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2.2-->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2"/>
  </p:sldMasterIdLst>
  <p:notesMasterIdLst>
    <p:notesMasterId r:id="rId3"/>
  </p:notesMasterIdLst>
  <p:sldIdLst>
    <p:sldId id="256" r:id="rId4"/>
    <p:sldId id="257" r:id="rId5"/>
    <p:sldId id="261" r:id="rId6"/>
    <p:sldId id="262" r:id="rId7"/>
    <p:sldId id="263" r:id="rId8"/>
    <p:sldId id="281" r:id="rId9"/>
    <p:sldId id="264" r:id="rId10"/>
    <p:sldId id="282" r:id="rId11"/>
    <p:sldId id="280"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60" r:id="rId26"/>
    <p:sldId id="279" r:id="rId27"/>
  </p:sldIdLst>
  <p:sldSz cx="12192000" cy="6858000"/>
  <p:notesSz cx="6858000" cy="9144000"/>
  <p:embeddedFontLst>
    <p:embeddedFont>
      <p:font typeface="DM Serif Display" pitchFamily="2" charset="0"/>
      <p:regular r:id="rId29"/>
      <p:italic r:id="rId30"/>
    </p:embeddedFont>
    <p:embeddedFont>
      <p:font typeface="Lato" panose="020F0502020204030203" pitchFamily="34" charset="0"/>
      <p:regular r:id="rId31"/>
      <p:bold r:id="rId32"/>
      <p:italic r:id="rId33"/>
      <p:boldItalic r:id="rId34"/>
    </p:embeddedFont>
    <p:embeddedFont>
      <p:font typeface="Lato Black" panose="020F0502020204030203" pitchFamily="34" charset="0"/>
      <p:bold r:id="rId35"/>
      <p:boldItalic r:id="rId36"/>
    </p:embeddedFont>
    <p:embeddedFont>
      <p:font typeface="Libre Franklin" pitchFamily="2" charset="0"/>
      <p:regular r:id="rId37"/>
      <p:bold r:id="rId38"/>
      <p:italic r:id="rId39"/>
      <p:boldItalic r:id="rId40"/>
    </p:embeddedFont>
    <p:embeddedFont>
      <p:font typeface="Libre Franklin Medium" pitchFamily="2" charset="0"/>
      <p:regular r:id="rId41"/>
      <p:bold r:id="rId42"/>
      <p:italic r:id="rId43"/>
      <p:boldItalic r:id="rId44"/>
    </p:embeddedFont>
  </p:embeddedFontLst>
  <p:custDataLst>
    <p:tags r:id="rId28"/>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EfLD2gWPFmucCoFrDu8n5ExVivQ=="/>
    </p:ext>
  </p:extLst>
</p:presentation>
</file>

<file path=ppt/commentAuthors.xml><?xml version="1.0" encoding="utf-8"?>
<p:cmAuthorLst xmlns:p="http://schemas.openxmlformats.org/presentationml/2006/main">
  <p:cmAuthor id="0" name="Jessica Silverman" initials="" lastIdx="0" clrIdx="0"/>
  <p:cmAuthor id="1" name="Stephanie Cain" initials=""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16" Type="http://schemas.openxmlformats.org/officeDocument/2006/relationships/slide" Target="slides/slide13.xml"/><Relationship Id="rId2" Type="http://schemas.openxmlformats.org/officeDocument/2006/relationships/slideMaster" Target="slideMasters/slideMaster1.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36" Type="http://schemas.openxmlformats.org/officeDocument/2006/relationships/font" Target="fonts/font8.fntdata"/><Relationship Id="rId49"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customXml" Target="../customXml/item3.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 Type="http://schemas.openxmlformats.org/officeDocument/2006/relationships/slide" Target="slides/slide1.xml"/><Relationship Id="rId43" Type="http://schemas.openxmlformats.org/officeDocument/2006/relationships/font" Target="fonts/font15.fntdata"/><Relationship Id="rId48" Type="http://schemas.openxmlformats.org/officeDocument/2006/relationships/theme" Target="theme/theme1.xml"/><Relationship Id="rId9" Type="http://schemas.openxmlformats.org/officeDocument/2006/relationships/slide" Target="slides/slide6.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customschemas.google.com/relationships/presentationmetadata" Target="metadata"/><Relationship Id="rId20" Type="http://schemas.openxmlformats.org/officeDocument/2006/relationships/slide" Target="slides/slide17.xml"/><Relationship Id="rId41" Type="http://schemas.openxmlformats.org/officeDocument/2006/relationships/font" Target="fonts/font13.fntdata"/><Relationship Id="rId1" Type="http://schemas.openxmlformats.org/officeDocument/2006/relationships/commentAuthors" Target="commentAuthors.xml"/><Relationship Id="rId6" Type="http://schemas.openxmlformats.org/officeDocument/2006/relationships/slide" Target="slides/slide3.xml"/></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Shape 2"/>
        <p:cNvGrpSpPr/>
        <p:nvPr/>
      </p:nvGrpSpPr>
      <p:grpSpPr>
        <a:xfrm>
          <a:off x="0" y="0"/>
          <a:ext cx="0" cy="0"/>
        </a:xfrm>
      </p:grpSpPr>
      <p:sp>
        <p:nvSpPr>
          <p:cNvPr id="3" name="Google Shape;3;n"/>
          <p:cNvSpPr>
            <a:spLocks noGrp="1" noRot="1" noChangeAspect="1"/>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ct val="0"/>
              </a:spcBef>
              <a:spcAft>
                <a:spcPct val="0"/>
              </a:spcAft>
              <a:buSzPts val="1100"/>
              <a:buChar char="●"/>
              <a:defRPr sz="1100"/>
            </a:lvl1pPr>
            <a:lvl2pPr marL="914400" lvl="1" indent="-298450">
              <a:spcBef>
                <a:spcPct val="0"/>
              </a:spcBef>
              <a:spcAft>
                <a:spcPct val="0"/>
              </a:spcAft>
              <a:buSzPts val="1100"/>
              <a:buChar char="○"/>
              <a:defRPr sz="1100"/>
            </a:lvl2pPr>
            <a:lvl3pPr marL="1371600" lvl="2" indent="-298450">
              <a:spcBef>
                <a:spcPct val="0"/>
              </a:spcBef>
              <a:spcAft>
                <a:spcPct val="0"/>
              </a:spcAft>
              <a:buSzPts val="1100"/>
              <a:buChar char="■"/>
              <a:defRPr sz="1100"/>
            </a:lvl3pPr>
            <a:lvl4pPr marL="1828800" lvl="3" indent="-298450">
              <a:spcBef>
                <a:spcPct val="0"/>
              </a:spcBef>
              <a:spcAft>
                <a:spcPct val="0"/>
              </a:spcAft>
              <a:buSzPts val="1100"/>
              <a:buChar char="●"/>
              <a:defRPr sz="1100"/>
            </a:lvl4pPr>
            <a:lvl5pPr marL="2286000" lvl="4" indent="-298450">
              <a:spcBef>
                <a:spcPct val="0"/>
              </a:spcBef>
              <a:spcAft>
                <a:spcPct val="0"/>
              </a:spcAft>
              <a:buSzPts val="1100"/>
              <a:buChar char="○"/>
              <a:defRPr sz="1100"/>
            </a:lvl5pPr>
            <a:lvl6pPr marL="2743200" lvl="5" indent="-298450">
              <a:spcBef>
                <a:spcPct val="0"/>
              </a:spcBef>
              <a:spcAft>
                <a:spcPct val="0"/>
              </a:spcAft>
              <a:buSzPts val="1100"/>
              <a:buChar char="■"/>
              <a:defRPr sz="1100"/>
            </a:lvl6pPr>
            <a:lvl7pPr marL="3200400" lvl="6" indent="-298450">
              <a:spcBef>
                <a:spcPct val="0"/>
              </a:spcBef>
              <a:spcAft>
                <a:spcPct val="0"/>
              </a:spcAft>
              <a:buSzPts val="1100"/>
              <a:buChar char="●"/>
              <a:defRPr sz="1100"/>
            </a:lvl7pPr>
            <a:lvl8pPr marL="3657600" lvl="7" indent="-298450">
              <a:spcBef>
                <a:spcPct val="0"/>
              </a:spcBef>
              <a:spcAft>
                <a:spcPct val="0"/>
              </a:spcAft>
              <a:buSzPts val="1100"/>
              <a:buChar char="○"/>
              <a:defRPr sz="1100"/>
            </a:lvl8pPr>
            <a:lvl9pPr marL="4114800" lvl="8" indent="-298450">
              <a:spcBef>
                <a:spcPct val="0"/>
              </a:spcBef>
              <a:spcAft>
                <a:spcPct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05"/>
        <p:cNvGrpSpPr/>
        <p:nvPr/>
      </p:nvGrpSpPr>
      <p:grpSpPr>
        <a:xfrm>
          <a:off x="0" y="0"/>
          <a:ext cx="0" cy="0"/>
        </a:xfrm>
      </p:grpSpPr>
      <p:sp>
        <p:nvSpPr>
          <p:cNvPr id="106" name="Google Shape;10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07" name="Google Shape;107;p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08"/>
        <p:cNvGrpSpPr/>
        <p:nvPr/>
      </p:nvGrpSpPr>
      <p:grpSpPr>
        <a:xfrm>
          <a:off x="0" y="0"/>
          <a:ext cx="0" cy="0"/>
        </a:xfrm>
      </p:grpSpPr>
      <p:sp>
        <p:nvSpPr>
          <p:cNvPr id="209" name="Google Shape;209;g26d2efe548b_0_15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10" name="Google Shape;210;g26d2efe548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14"/>
        <p:cNvGrpSpPr/>
        <p:nvPr/>
      </p:nvGrpSpPr>
      <p:grpSpPr>
        <a:xfrm>
          <a:off x="0" y="0"/>
          <a:ext cx="0" cy="0"/>
        </a:xfrm>
      </p:grpSpPr>
      <p:sp>
        <p:nvSpPr>
          <p:cNvPr id="215" name="Google Shape;215;g26d2efe548b_0_15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16" name="Google Shape;216;g26d2efe548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23"/>
        <p:cNvGrpSpPr/>
        <p:nvPr/>
      </p:nvGrpSpPr>
      <p:grpSpPr>
        <a:xfrm>
          <a:off x="0" y="0"/>
          <a:ext cx="0" cy="0"/>
        </a:xfrm>
      </p:grpSpPr>
      <p:sp>
        <p:nvSpPr>
          <p:cNvPr id="224" name="Google Shape;224;g26d2efe548b_3_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25" name="Google Shape;225;g26d2efe548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29"/>
        <p:cNvGrpSpPr/>
        <p:nvPr/>
      </p:nvGrpSpPr>
      <p:grpSpPr>
        <a:xfrm>
          <a:off x="0" y="0"/>
          <a:ext cx="0" cy="0"/>
        </a:xfrm>
      </p:grpSpPr>
      <p:sp>
        <p:nvSpPr>
          <p:cNvPr id="230" name="Google Shape;230;g26d2efe548b_3_1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31" name="Google Shape;231;g26d2efe548b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35"/>
        <p:cNvGrpSpPr/>
        <p:nvPr/>
      </p:nvGrpSpPr>
      <p:grpSpPr>
        <a:xfrm>
          <a:off x="0" y="0"/>
          <a:ext cx="0" cy="0"/>
        </a:xfrm>
      </p:grpSpPr>
      <p:sp>
        <p:nvSpPr>
          <p:cNvPr id="236" name="Google Shape;236;g26d2efe548b_0_13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37" name="Google Shape;237;g26d2efe548b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49"/>
        <p:cNvGrpSpPr/>
        <p:nvPr/>
      </p:nvGrpSpPr>
      <p:grpSpPr>
        <a:xfrm>
          <a:off x="0" y="0"/>
          <a:ext cx="0" cy="0"/>
        </a:xfrm>
      </p:grpSpPr>
      <p:sp>
        <p:nvSpPr>
          <p:cNvPr id="250" name="Google Shape;250;g26d2efe548b_3_2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51" name="Google Shape;251;g26d2efe548b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56"/>
        <p:cNvGrpSpPr/>
        <p:nvPr/>
      </p:nvGrpSpPr>
      <p:grpSpPr>
        <a:xfrm>
          <a:off x="0" y="0"/>
          <a:ext cx="0" cy="0"/>
        </a:xfrm>
      </p:grpSpPr>
      <p:sp>
        <p:nvSpPr>
          <p:cNvPr id="257" name="Google Shape;257;g26d2efe548b_3_35: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58" name="Google Shape;258;g26d2efe548b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63"/>
        <p:cNvGrpSpPr/>
        <p:nvPr/>
      </p:nvGrpSpPr>
      <p:grpSpPr>
        <a:xfrm>
          <a:off x="0" y="0"/>
          <a:ext cx="0" cy="0"/>
        </a:xfrm>
      </p:grpSpPr>
      <p:sp>
        <p:nvSpPr>
          <p:cNvPr id="264" name="Google Shape;264;g26d2efe548b_3_120: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65" name="Google Shape;265;g26d2efe548b_3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70"/>
        <p:cNvGrpSpPr/>
        <p:nvPr/>
      </p:nvGrpSpPr>
      <p:grpSpPr>
        <a:xfrm>
          <a:off x="0" y="0"/>
          <a:ext cx="0" cy="0"/>
        </a:xfrm>
      </p:grpSpPr>
      <p:sp>
        <p:nvSpPr>
          <p:cNvPr id="271" name="Google Shape;271;g26d2efe548b_3_13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72" name="Google Shape;272;g26d2efe548b_3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79"/>
        <p:cNvGrpSpPr/>
        <p:nvPr/>
      </p:nvGrpSpPr>
      <p:grpSpPr>
        <a:xfrm>
          <a:off x="0" y="0"/>
          <a:ext cx="0" cy="0"/>
        </a:xfrm>
      </p:grpSpPr>
      <p:sp>
        <p:nvSpPr>
          <p:cNvPr id="280" name="Google Shape;280;g26d2efe548b_3_143: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81" name="Google Shape;281;g26d2efe548b_3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11"/>
        <p:cNvGrpSpPr/>
        <p:nvPr/>
      </p:nvGrpSpPr>
      <p:grpSpPr>
        <a:xfrm>
          <a:off x="0" y="0"/>
          <a:ext cx="0" cy="0"/>
        </a:xfrm>
      </p:grpSpPr>
      <p:sp>
        <p:nvSpPr>
          <p:cNvPr id="112" name="Google Shape;112;g26d2efe548b_0_6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13" name="Google Shape;113;g26d2efe548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90"/>
        <p:cNvGrpSpPr/>
        <p:nvPr/>
      </p:nvGrpSpPr>
      <p:grpSpPr>
        <a:xfrm>
          <a:off x="0" y="0"/>
          <a:ext cx="0" cy="0"/>
        </a:xfrm>
      </p:grpSpPr>
      <p:sp>
        <p:nvSpPr>
          <p:cNvPr id="291" name="Google Shape;291;g26d2efe548b_3_9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92" name="Google Shape;292;g26d2efe548b_3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97"/>
        <p:cNvGrpSpPr/>
        <p:nvPr/>
      </p:nvGrpSpPr>
      <p:grpSpPr>
        <a:xfrm>
          <a:off x="0" y="0"/>
          <a:ext cx="0" cy="0"/>
        </a:xfrm>
      </p:grpSpPr>
      <p:sp>
        <p:nvSpPr>
          <p:cNvPr id="298" name="Google Shape;298;g26d2efe548b_3_99: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99" name="Google Shape;299;g26d2efe548b_3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60"/>
        <p:cNvGrpSpPr/>
        <p:nvPr/>
      </p:nvGrpSpPr>
      <p:grpSpPr>
        <a:xfrm>
          <a:off x="0" y="0"/>
          <a:ext cx="0" cy="0"/>
        </a:xfrm>
      </p:grpSpPr>
      <p:sp>
        <p:nvSpPr>
          <p:cNvPr id="161" name="Google Shape;161;g26d2efe548b_2_68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62" name="Google Shape;162;g26d2efe548b_2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r>
              <a:rPr lang="en-US" b="1">
                <a:solidFill>
                  <a:schemeClr val="dk1"/>
                </a:solidFill>
              </a:rPr>
              <a:t>Speaker</a:t>
            </a:r>
            <a:r>
              <a:rPr lang="en-US">
                <a:solidFill>
                  <a:schemeClr val="dk1"/>
                </a:solidFill>
              </a:rPr>
              <a:t>: Steph</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4"/>
        <p:cNvGrpSpPr/>
        <p:nvPr/>
      </p:nvGrpSpPr>
      <p:grpSpPr>
        <a:xfrm>
          <a:off x="0" y="0"/>
          <a:ext cx="0" cy="0"/>
        </a:xfrm>
      </p:grpSpPr>
      <p:sp>
        <p:nvSpPr>
          <p:cNvPr id="305" name="Google Shape;305;g26d2efe548b_3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306" name="Google Shape;306;g26d2efe548b_3_10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75"/>
        <p:cNvGrpSpPr/>
        <p:nvPr/>
      </p:nvGrpSpPr>
      <p:grpSpPr>
        <a:xfrm>
          <a:off x="0" y="0"/>
          <a:ext cx="0" cy="0"/>
        </a:xfrm>
      </p:grpSpPr>
      <p:sp>
        <p:nvSpPr>
          <p:cNvPr id="176" name="Google Shape;176;g26d2efe548b_0_118: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77" name="Google Shape;177;g26d2efe548b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81"/>
        <p:cNvGrpSpPr/>
        <p:nvPr/>
      </p:nvGrpSpPr>
      <p:grpSpPr>
        <a:xfrm>
          <a:off x="0" y="0"/>
          <a:ext cx="0" cy="0"/>
        </a:xfrm>
      </p:grpSpPr>
      <p:sp>
        <p:nvSpPr>
          <p:cNvPr id="182" name="Google Shape;182;g26d2efe548b_0_127: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83" name="Google Shape;183;g26d2efe548b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88"/>
        <p:cNvGrpSpPr/>
        <p:nvPr/>
      </p:nvGrpSpPr>
      <p:grpSpPr>
        <a:xfrm>
          <a:off x="0" y="0"/>
          <a:ext cx="0" cy="0"/>
        </a:xfrm>
      </p:grpSpPr>
      <p:sp>
        <p:nvSpPr>
          <p:cNvPr id="189" name="Google Shape;189;g2c8f7e477f7_0_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90" name="Google Shape;190;g2c8f7e477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88"/>
        <p:cNvGrpSpPr/>
        <p:nvPr/>
      </p:nvGrpSpPr>
      <p:grpSpPr>
        <a:xfrm>
          <a:off x="0" y="0"/>
          <a:ext cx="0" cy="0"/>
        </a:xfrm>
      </p:grpSpPr>
      <p:sp>
        <p:nvSpPr>
          <p:cNvPr id="189" name="Google Shape;189;g2c8f7e477f7_0_1: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190" name="Google Shape;190;g2c8f7e477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95973550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95"/>
        <p:cNvGrpSpPr/>
        <p:nvPr/>
      </p:nvGrpSpPr>
      <p:grpSpPr>
        <a:xfrm>
          <a:off x="0" y="0"/>
          <a:ext cx="0" cy="0"/>
        </a:xfrm>
      </p:grpSpPr>
      <p:sp>
        <p:nvSpPr>
          <p:cNvPr id="196" name="Google Shape;1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97" name="Google Shape;197;p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95"/>
        <p:cNvGrpSpPr/>
        <p:nvPr/>
      </p:nvGrpSpPr>
      <p:grpSpPr>
        <a:xfrm>
          <a:off x="0" y="0"/>
          <a:ext cx="0" cy="0"/>
        </a:xfrm>
      </p:grpSpPr>
      <p:sp>
        <p:nvSpPr>
          <p:cNvPr id="196" name="Google Shape;19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
        <p:nvSpPr>
          <p:cNvPr id="197" name="Google Shape;197;p2: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70224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01"/>
        <p:cNvGrpSpPr/>
        <p:nvPr/>
      </p:nvGrpSpPr>
      <p:grpSpPr>
        <a:xfrm>
          <a:off x="0" y="0"/>
          <a:ext cx="0" cy="0"/>
        </a:xfrm>
      </p:grpSpPr>
      <p:sp>
        <p:nvSpPr>
          <p:cNvPr id="202" name="Google Shape;202;g26d2efe548b_0_146:notes"/>
          <p:cNvSpPr>
            <a:spLocks noGrp="1" noRot="1" noChangeAspect="1"/>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p:spPr>
      </p:sp>
      <p:sp>
        <p:nvSpPr>
          <p:cNvPr id="203" name="Google Shape;203;g26d2efe548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4.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1.png" /><Relationship Id="rId3" Type="http://schemas.openxmlformats.org/officeDocument/2006/relationships/image" Target="../media/image5.png" /><Relationship Id="rId4"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6.png" /><Relationship Id="rId3" Type="http://schemas.openxmlformats.org/officeDocument/2006/relationships/image" Target="../media/image8.png"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type="secHead">
  <p:cSld name="SECTION_HEADER">
    <p:bg>
      <p:bgPr>
        <a:blipFill>
          <a:blip r:embed="rId3">
            <a:alphaModFix/>
          </a:blip>
          <a:stretch>
            <a:fillRect/>
          </a:stretch>
        </a:blipFill>
        <a:effectLst/>
      </p:bgPr>
    </p:bg>
    <p:spTree>
      <p:nvGrpSpPr>
        <p:cNvPr id="1" name="Shape 8"/>
        <p:cNvGrpSpPr/>
        <p:nvPr/>
      </p:nvGrpSpPr>
      <p:grpSpPr>
        <a:xfrm>
          <a:off x="0" y="0"/>
          <a:ext cx="0" cy="0"/>
        </a:xfrm>
      </p:grpSpPr>
      <p:sp>
        <p:nvSpPr>
          <p:cNvPr id="9" name="Google Shape;9;p10"/>
          <p:cNvSpPr txBox="1">
            <a:spLocks noGrp="1"/>
          </p:cNvSpPr>
          <p:nvPr>
            <p:ph type="title"/>
          </p:nvPr>
        </p:nvSpPr>
        <p:spPr>
          <a:xfrm>
            <a:off x="914400" y="2472098"/>
            <a:ext cx="10204704" cy="1551262"/>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chemeClr val="lt1"/>
              </a:buClr>
              <a:buSzPts val="4400"/>
              <a:buFont typeface="Lato Black"/>
              <a:buNone/>
              <a:defRPr sz="4400">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0" name="Google Shape;10;p10"/>
          <p:cNvSpPr txBox="1">
            <a:spLocks noGrp="1"/>
          </p:cNvSpPr>
          <p:nvPr>
            <p:ph type="body" idx="1"/>
          </p:nvPr>
        </p:nvSpPr>
        <p:spPr>
          <a:xfrm>
            <a:off x="914400" y="4297680"/>
            <a:ext cx="10204704" cy="1046216"/>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ct val="0"/>
              </a:spcAft>
              <a:buSzPts val="2240"/>
              <a:buNone/>
              <a:defRPr sz="2800">
                <a:solidFill>
                  <a:schemeClr val="lt1"/>
                </a:solidFill>
              </a:defRPr>
            </a:lvl1pPr>
            <a:lvl2pPr marL="914400" lvl="1" indent="-228600" algn="l">
              <a:lnSpc>
                <a:spcPct val="110000"/>
              </a:lnSpc>
              <a:spcBef>
                <a:spcPts val="600"/>
              </a:spcBef>
              <a:spcAft>
                <a:spcPct val="0"/>
              </a:spcAft>
              <a:buSzPts val="1600"/>
              <a:buNone/>
              <a:defRPr sz="2000">
                <a:solidFill>
                  <a:srgbClr val="888888"/>
                </a:solidFill>
              </a:defRPr>
            </a:lvl2pPr>
            <a:lvl3pPr marL="1371600" lvl="2" indent="-228600" algn="l">
              <a:lnSpc>
                <a:spcPct val="110000"/>
              </a:lnSpc>
              <a:spcBef>
                <a:spcPts val="600"/>
              </a:spcBef>
              <a:spcAft>
                <a:spcPct val="0"/>
              </a:spcAft>
              <a:buSzPts val="1440"/>
              <a:buNone/>
              <a:defRPr sz="1800">
                <a:solidFill>
                  <a:srgbClr val="888888"/>
                </a:solidFill>
              </a:defRPr>
            </a:lvl3pPr>
            <a:lvl4pPr marL="1828800" lvl="3" indent="-228600" algn="l">
              <a:lnSpc>
                <a:spcPct val="110000"/>
              </a:lnSpc>
              <a:spcBef>
                <a:spcPts val="600"/>
              </a:spcBef>
              <a:spcAft>
                <a:spcPct val="0"/>
              </a:spcAft>
              <a:buSzPts val="1280"/>
              <a:buNone/>
              <a:defRPr sz="1600">
                <a:solidFill>
                  <a:srgbClr val="888888"/>
                </a:solidFill>
              </a:defRPr>
            </a:lvl4pPr>
            <a:lvl5pPr marL="2286000" lvl="4" indent="-228600" algn="l">
              <a:lnSpc>
                <a:spcPct val="110000"/>
              </a:lnSpc>
              <a:spcBef>
                <a:spcPts val="600"/>
              </a:spcBef>
              <a:spcAft>
                <a:spcPct val="0"/>
              </a:spcAft>
              <a:buSzPts val="1280"/>
              <a:buNone/>
              <a:defRPr sz="1600">
                <a:solidFill>
                  <a:srgbClr val="888888"/>
                </a:solidFill>
              </a:defRPr>
            </a:lvl5pPr>
            <a:lvl6pPr marL="2743200" lvl="5" indent="-228600" algn="l">
              <a:lnSpc>
                <a:spcPct val="90000"/>
              </a:lnSpc>
              <a:spcBef>
                <a:spcPts val="6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pic>
        <p:nvPicPr>
          <p:cNvPr id="11" name="Google Shape;11;p10"/>
          <p:cNvPicPr preferRelativeResize="0"/>
          <p:nvPr/>
        </p:nvPicPr>
        <p:blipFill>
          <a:blip r:embed="rId1">
            <a:alphaModFix/>
          </a:blip>
          <a:stretch>
            <a:fillRect/>
          </a:stretch>
        </p:blipFill>
        <p:spPr>
          <a:xfrm>
            <a:off x="696322" y="701007"/>
            <a:ext cx="7567387" cy="1771091"/>
          </a:xfrm>
          <a:prstGeom prst="rect">
            <a:avLst/>
          </a:prstGeom>
          <a:noFill/>
          <a:ln>
            <a:noFill/>
          </a:ln>
        </p:spPr>
      </p:pic>
      <p:pic>
        <p:nvPicPr>
          <p:cNvPr id="12" name="Google Shape;12;p10"/>
          <p:cNvPicPr preferRelativeResize="0"/>
          <p:nvPr/>
        </p:nvPicPr>
        <p:blipFill>
          <a:blip r:embed="rId2">
            <a:alphaModFix/>
          </a:blip>
          <a:stretch>
            <a:fillRect/>
          </a:stretch>
        </p:blipFill>
        <p:spPr>
          <a:xfrm>
            <a:off x="914400" y="5943600"/>
            <a:ext cx="1917127" cy="385948"/>
          </a:xfrm>
          <a:prstGeom prst="rect">
            <a:avLst/>
          </a:prstGeom>
          <a:noFill/>
          <a:ln>
            <a:noFill/>
          </a:ln>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3 items">
  <p:cSld name="TITLE_AND_BODY_3_1">
    <p:bg>
      <p:bgPr>
        <a:solidFill>
          <a:schemeClr val="lt1"/>
        </a:solidFill>
        <a:effectLst/>
      </p:bgPr>
    </p:bg>
    <p:spTree>
      <p:nvGrpSpPr>
        <p:cNvPr id="1" name="Shape 83"/>
        <p:cNvGrpSpPr/>
        <p:nvPr/>
      </p:nvGrpSpPr>
      <p:grpSpPr>
        <a:xfrm>
          <a:off x="0" y="0"/>
          <a:ext cx="0" cy="0"/>
        </a:xfrm>
      </p:grpSpPr>
      <p:sp>
        <p:nvSpPr>
          <p:cNvPr id="84" name="Google Shape;84;g26d2efe548b_0_33"/>
          <p:cNvSpPr txBox="1">
            <a:spLocks noGrp="1"/>
          </p:cNvSpPr>
          <p:nvPr>
            <p:ph type="title"/>
          </p:nvPr>
        </p:nvSpPr>
        <p:spPr>
          <a:xfrm>
            <a:off x="304800" y="330083"/>
            <a:ext cx="11582400" cy="763500"/>
          </a:xfrm>
          <a:prstGeom prst="rect">
            <a:avLst/>
          </a:prstGeom>
        </p:spPr>
        <p:txBody>
          <a:bodyPr spcFirstLastPara="1" wrap="square" lIns="0" tIns="0" rIns="0" bIns="0" anchor="b" anchorCtr="0">
            <a:noAutofit/>
          </a:bodyPr>
          <a:lstStyle>
            <a:lvl1pPr lvl="0" algn="ctr" rtl="0">
              <a:spcBef>
                <a:spcPct val="0"/>
              </a:spcBef>
              <a:spcAft>
                <a:spcPct val="0"/>
              </a:spcAft>
              <a:buSzPts val="3600"/>
              <a:buNone/>
              <a:defRPr/>
            </a:lvl1pPr>
            <a:lvl2pPr lvl="1" algn="ctr" rtl="0">
              <a:spcBef>
                <a:spcPct val="0"/>
              </a:spcBef>
              <a:spcAft>
                <a:spcPct val="0"/>
              </a:spcAft>
              <a:buSzPts val="1400"/>
              <a:buNone/>
              <a:defRPr/>
            </a:lvl2pPr>
            <a:lvl3pPr lvl="2" algn="ctr" rtl="0">
              <a:spcBef>
                <a:spcPct val="0"/>
              </a:spcBef>
              <a:spcAft>
                <a:spcPct val="0"/>
              </a:spcAft>
              <a:buSzPts val="1400"/>
              <a:buNone/>
              <a:defRPr/>
            </a:lvl3pPr>
            <a:lvl4pPr lvl="3" algn="ctr" rtl="0">
              <a:spcBef>
                <a:spcPct val="0"/>
              </a:spcBef>
              <a:spcAft>
                <a:spcPct val="0"/>
              </a:spcAft>
              <a:buSzPts val="1400"/>
              <a:buNone/>
              <a:defRPr/>
            </a:lvl4pPr>
            <a:lvl5pPr lvl="4" algn="ctr" rtl="0">
              <a:spcBef>
                <a:spcPct val="0"/>
              </a:spcBef>
              <a:spcAft>
                <a:spcPct val="0"/>
              </a:spcAft>
              <a:buSzPts val="1400"/>
              <a:buNone/>
              <a:defRPr/>
            </a:lvl5pPr>
            <a:lvl6pPr lvl="5" algn="ctr" rtl="0">
              <a:spcBef>
                <a:spcPct val="0"/>
              </a:spcBef>
              <a:spcAft>
                <a:spcPct val="0"/>
              </a:spcAft>
              <a:buSzPts val="1400"/>
              <a:buNone/>
              <a:defRPr/>
            </a:lvl6pPr>
            <a:lvl7pPr lvl="6" algn="ctr" rtl="0">
              <a:spcBef>
                <a:spcPct val="0"/>
              </a:spcBef>
              <a:spcAft>
                <a:spcPct val="0"/>
              </a:spcAft>
              <a:buSzPts val="1400"/>
              <a:buNone/>
              <a:defRPr/>
            </a:lvl7pPr>
            <a:lvl8pPr lvl="7" algn="ctr" rtl="0">
              <a:spcBef>
                <a:spcPct val="0"/>
              </a:spcBef>
              <a:spcAft>
                <a:spcPct val="0"/>
              </a:spcAft>
              <a:buSzPts val="1400"/>
              <a:buNone/>
              <a:defRPr/>
            </a:lvl8pPr>
            <a:lvl9pPr lvl="8" algn="ctr" rtl="0">
              <a:spcBef>
                <a:spcPct val="0"/>
              </a:spcBef>
              <a:spcAft>
                <a:spcPct val="0"/>
              </a:spcAft>
              <a:buSzPts val="1400"/>
              <a:buNone/>
              <a:defRPr/>
            </a:lvl9pPr>
          </a:lstStyle>
          <a:p>
            <a:endParaRPr/>
          </a:p>
        </p:txBody>
      </p:sp>
      <p:sp>
        <p:nvSpPr>
          <p:cNvPr id="85" name="Google Shape;85;g26d2efe548b_0_33"/>
          <p:cNvSpPr txBox="1">
            <a:spLocks noGrp="1"/>
          </p:cNvSpPr>
          <p:nvPr>
            <p:ph type="body" idx="1"/>
          </p:nvPr>
        </p:nvSpPr>
        <p:spPr>
          <a:xfrm>
            <a:off x="304800" y="3429000"/>
            <a:ext cx="3344700" cy="2514900"/>
          </a:xfrm>
          <a:prstGeom prst="rect">
            <a:avLst/>
          </a:prstGeom>
          <a:noFill/>
        </p:spPr>
        <p:txBody>
          <a:bodyPr spcFirstLastPara="1" wrap="square" lIns="0" tIns="0" rIns="0" bIns="0" anchor="t" anchorCtr="0">
            <a:noAutofit/>
          </a:bodyPr>
          <a:lstStyle>
            <a:lvl1pPr marL="457200" lvl="0" indent="-323850" rtl="0">
              <a:spcBef>
                <a:spcPts val="1000"/>
              </a:spcBef>
              <a:spcAft>
                <a:spcPct val="0"/>
              </a:spcAft>
              <a:buClr>
                <a:srgbClr val="596A7B"/>
              </a:buClr>
              <a:buSzPts val="1500"/>
              <a:buChar char="•"/>
              <a:defRPr sz="1500">
                <a:solidFill>
                  <a:srgbClr val="596A7B"/>
                </a:solidFill>
              </a:defRPr>
            </a:lvl1pPr>
            <a:lvl2pPr marL="914400" lvl="1" indent="-298450" rtl="0">
              <a:spcBef>
                <a:spcPts val="600"/>
              </a:spcBef>
              <a:spcAft>
                <a:spcPct val="0"/>
              </a:spcAft>
              <a:buClr>
                <a:srgbClr val="596A7B"/>
              </a:buClr>
              <a:buSzPts val="1100"/>
              <a:buChar char="•"/>
              <a:defRPr sz="1100">
                <a:solidFill>
                  <a:srgbClr val="596A7B"/>
                </a:solidFill>
              </a:defRPr>
            </a:lvl2pPr>
            <a:lvl3pPr marL="1371600" lvl="2" indent="-285750" rtl="0">
              <a:spcBef>
                <a:spcPts val="600"/>
              </a:spcBef>
              <a:spcAft>
                <a:spcPct val="0"/>
              </a:spcAft>
              <a:buClr>
                <a:srgbClr val="596A7B"/>
              </a:buClr>
              <a:buSzPts val="900"/>
              <a:buChar char="•"/>
              <a:defRPr sz="900">
                <a:solidFill>
                  <a:srgbClr val="596A7B"/>
                </a:solidFill>
              </a:defRPr>
            </a:lvl3pPr>
            <a:lvl4pPr marL="1828800" lvl="3" indent="-285750" rtl="0">
              <a:spcBef>
                <a:spcPts val="600"/>
              </a:spcBef>
              <a:spcAft>
                <a:spcPct val="0"/>
              </a:spcAft>
              <a:buClr>
                <a:srgbClr val="596A7B"/>
              </a:buClr>
              <a:buSzPts val="900"/>
              <a:buChar char="•"/>
              <a:defRPr sz="900">
                <a:solidFill>
                  <a:srgbClr val="596A7B"/>
                </a:solidFill>
              </a:defRPr>
            </a:lvl4pPr>
            <a:lvl5pPr marL="2286000" lvl="4" indent="-285750" rtl="0">
              <a:spcBef>
                <a:spcPts val="600"/>
              </a:spcBef>
              <a:spcAft>
                <a:spcPct val="0"/>
              </a:spcAft>
              <a:buClr>
                <a:srgbClr val="596A7B"/>
              </a:buClr>
              <a:buSzPts val="900"/>
              <a:buChar char="•"/>
              <a:defRPr sz="900">
                <a:solidFill>
                  <a:srgbClr val="596A7B"/>
                </a:solidFill>
              </a:defRPr>
            </a:lvl5pPr>
            <a:lvl6pPr marL="2743200" lvl="5" indent="-285750" rtl="0">
              <a:spcBef>
                <a:spcPts val="600"/>
              </a:spcBef>
              <a:spcAft>
                <a:spcPct val="0"/>
              </a:spcAft>
              <a:buClr>
                <a:srgbClr val="596A7B"/>
              </a:buClr>
              <a:buSzPts val="900"/>
              <a:buChar char="•"/>
              <a:defRPr sz="900">
                <a:solidFill>
                  <a:srgbClr val="596A7B"/>
                </a:solidFill>
              </a:defRPr>
            </a:lvl6pPr>
            <a:lvl7pPr marL="3200400" lvl="6" indent="-285750" rtl="0">
              <a:spcBef>
                <a:spcPts val="500"/>
              </a:spcBef>
              <a:spcAft>
                <a:spcPct val="0"/>
              </a:spcAft>
              <a:buClr>
                <a:srgbClr val="596A7B"/>
              </a:buClr>
              <a:buSzPts val="900"/>
              <a:buChar char="•"/>
              <a:defRPr sz="900">
                <a:solidFill>
                  <a:srgbClr val="596A7B"/>
                </a:solidFill>
              </a:defRPr>
            </a:lvl7pPr>
            <a:lvl8pPr marL="3657600" lvl="7" indent="-285750" rtl="0">
              <a:spcBef>
                <a:spcPts val="500"/>
              </a:spcBef>
              <a:spcAft>
                <a:spcPct val="0"/>
              </a:spcAft>
              <a:buClr>
                <a:srgbClr val="596A7B"/>
              </a:buClr>
              <a:buSzPts val="900"/>
              <a:buChar char="•"/>
              <a:defRPr sz="900">
                <a:solidFill>
                  <a:srgbClr val="596A7B"/>
                </a:solidFill>
              </a:defRPr>
            </a:lvl8pPr>
            <a:lvl9pPr marL="4114800" lvl="8" indent="-285750" rtl="0">
              <a:spcBef>
                <a:spcPts val="500"/>
              </a:spcBef>
              <a:spcAft>
                <a:spcPct val="0"/>
              </a:spcAft>
              <a:buClr>
                <a:srgbClr val="596A7B"/>
              </a:buClr>
              <a:buSzPts val="900"/>
              <a:buChar char="•"/>
              <a:defRPr sz="900">
                <a:solidFill>
                  <a:srgbClr val="596A7B"/>
                </a:solidFill>
              </a:defRPr>
            </a:lvl9pPr>
          </a:lstStyle>
          <a:p>
            <a:endParaRPr/>
          </a:p>
        </p:txBody>
      </p:sp>
      <p:sp>
        <p:nvSpPr>
          <p:cNvPr id="86" name="Google Shape;86;g26d2efe548b_0_33"/>
          <p:cNvSpPr txBox="1">
            <a:spLocks noGrp="1"/>
          </p:cNvSpPr>
          <p:nvPr>
            <p:ph type="subTitle" idx="2"/>
          </p:nvPr>
        </p:nvSpPr>
        <p:spPr>
          <a:xfrm>
            <a:off x="304800" y="1745900"/>
            <a:ext cx="3344700" cy="1329600"/>
          </a:xfrm>
          <a:prstGeom prst="rect">
            <a:avLst/>
          </a:prstGeom>
        </p:spPr>
        <p:txBody>
          <a:bodyPr spcFirstLastPara="1" wrap="square" lIns="0" tIns="0" rIns="0" bIns="0" anchor="b" anchorCtr="0">
            <a:noAutofit/>
          </a:bodyPr>
          <a:lstStyle>
            <a:lvl1pPr lvl="0" rtl="0">
              <a:lnSpc>
                <a:spcPct val="100000"/>
              </a:lnSpc>
              <a:spcBef>
                <a:spcPts val="1000"/>
              </a:spcBef>
              <a:spcAft>
                <a:spcPct val="0"/>
              </a:spcAft>
              <a:buSzPts val="3100"/>
              <a:buFont typeface="DM Serif Display"/>
              <a:buNone/>
              <a:defRPr sz="3100">
                <a:latin typeface="DM Serif Display"/>
                <a:ea typeface="DM Serif Display"/>
                <a:cs typeface="DM Serif Display"/>
                <a:sym typeface="DM Serif Display"/>
              </a:defRPr>
            </a:lvl1pPr>
            <a:lvl2pPr lvl="1" rtl="0">
              <a:lnSpc>
                <a:spcPct val="100000"/>
              </a:lnSpc>
              <a:spcBef>
                <a:spcPts val="600"/>
              </a:spcBef>
              <a:spcAft>
                <a:spcPct val="0"/>
              </a:spcAft>
              <a:buSzPts val="2700"/>
              <a:buNone/>
              <a:defRPr sz="2700"/>
            </a:lvl2pPr>
            <a:lvl3pPr lvl="2" rtl="0">
              <a:lnSpc>
                <a:spcPct val="100000"/>
              </a:lnSpc>
              <a:spcBef>
                <a:spcPts val="600"/>
              </a:spcBef>
              <a:spcAft>
                <a:spcPct val="0"/>
              </a:spcAft>
              <a:buSzPts val="2500"/>
              <a:buNone/>
              <a:defRPr sz="2500"/>
            </a:lvl3pPr>
            <a:lvl4pPr lvl="3" rtl="0">
              <a:lnSpc>
                <a:spcPct val="100000"/>
              </a:lnSpc>
              <a:spcBef>
                <a:spcPts val="600"/>
              </a:spcBef>
              <a:spcAft>
                <a:spcPct val="0"/>
              </a:spcAft>
              <a:buSzPts val="2500"/>
              <a:buNone/>
              <a:defRPr sz="2500"/>
            </a:lvl4pPr>
            <a:lvl5pPr lvl="4" rtl="0">
              <a:lnSpc>
                <a:spcPct val="100000"/>
              </a:lnSpc>
              <a:spcBef>
                <a:spcPts val="600"/>
              </a:spcBef>
              <a:spcAft>
                <a:spcPct val="0"/>
              </a:spcAft>
              <a:buSzPts val="2500"/>
              <a:buNone/>
              <a:defRPr sz="2500"/>
            </a:lvl5pPr>
            <a:lvl6pPr lvl="5" rtl="0">
              <a:lnSpc>
                <a:spcPct val="100000"/>
              </a:lnSpc>
              <a:spcBef>
                <a:spcPts val="600"/>
              </a:spcBef>
              <a:spcAft>
                <a:spcPct val="0"/>
              </a:spcAft>
              <a:buSzPts val="2500"/>
              <a:buNone/>
              <a:defRPr sz="2500"/>
            </a:lvl6pPr>
            <a:lvl7pPr lvl="6" rtl="0">
              <a:lnSpc>
                <a:spcPct val="100000"/>
              </a:lnSpc>
              <a:spcBef>
                <a:spcPts val="500"/>
              </a:spcBef>
              <a:spcAft>
                <a:spcPct val="0"/>
              </a:spcAft>
              <a:buSzPts val="2500"/>
              <a:buNone/>
              <a:defRPr sz="2500"/>
            </a:lvl7pPr>
            <a:lvl8pPr lvl="7" rtl="0">
              <a:lnSpc>
                <a:spcPct val="100000"/>
              </a:lnSpc>
              <a:spcBef>
                <a:spcPts val="500"/>
              </a:spcBef>
              <a:spcAft>
                <a:spcPct val="0"/>
              </a:spcAft>
              <a:buSzPts val="2500"/>
              <a:buNone/>
              <a:defRPr sz="2500"/>
            </a:lvl8pPr>
            <a:lvl9pPr lvl="8" rtl="0">
              <a:lnSpc>
                <a:spcPct val="100000"/>
              </a:lnSpc>
              <a:spcBef>
                <a:spcPts val="500"/>
              </a:spcBef>
              <a:spcAft>
                <a:spcPct val="0"/>
              </a:spcAft>
              <a:buSzPts val="2500"/>
              <a:buNone/>
              <a:defRPr sz="2500"/>
            </a:lvl9pPr>
          </a:lstStyle>
          <a:p>
            <a:endParaRPr/>
          </a:p>
        </p:txBody>
      </p:sp>
      <p:sp>
        <p:nvSpPr>
          <p:cNvPr id="87" name="Google Shape;87;g26d2efe548b_0_33"/>
          <p:cNvSpPr txBox="1">
            <a:spLocks noGrp="1"/>
          </p:cNvSpPr>
          <p:nvPr>
            <p:ph type="body" idx="3"/>
          </p:nvPr>
        </p:nvSpPr>
        <p:spPr>
          <a:xfrm>
            <a:off x="4423600" y="3429000"/>
            <a:ext cx="3344700" cy="2514900"/>
          </a:xfrm>
          <a:prstGeom prst="rect">
            <a:avLst/>
          </a:prstGeom>
          <a:noFill/>
        </p:spPr>
        <p:txBody>
          <a:bodyPr spcFirstLastPara="1" wrap="square" lIns="0" tIns="0" rIns="0" bIns="0" anchor="t" anchorCtr="0">
            <a:noAutofit/>
          </a:bodyPr>
          <a:lstStyle>
            <a:lvl1pPr marL="457200" lvl="0" indent="-323850" rtl="0">
              <a:spcBef>
                <a:spcPts val="1000"/>
              </a:spcBef>
              <a:spcAft>
                <a:spcPct val="0"/>
              </a:spcAft>
              <a:buClr>
                <a:srgbClr val="596A7B"/>
              </a:buClr>
              <a:buSzPts val="1500"/>
              <a:buChar char="•"/>
              <a:defRPr sz="1500">
                <a:solidFill>
                  <a:srgbClr val="596A7B"/>
                </a:solidFill>
              </a:defRPr>
            </a:lvl1pPr>
            <a:lvl2pPr marL="914400" lvl="1" indent="-298450" rtl="0">
              <a:spcBef>
                <a:spcPts val="600"/>
              </a:spcBef>
              <a:spcAft>
                <a:spcPct val="0"/>
              </a:spcAft>
              <a:buClr>
                <a:srgbClr val="596A7B"/>
              </a:buClr>
              <a:buSzPts val="1100"/>
              <a:buChar char="•"/>
              <a:defRPr sz="1100">
                <a:solidFill>
                  <a:srgbClr val="596A7B"/>
                </a:solidFill>
              </a:defRPr>
            </a:lvl2pPr>
            <a:lvl3pPr marL="1371600" lvl="2" indent="-285750" rtl="0">
              <a:spcBef>
                <a:spcPts val="600"/>
              </a:spcBef>
              <a:spcAft>
                <a:spcPct val="0"/>
              </a:spcAft>
              <a:buClr>
                <a:srgbClr val="596A7B"/>
              </a:buClr>
              <a:buSzPts val="900"/>
              <a:buChar char="•"/>
              <a:defRPr sz="900">
                <a:solidFill>
                  <a:srgbClr val="596A7B"/>
                </a:solidFill>
              </a:defRPr>
            </a:lvl3pPr>
            <a:lvl4pPr marL="1828800" lvl="3" indent="-285750" rtl="0">
              <a:spcBef>
                <a:spcPts val="600"/>
              </a:spcBef>
              <a:spcAft>
                <a:spcPct val="0"/>
              </a:spcAft>
              <a:buClr>
                <a:srgbClr val="596A7B"/>
              </a:buClr>
              <a:buSzPts val="900"/>
              <a:buChar char="•"/>
              <a:defRPr sz="900">
                <a:solidFill>
                  <a:srgbClr val="596A7B"/>
                </a:solidFill>
              </a:defRPr>
            </a:lvl4pPr>
            <a:lvl5pPr marL="2286000" lvl="4" indent="-285750" rtl="0">
              <a:spcBef>
                <a:spcPts val="600"/>
              </a:spcBef>
              <a:spcAft>
                <a:spcPct val="0"/>
              </a:spcAft>
              <a:buClr>
                <a:srgbClr val="596A7B"/>
              </a:buClr>
              <a:buSzPts val="900"/>
              <a:buChar char="•"/>
              <a:defRPr sz="900">
                <a:solidFill>
                  <a:srgbClr val="596A7B"/>
                </a:solidFill>
              </a:defRPr>
            </a:lvl5pPr>
            <a:lvl6pPr marL="2743200" lvl="5" indent="-285750" rtl="0">
              <a:spcBef>
                <a:spcPts val="600"/>
              </a:spcBef>
              <a:spcAft>
                <a:spcPct val="0"/>
              </a:spcAft>
              <a:buClr>
                <a:srgbClr val="596A7B"/>
              </a:buClr>
              <a:buSzPts val="900"/>
              <a:buChar char="•"/>
              <a:defRPr sz="900">
                <a:solidFill>
                  <a:srgbClr val="596A7B"/>
                </a:solidFill>
              </a:defRPr>
            </a:lvl6pPr>
            <a:lvl7pPr marL="3200400" lvl="6" indent="-285750" rtl="0">
              <a:spcBef>
                <a:spcPts val="500"/>
              </a:spcBef>
              <a:spcAft>
                <a:spcPct val="0"/>
              </a:spcAft>
              <a:buClr>
                <a:srgbClr val="596A7B"/>
              </a:buClr>
              <a:buSzPts val="900"/>
              <a:buChar char="•"/>
              <a:defRPr sz="900">
                <a:solidFill>
                  <a:srgbClr val="596A7B"/>
                </a:solidFill>
              </a:defRPr>
            </a:lvl7pPr>
            <a:lvl8pPr marL="3657600" lvl="7" indent="-285750" rtl="0">
              <a:spcBef>
                <a:spcPts val="500"/>
              </a:spcBef>
              <a:spcAft>
                <a:spcPct val="0"/>
              </a:spcAft>
              <a:buClr>
                <a:srgbClr val="596A7B"/>
              </a:buClr>
              <a:buSzPts val="900"/>
              <a:buChar char="•"/>
              <a:defRPr sz="900">
                <a:solidFill>
                  <a:srgbClr val="596A7B"/>
                </a:solidFill>
              </a:defRPr>
            </a:lvl8pPr>
            <a:lvl9pPr marL="4114800" lvl="8" indent="-285750" rtl="0">
              <a:spcBef>
                <a:spcPts val="500"/>
              </a:spcBef>
              <a:spcAft>
                <a:spcPct val="0"/>
              </a:spcAft>
              <a:buClr>
                <a:srgbClr val="596A7B"/>
              </a:buClr>
              <a:buSzPts val="900"/>
              <a:buChar char="•"/>
              <a:defRPr sz="900">
                <a:solidFill>
                  <a:srgbClr val="596A7B"/>
                </a:solidFill>
              </a:defRPr>
            </a:lvl9pPr>
          </a:lstStyle>
          <a:p>
            <a:endParaRPr/>
          </a:p>
        </p:txBody>
      </p:sp>
      <p:sp>
        <p:nvSpPr>
          <p:cNvPr id="88" name="Google Shape;88;g26d2efe548b_0_33"/>
          <p:cNvSpPr txBox="1">
            <a:spLocks noGrp="1"/>
          </p:cNvSpPr>
          <p:nvPr>
            <p:ph type="subTitle" idx="4"/>
          </p:nvPr>
        </p:nvSpPr>
        <p:spPr>
          <a:xfrm>
            <a:off x="4423600" y="1745900"/>
            <a:ext cx="3344700" cy="1329600"/>
          </a:xfrm>
          <a:prstGeom prst="rect">
            <a:avLst/>
          </a:prstGeom>
        </p:spPr>
        <p:txBody>
          <a:bodyPr spcFirstLastPara="1" wrap="square" lIns="0" tIns="0" rIns="0" bIns="0" anchor="b" anchorCtr="0">
            <a:noAutofit/>
          </a:bodyPr>
          <a:lstStyle>
            <a:lvl1pPr lvl="0" rtl="0">
              <a:lnSpc>
                <a:spcPct val="100000"/>
              </a:lnSpc>
              <a:spcBef>
                <a:spcPts val="1000"/>
              </a:spcBef>
              <a:spcAft>
                <a:spcPct val="0"/>
              </a:spcAft>
              <a:buSzPts val="3100"/>
              <a:buFont typeface="DM Serif Display"/>
              <a:buNone/>
              <a:defRPr sz="3100">
                <a:latin typeface="DM Serif Display"/>
                <a:ea typeface="DM Serif Display"/>
                <a:cs typeface="DM Serif Display"/>
                <a:sym typeface="DM Serif Display"/>
              </a:defRPr>
            </a:lvl1pPr>
            <a:lvl2pPr lvl="1" rtl="0">
              <a:lnSpc>
                <a:spcPct val="100000"/>
              </a:lnSpc>
              <a:spcBef>
                <a:spcPts val="600"/>
              </a:spcBef>
              <a:spcAft>
                <a:spcPct val="0"/>
              </a:spcAft>
              <a:buSzPts val="2700"/>
              <a:buNone/>
              <a:defRPr sz="2700"/>
            </a:lvl2pPr>
            <a:lvl3pPr lvl="2" rtl="0">
              <a:lnSpc>
                <a:spcPct val="100000"/>
              </a:lnSpc>
              <a:spcBef>
                <a:spcPts val="600"/>
              </a:spcBef>
              <a:spcAft>
                <a:spcPct val="0"/>
              </a:spcAft>
              <a:buSzPts val="2500"/>
              <a:buNone/>
              <a:defRPr sz="2500"/>
            </a:lvl3pPr>
            <a:lvl4pPr lvl="3" rtl="0">
              <a:lnSpc>
                <a:spcPct val="100000"/>
              </a:lnSpc>
              <a:spcBef>
                <a:spcPts val="600"/>
              </a:spcBef>
              <a:spcAft>
                <a:spcPct val="0"/>
              </a:spcAft>
              <a:buSzPts val="2500"/>
              <a:buNone/>
              <a:defRPr sz="2500"/>
            </a:lvl4pPr>
            <a:lvl5pPr lvl="4" rtl="0">
              <a:lnSpc>
                <a:spcPct val="100000"/>
              </a:lnSpc>
              <a:spcBef>
                <a:spcPts val="600"/>
              </a:spcBef>
              <a:spcAft>
                <a:spcPct val="0"/>
              </a:spcAft>
              <a:buSzPts val="2500"/>
              <a:buNone/>
              <a:defRPr sz="2500"/>
            </a:lvl5pPr>
            <a:lvl6pPr lvl="5" rtl="0">
              <a:lnSpc>
                <a:spcPct val="100000"/>
              </a:lnSpc>
              <a:spcBef>
                <a:spcPts val="600"/>
              </a:spcBef>
              <a:spcAft>
                <a:spcPct val="0"/>
              </a:spcAft>
              <a:buSzPts val="2500"/>
              <a:buNone/>
              <a:defRPr sz="2500"/>
            </a:lvl6pPr>
            <a:lvl7pPr lvl="6" rtl="0">
              <a:lnSpc>
                <a:spcPct val="100000"/>
              </a:lnSpc>
              <a:spcBef>
                <a:spcPts val="500"/>
              </a:spcBef>
              <a:spcAft>
                <a:spcPct val="0"/>
              </a:spcAft>
              <a:buSzPts val="2500"/>
              <a:buNone/>
              <a:defRPr sz="2500"/>
            </a:lvl7pPr>
            <a:lvl8pPr lvl="7" rtl="0">
              <a:lnSpc>
                <a:spcPct val="100000"/>
              </a:lnSpc>
              <a:spcBef>
                <a:spcPts val="500"/>
              </a:spcBef>
              <a:spcAft>
                <a:spcPct val="0"/>
              </a:spcAft>
              <a:buSzPts val="2500"/>
              <a:buNone/>
              <a:defRPr sz="2500"/>
            </a:lvl8pPr>
            <a:lvl9pPr lvl="8" rtl="0">
              <a:lnSpc>
                <a:spcPct val="100000"/>
              </a:lnSpc>
              <a:spcBef>
                <a:spcPts val="500"/>
              </a:spcBef>
              <a:spcAft>
                <a:spcPct val="0"/>
              </a:spcAft>
              <a:buSzPts val="2500"/>
              <a:buNone/>
              <a:defRPr sz="2500"/>
            </a:lvl9pPr>
          </a:lstStyle>
          <a:p>
            <a:endParaRPr/>
          </a:p>
        </p:txBody>
      </p:sp>
      <p:sp>
        <p:nvSpPr>
          <p:cNvPr id="89" name="Google Shape;89;g26d2efe548b_0_33"/>
          <p:cNvSpPr txBox="1">
            <a:spLocks noGrp="1"/>
          </p:cNvSpPr>
          <p:nvPr>
            <p:ph type="body" idx="5"/>
          </p:nvPr>
        </p:nvSpPr>
        <p:spPr>
          <a:xfrm>
            <a:off x="8542400" y="3429000"/>
            <a:ext cx="3344700" cy="2514900"/>
          </a:xfrm>
          <a:prstGeom prst="rect">
            <a:avLst/>
          </a:prstGeom>
          <a:noFill/>
        </p:spPr>
        <p:txBody>
          <a:bodyPr spcFirstLastPara="1" wrap="square" lIns="0" tIns="0" rIns="0" bIns="0" anchor="t" anchorCtr="0">
            <a:noAutofit/>
          </a:bodyPr>
          <a:lstStyle>
            <a:lvl1pPr marL="457200" lvl="0" indent="-323850" rtl="0">
              <a:spcBef>
                <a:spcPts val="1000"/>
              </a:spcBef>
              <a:spcAft>
                <a:spcPct val="0"/>
              </a:spcAft>
              <a:buClr>
                <a:srgbClr val="596A7B"/>
              </a:buClr>
              <a:buSzPts val="1500"/>
              <a:buChar char="•"/>
              <a:defRPr sz="1500">
                <a:solidFill>
                  <a:srgbClr val="596A7B"/>
                </a:solidFill>
              </a:defRPr>
            </a:lvl1pPr>
            <a:lvl2pPr marL="914400" lvl="1" indent="-298450" rtl="0">
              <a:spcBef>
                <a:spcPts val="600"/>
              </a:spcBef>
              <a:spcAft>
                <a:spcPct val="0"/>
              </a:spcAft>
              <a:buClr>
                <a:srgbClr val="596A7B"/>
              </a:buClr>
              <a:buSzPts val="1100"/>
              <a:buChar char="•"/>
              <a:defRPr sz="1100">
                <a:solidFill>
                  <a:srgbClr val="596A7B"/>
                </a:solidFill>
              </a:defRPr>
            </a:lvl2pPr>
            <a:lvl3pPr marL="1371600" lvl="2" indent="-285750" rtl="0">
              <a:spcBef>
                <a:spcPts val="600"/>
              </a:spcBef>
              <a:spcAft>
                <a:spcPct val="0"/>
              </a:spcAft>
              <a:buClr>
                <a:srgbClr val="596A7B"/>
              </a:buClr>
              <a:buSzPts val="900"/>
              <a:buChar char="•"/>
              <a:defRPr sz="900">
                <a:solidFill>
                  <a:srgbClr val="596A7B"/>
                </a:solidFill>
              </a:defRPr>
            </a:lvl3pPr>
            <a:lvl4pPr marL="1828800" lvl="3" indent="-285750" rtl="0">
              <a:spcBef>
                <a:spcPts val="600"/>
              </a:spcBef>
              <a:spcAft>
                <a:spcPct val="0"/>
              </a:spcAft>
              <a:buClr>
                <a:srgbClr val="596A7B"/>
              </a:buClr>
              <a:buSzPts val="900"/>
              <a:buChar char="•"/>
              <a:defRPr sz="900">
                <a:solidFill>
                  <a:srgbClr val="596A7B"/>
                </a:solidFill>
              </a:defRPr>
            </a:lvl4pPr>
            <a:lvl5pPr marL="2286000" lvl="4" indent="-285750" rtl="0">
              <a:spcBef>
                <a:spcPts val="600"/>
              </a:spcBef>
              <a:spcAft>
                <a:spcPct val="0"/>
              </a:spcAft>
              <a:buClr>
                <a:srgbClr val="596A7B"/>
              </a:buClr>
              <a:buSzPts val="900"/>
              <a:buChar char="•"/>
              <a:defRPr sz="900">
                <a:solidFill>
                  <a:srgbClr val="596A7B"/>
                </a:solidFill>
              </a:defRPr>
            </a:lvl5pPr>
            <a:lvl6pPr marL="2743200" lvl="5" indent="-285750" rtl="0">
              <a:spcBef>
                <a:spcPts val="600"/>
              </a:spcBef>
              <a:spcAft>
                <a:spcPct val="0"/>
              </a:spcAft>
              <a:buClr>
                <a:srgbClr val="596A7B"/>
              </a:buClr>
              <a:buSzPts val="900"/>
              <a:buChar char="•"/>
              <a:defRPr sz="900">
                <a:solidFill>
                  <a:srgbClr val="596A7B"/>
                </a:solidFill>
              </a:defRPr>
            </a:lvl6pPr>
            <a:lvl7pPr marL="3200400" lvl="6" indent="-285750" rtl="0">
              <a:spcBef>
                <a:spcPts val="500"/>
              </a:spcBef>
              <a:spcAft>
                <a:spcPct val="0"/>
              </a:spcAft>
              <a:buClr>
                <a:srgbClr val="596A7B"/>
              </a:buClr>
              <a:buSzPts val="900"/>
              <a:buChar char="•"/>
              <a:defRPr sz="900">
                <a:solidFill>
                  <a:srgbClr val="596A7B"/>
                </a:solidFill>
              </a:defRPr>
            </a:lvl7pPr>
            <a:lvl8pPr marL="3657600" lvl="7" indent="-285750" rtl="0">
              <a:spcBef>
                <a:spcPts val="500"/>
              </a:spcBef>
              <a:spcAft>
                <a:spcPct val="0"/>
              </a:spcAft>
              <a:buClr>
                <a:srgbClr val="596A7B"/>
              </a:buClr>
              <a:buSzPts val="900"/>
              <a:buChar char="•"/>
              <a:defRPr sz="900">
                <a:solidFill>
                  <a:srgbClr val="596A7B"/>
                </a:solidFill>
              </a:defRPr>
            </a:lvl8pPr>
            <a:lvl9pPr marL="4114800" lvl="8" indent="-285750" rtl="0">
              <a:spcBef>
                <a:spcPts val="500"/>
              </a:spcBef>
              <a:spcAft>
                <a:spcPct val="0"/>
              </a:spcAft>
              <a:buClr>
                <a:srgbClr val="596A7B"/>
              </a:buClr>
              <a:buSzPts val="900"/>
              <a:buChar char="•"/>
              <a:defRPr sz="900">
                <a:solidFill>
                  <a:srgbClr val="596A7B"/>
                </a:solidFill>
              </a:defRPr>
            </a:lvl9pPr>
          </a:lstStyle>
          <a:p>
            <a:endParaRPr/>
          </a:p>
        </p:txBody>
      </p:sp>
      <p:sp>
        <p:nvSpPr>
          <p:cNvPr id="90" name="Google Shape;90;g26d2efe548b_0_33"/>
          <p:cNvSpPr txBox="1">
            <a:spLocks noGrp="1"/>
          </p:cNvSpPr>
          <p:nvPr>
            <p:ph type="subTitle" idx="6"/>
          </p:nvPr>
        </p:nvSpPr>
        <p:spPr>
          <a:xfrm>
            <a:off x="8542400" y="1745900"/>
            <a:ext cx="3344700" cy="1329600"/>
          </a:xfrm>
          <a:prstGeom prst="rect">
            <a:avLst/>
          </a:prstGeom>
        </p:spPr>
        <p:txBody>
          <a:bodyPr spcFirstLastPara="1" wrap="square" lIns="0" tIns="0" rIns="0" bIns="0" anchor="b" anchorCtr="0">
            <a:noAutofit/>
          </a:bodyPr>
          <a:lstStyle>
            <a:lvl1pPr lvl="0" rtl="0">
              <a:lnSpc>
                <a:spcPct val="100000"/>
              </a:lnSpc>
              <a:spcBef>
                <a:spcPts val="1000"/>
              </a:spcBef>
              <a:spcAft>
                <a:spcPct val="0"/>
              </a:spcAft>
              <a:buSzPts val="3100"/>
              <a:buFont typeface="DM Serif Display"/>
              <a:buNone/>
              <a:defRPr sz="3100">
                <a:latin typeface="DM Serif Display"/>
                <a:ea typeface="DM Serif Display"/>
                <a:cs typeface="DM Serif Display"/>
                <a:sym typeface="DM Serif Display"/>
              </a:defRPr>
            </a:lvl1pPr>
            <a:lvl2pPr lvl="1" rtl="0">
              <a:lnSpc>
                <a:spcPct val="100000"/>
              </a:lnSpc>
              <a:spcBef>
                <a:spcPts val="600"/>
              </a:spcBef>
              <a:spcAft>
                <a:spcPct val="0"/>
              </a:spcAft>
              <a:buSzPts val="2700"/>
              <a:buNone/>
              <a:defRPr sz="2700"/>
            </a:lvl2pPr>
            <a:lvl3pPr lvl="2" rtl="0">
              <a:lnSpc>
                <a:spcPct val="100000"/>
              </a:lnSpc>
              <a:spcBef>
                <a:spcPts val="600"/>
              </a:spcBef>
              <a:spcAft>
                <a:spcPct val="0"/>
              </a:spcAft>
              <a:buSzPts val="2500"/>
              <a:buNone/>
              <a:defRPr sz="2500"/>
            </a:lvl3pPr>
            <a:lvl4pPr lvl="3" rtl="0">
              <a:lnSpc>
                <a:spcPct val="100000"/>
              </a:lnSpc>
              <a:spcBef>
                <a:spcPts val="600"/>
              </a:spcBef>
              <a:spcAft>
                <a:spcPct val="0"/>
              </a:spcAft>
              <a:buSzPts val="2500"/>
              <a:buNone/>
              <a:defRPr sz="2500"/>
            </a:lvl4pPr>
            <a:lvl5pPr lvl="4" rtl="0">
              <a:lnSpc>
                <a:spcPct val="100000"/>
              </a:lnSpc>
              <a:spcBef>
                <a:spcPts val="600"/>
              </a:spcBef>
              <a:spcAft>
                <a:spcPct val="0"/>
              </a:spcAft>
              <a:buSzPts val="2500"/>
              <a:buNone/>
              <a:defRPr sz="2500"/>
            </a:lvl5pPr>
            <a:lvl6pPr lvl="5" rtl="0">
              <a:lnSpc>
                <a:spcPct val="100000"/>
              </a:lnSpc>
              <a:spcBef>
                <a:spcPts val="600"/>
              </a:spcBef>
              <a:spcAft>
                <a:spcPct val="0"/>
              </a:spcAft>
              <a:buSzPts val="2500"/>
              <a:buNone/>
              <a:defRPr sz="2500"/>
            </a:lvl6pPr>
            <a:lvl7pPr lvl="6" rtl="0">
              <a:lnSpc>
                <a:spcPct val="100000"/>
              </a:lnSpc>
              <a:spcBef>
                <a:spcPts val="500"/>
              </a:spcBef>
              <a:spcAft>
                <a:spcPct val="0"/>
              </a:spcAft>
              <a:buSzPts val="2500"/>
              <a:buNone/>
              <a:defRPr sz="2500"/>
            </a:lvl7pPr>
            <a:lvl8pPr lvl="7" rtl="0">
              <a:lnSpc>
                <a:spcPct val="100000"/>
              </a:lnSpc>
              <a:spcBef>
                <a:spcPts val="500"/>
              </a:spcBef>
              <a:spcAft>
                <a:spcPct val="0"/>
              </a:spcAft>
              <a:buSzPts val="2500"/>
              <a:buNone/>
              <a:defRPr sz="2500"/>
            </a:lvl8pPr>
            <a:lvl9pPr lvl="8" rtl="0">
              <a:lnSpc>
                <a:spcPct val="100000"/>
              </a:lnSpc>
              <a:spcBef>
                <a:spcPts val="500"/>
              </a:spcBef>
              <a:spcAft>
                <a:spcPct val="0"/>
              </a:spcAft>
              <a:buSzPts val="2500"/>
              <a:buNone/>
              <a:defRPr sz="2500"/>
            </a:lvl9pPr>
          </a:lstStyle>
          <a:p>
            <a:endParaRPr/>
          </a:p>
        </p:txBody>
      </p:sp>
      <p:sp>
        <p:nvSpPr>
          <p:cNvPr id="91" name="Google Shape;91;g26d2efe548b_0_33"/>
          <p:cNvSpPr txBox="1">
            <a:spLocks noGrp="1"/>
          </p:cNvSpPr>
          <p:nvPr>
            <p:ph type="sldNum" idx="12"/>
          </p:nvPr>
        </p:nvSpPr>
        <p:spPr>
          <a:xfrm>
            <a:off x="11258053" y="6352487"/>
            <a:ext cx="731700" cy="354000"/>
          </a:xfrm>
          <a:prstGeom prst="rect">
            <a:avLst/>
          </a:prstGeom>
          <a:noFill/>
          <a:ln>
            <a:noFill/>
          </a:ln>
        </p:spPr>
        <p:txBody>
          <a:bodyPr spcFirstLastPara="1" wrap="square" lIns="91425" tIns="91425" rIns="91425" bIns="91425" anchor="ctr" anchorCtr="0">
            <a:spAutoFit/>
          </a:bodyPr>
          <a:lstStyle>
            <a:lvl1pPr lvl="0" algn="r" rtl="0">
              <a:buNone/>
              <a:defRPr sz="1100">
                <a:solidFill>
                  <a:schemeClr val="dk2"/>
                </a:solidFill>
                <a:latin typeface="Libre Franklin"/>
                <a:ea typeface="Libre Franklin"/>
                <a:cs typeface="Libre Franklin"/>
                <a:sym typeface="Libre Franklin"/>
              </a:defRPr>
            </a:lvl1pPr>
            <a:lvl2pPr lvl="1" algn="r" rtl="0">
              <a:buNone/>
              <a:defRPr sz="1100">
                <a:solidFill>
                  <a:schemeClr val="dk2"/>
                </a:solidFill>
                <a:latin typeface="Libre Franklin"/>
                <a:ea typeface="Libre Franklin"/>
                <a:cs typeface="Libre Franklin"/>
                <a:sym typeface="Libre Franklin"/>
              </a:defRPr>
            </a:lvl2pPr>
            <a:lvl3pPr lvl="2" algn="r" rtl="0">
              <a:buNone/>
              <a:defRPr sz="1100">
                <a:solidFill>
                  <a:schemeClr val="dk2"/>
                </a:solidFill>
                <a:latin typeface="Libre Franklin"/>
                <a:ea typeface="Libre Franklin"/>
                <a:cs typeface="Libre Franklin"/>
                <a:sym typeface="Libre Franklin"/>
              </a:defRPr>
            </a:lvl3pPr>
            <a:lvl4pPr lvl="3" algn="r" rtl="0">
              <a:buNone/>
              <a:defRPr sz="1100">
                <a:solidFill>
                  <a:schemeClr val="dk2"/>
                </a:solidFill>
                <a:latin typeface="Libre Franklin"/>
                <a:ea typeface="Libre Franklin"/>
                <a:cs typeface="Libre Franklin"/>
                <a:sym typeface="Libre Franklin"/>
              </a:defRPr>
            </a:lvl4pPr>
            <a:lvl5pPr lvl="4" algn="r" rtl="0">
              <a:buNone/>
              <a:defRPr sz="1100">
                <a:solidFill>
                  <a:schemeClr val="dk2"/>
                </a:solidFill>
                <a:latin typeface="Libre Franklin"/>
                <a:ea typeface="Libre Franklin"/>
                <a:cs typeface="Libre Franklin"/>
                <a:sym typeface="Libre Franklin"/>
              </a:defRPr>
            </a:lvl5pPr>
            <a:lvl6pPr lvl="5" algn="r" rtl="0">
              <a:buNone/>
              <a:defRPr sz="1100">
                <a:solidFill>
                  <a:schemeClr val="dk2"/>
                </a:solidFill>
                <a:latin typeface="Libre Franklin"/>
                <a:ea typeface="Libre Franklin"/>
                <a:cs typeface="Libre Franklin"/>
                <a:sym typeface="Libre Franklin"/>
              </a:defRPr>
            </a:lvl6pPr>
            <a:lvl7pPr lvl="6" algn="r" rtl="0">
              <a:buNone/>
              <a:defRPr sz="1100">
                <a:solidFill>
                  <a:schemeClr val="dk2"/>
                </a:solidFill>
                <a:latin typeface="Libre Franklin"/>
                <a:ea typeface="Libre Franklin"/>
                <a:cs typeface="Libre Franklin"/>
                <a:sym typeface="Libre Franklin"/>
              </a:defRPr>
            </a:lvl7pPr>
            <a:lvl8pPr lvl="7" algn="r" rtl="0">
              <a:buNone/>
              <a:defRPr sz="1100">
                <a:solidFill>
                  <a:schemeClr val="dk2"/>
                </a:solidFill>
                <a:latin typeface="Libre Franklin"/>
                <a:ea typeface="Libre Franklin"/>
                <a:cs typeface="Libre Franklin"/>
                <a:sym typeface="Libre Franklin"/>
              </a:defRPr>
            </a:lvl8pPr>
            <a:lvl9pPr lvl="8" algn="r" rtl="0">
              <a:buNone/>
              <a:defRPr sz="1100">
                <a:solidFill>
                  <a:schemeClr val="dk2"/>
                </a:solidFill>
                <a:latin typeface="Libre Franklin"/>
                <a:ea typeface="Libre Franklin"/>
                <a:cs typeface="Libre Franklin"/>
                <a:sym typeface="Libre Franklin"/>
              </a:defRPr>
            </a:lvl9pPr>
          </a:lstStyle>
          <a:p>
            <a:pPr marL="0" lvl="0" indent="0" algn="r" rtl="0">
              <a:spcBef>
                <a:spcPct val="0"/>
              </a:spcBef>
              <a:spcAft>
                <a:spcPct val="0"/>
              </a:spcAft>
              <a:buNone/>
            </a:pPr>
            <a:fld id="{00000000-1234-1234-1234-123412341234}" type="slidenum">
              <a:rPr lang="en-US"/>
              <a:t>‹#›</a:t>
            </a:fld>
            <a:endParaRPr/>
          </a:p>
        </p:txBody>
      </p:sp>
      <p:grpSp>
        <p:nvGrpSpPr>
          <p:cNvPr id="92" name="Google Shape;92;g26d2efe548b_0_33"/>
          <p:cNvGrpSpPr/>
          <p:nvPr/>
        </p:nvGrpSpPr>
        <p:grpSpPr>
          <a:xfrm>
            <a:off x="304809" y="6478580"/>
            <a:ext cx="1131130" cy="158561"/>
            <a:chOff x="238125" y="2339475"/>
            <a:chExt cx="7003900" cy="981800"/>
          </a:xfrm>
        </p:grpSpPr>
        <p:sp>
          <p:nvSpPr>
            <p:cNvPr id="93" name="Google Shape;93;g26d2efe548b_0_33"/>
            <p:cNvSpPr/>
            <p:nvPr/>
          </p:nvSpPr>
          <p:spPr>
            <a:xfrm>
              <a:off x="238125" y="2339475"/>
              <a:ext cx="482350" cy="767750"/>
            </a:xfrm>
            <a:custGeom>
              <a:rect l="l" t="t" r="r" b="b"/>
              <a:pathLst>
                <a:path w="19294" h="30710" extrusionOk="0">
                  <a:moveTo>
                    <a:pt x="9476" y="0"/>
                  </a:moveTo>
                  <a:cubicBezTo>
                    <a:pt x="8562" y="0"/>
                    <a:pt x="7763" y="343"/>
                    <a:pt x="7192" y="913"/>
                  </a:cubicBezTo>
                  <a:cubicBezTo>
                    <a:pt x="6507" y="1598"/>
                    <a:pt x="6279" y="2283"/>
                    <a:pt x="6279" y="3197"/>
                  </a:cubicBezTo>
                  <a:cubicBezTo>
                    <a:pt x="6279" y="4110"/>
                    <a:pt x="6507" y="4795"/>
                    <a:pt x="7192" y="5480"/>
                  </a:cubicBezTo>
                  <a:cubicBezTo>
                    <a:pt x="7763" y="6051"/>
                    <a:pt x="8562" y="6393"/>
                    <a:pt x="9476" y="6393"/>
                  </a:cubicBezTo>
                  <a:cubicBezTo>
                    <a:pt x="10389" y="6393"/>
                    <a:pt x="11074" y="6051"/>
                    <a:pt x="11759" y="5480"/>
                  </a:cubicBezTo>
                  <a:cubicBezTo>
                    <a:pt x="12330" y="4795"/>
                    <a:pt x="12672" y="4110"/>
                    <a:pt x="12672" y="3197"/>
                  </a:cubicBezTo>
                  <a:cubicBezTo>
                    <a:pt x="12672" y="2283"/>
                    <a:pt x="12330" y="1598"/>
                    <a:pt x="11759" y="913"/>
                  </a:cubicBezTo>
                  <a:cubicBezTo>
                    <a:pt x="11074" y="343"/>
                    <a:pt x="10389" y="0"/>
                    <a:pt x="9476" y="0"/>
                  </a:cubicBezTo>
                  <a:close/>
                  <a:moveTo>
                    <a:pt x="0" y="10389"/>
                  </a:moveTo>
                  <a:lnTo>
                    <a:pt x="0" y="13928"/>
                  </a:lnTo>
                  <a:lnTo>
                    <a:pt x="7192" y="13928"/>
                  </a:lnTo>
                  <a:lnTo>
                    <a:pt x="7192" y="23974"/>
                  </a:lnTo>
                  <a:cubicBezTo>
                    <a:pt x="7192" y="26257"/>
                    <a:pt x="7763" y="27856"/>
                    <a:pt x="9019" y="28997"/>
                  </a:cubicBezTo>
                  <a:cubicBezTo>
                    <a:pt x="10275" y="30139"/>
                    <a:pt x="12215" y="30710"/>
                    <a:pt x="14613" y="30710"/>
                  </a:cubicBezTo>
                  <a:cubicBezTo>
                    <a:pt x="15412" y="30710"/>
                    <a:pt x="16211" y="30710"/>
                    <a:pt x="17010" y="30481"/>
                  </a:cubicBezTo>
                  <a:cubicBezTo>
                    <a:pt x="17924" y="30253"/>
                    <a:pt x="18609" y="30025"/>
                    <a:pt x="19294" y="29796"/>
                  </a:cubicBezTo>
                  <a:lnTo>
                    <a:pt x="19294" y="26029"/>
                  </a:lnTo>
                  <a:cubicBezTo>
                    <a:pt x="18494" y="26372"/>
                    <a:pt x="17809" y="26600"/>
                    <a:pt x="17124" y="26714"/>
                  </a:cubicBezTo>
                  <a:cubicBezTo>
                    <a:pt x="16554" y="26828"/>
                    <a:pt x="15869" y="26828"/>
                    <a:pt x="15184" y="26828"/>
                  </a:cubicBezTo>
                  <a:cubicBezTo>
                    <a:pt x="14042" y="26828"/>
                    <a:pt x="13129" y="26600"/>
                    <a:pt x="12558" y="26029"/>
                  </a:cubicBezTo>
                  <a:cubicBezTo>
                    <a:pt x="11987" y="25572"/>
                    <a:pt x="11759" y="24659"/>
                    <a:pt x="11759" y="23517"/>
                  </a:cubicBezTo>
                  <a:lnTo>
                    <a:pt x="11759" y="10389"/>
                  </a:ln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4" name="Google Shape;94;g26d2efe548b_0_33"/>
            <p:cNvSpPr/>
            <p:nvPr/>
          </p:nvSpPr>
          <p:spPr>
            <a:xfrm>
              <a:off x="857450" y="2590625"/>
              <a:ext cx="442400" cy="508050"/>
            </a:xfrm>
            <a:custGeom>
              <a:rect l="l" t="t" r="r" b="b"/>
              <a:pathLst>
                <a:path w="17696" h="20322" extrusionOk="0">
                  <a:moveTo>
                    <a:pt x="10732" y="0"/>
                  </a:moveTo>
                  <a:cubicBezTo>
                    <a:pt x="8106" y="0"/>
                    <a:pt x="6051" y="1028"/>
                    <a:pt x="4567" y="3311"/>
                  </a:cubicBezTo>
                  <a:lnTo>
                    <a:pt x="4567" y="343"/>
                  </a:lnTo>
                  <a:lnTo>
                    <a:pt x="0" y="343"/>
                  </a:lnTo>
                  <a:lnTo>
                    <a:pt x="0" y="20321"/>
                  </a:lnTo>
                  <a:lnTo>
                    <a:pt x="4567" y="20321"/>
                  </a:lnTo>
                  <a:lnTo>
                    <a:pt x="4567" y="5823"/>
                  </a:lnTo>
                  <a:cubicBezTo>
                    <a:pt x="5024" y="5138"/>
                    <a:pt x="5709" y="4567"/>
                    <a:pt x="6394" y="4224"/>
                  </a:cubicBezTo>
                  <a:cubicBezTo>
                    <a:pt x="7078" y="3768"/>
                    <a:pt x="7878" y="3654"/>
                    <a:pt x="8791" y="3654"/>
                  </a:cubicBezTo>
                  <a:cubicBezTo>
                    <a:pt x="10047" y="3654"/>
                    <a:pt x="11188" y="3996"/>
                    <a:pt x="11987" y="4909"/>
                  </a:cubicBezTo>
                  <a:cubicBezTo>
                    <a:pt x="12787" y="5823"/>
                    <a:pt x="13129" y="6964"/>
                    <a:pt x="13129" y="8448"/>
                  </a:cubicBezTo>
                  <a:lnTo>
                    <a:pt x="13129" y="20321"/>
                  </a:lnTo>
                  <a:lnTo>
                    <a:pt x="17696" y="20321"/>
                  </a:lnTo>
                  <a:lnTo>
                    <a:pt x="17696" y="7078"/>
                  </a:lnTo>
                  <a:cubicBezTo>
                    <a:pt x="17696" y="5708"/>
                    <a:pt x="17353" y="4453"/>
                    <a:pt x="16782" y="3425"/>
                  </a:cubicBezTo>
                  <a:cubicBezTo>
                    <a:pt x="16212" y="2284"/>
                    <a:pt x="15412" y="1484"/>
                    <a:pt x="14385" y="914"/>
                  </a:cubicBezTo>
                  <a:cubicBezTo>
                    <a:pt x="13243" y="229"/>
                    <a:pt x="12102" y="0"/>
                    <a:pt x="10732" y="0"/>
                  </a:cubicBez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5" name="Google Shape;95;g26d2efe548b_0_33"/>
            <p:cNvSpPr/>
            <p:nvPr/>
          </p:nvSpPr>
          <p:spPr>
            <a:xfrm>
              <a:off x="1456800" y="2590625"/>
              <a:ext cx="442400" cy="508050"/>
            </a:xfrm>
            <a:custGeom>
              <a:rect l="l" t="t" r="r" b="b"/>
              <a:pathLst>
                <a:path w="17696" h="20322" extrusionOk="0">
                  <a:moveTo>
                    <a:pt x="10732" y="0"/>
                  </a:moveTo>
                  <a:cubicBezTo>
                    <a:pt x="8106" y="0"/>
                    <a:pt x="6051" y="1028"/>
                    <a:pt x="4567" y="3311"/>
                  </a:cubicBezTo>
                  <a:lnTo>
                    <a:pt x="4567" y="343"/>
                  </a:lnTo>
                  <a:lnTo>
                    <a:pt x="1" y="343"/>
                  </a:lnTo>
                  <a:lnTo>
                    <a:pt x="1" y="20321"/>
                  </a:lnTo>
                  <a:lnTo>
                    <a:pt x="4567" y="20321"/>
                  </a:lnTo>
                  <a:lnTo>
                    <a:pt x="4567" y="5823"/>
                  </a:lnTo>
                  <a:cubicBezTo>
                    <a:pt x="5024" y="5138"/>
                    <a:pt x="5595" y="4567"/>
                    <a:pt x="6394" y="4224"/>
                  </a:cubicBezTo>
                  <a:cubicBezTo>
                    <a:pt x="7079" y="3768"/>
                    <a:pt x="7878" y="3654"/>
                    <a:pt x="8677" y="3654"/>
                  </a:cubicBezTo>
                  <a:cubicBezTo>
                    <a:pt x="10047" y="3654"/>
                    <a:pt x="11074" y="3996"/>
                    <a:pt x="11874" y="4909"/>
                  </a:cubicBezTo>
                  <a:cubicBezTo>
                    <a:pt x="12673" y="5823"/>
                    <a:pt x="13129" y="6964"/>
                    <a:pt x="13129" y="8448"/>
                  </a:cubicBezTo>
                  <a:lnTo>
                    <a:pt x="13129" y="20321"/>
                  </a:lnTo>
                  <a:lnTo>
                    <a:pt x="17696" y="20321"/>
                  </a:lnTo>
                  <a:lnTo>
                    <a:pt x="17696" y="7078"/>
                  </a:lnTo>
                  <a:cubicBezTo>
                    <a:pt x="17696" y="5708"/>
                    <a:pt x="17353" y="4453"/>
                    <a:pt x="16783" y="3425"/>
                  </a:cubicBezTo>
                  <a:cubicBezTo>
                    <a:pt x="16212" y="2284"/>
                    <a:pt x="15298" y="1484"/>
                    <a:pt x="14271" y="914"/>
                  </a:cubicBezTo>
                  <a:cubicBezTo>
                    <a:pt x="13244" y="229"/>
                    <a:pt x="12102" y="0"/>
                    <a:pt x="10732" y="0"/>
                  </a:cubicBez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6" name="Google Shape;96;g26d2efe548b_0_33"/>
            <p:cNvSpPr/>
            <p:nvPr/>
          </p:nvSpPr>
          <p:spPr>
            <a:xfrm>
              <a:off x="2024775" y="2590625"/>
              <a:ext cx="499475" cy="516600"/>
            </a:xfrm>
            <a:custGeom>
              <a:rect l="l" t="t" r="r" b="b"/>
              <a:pathLst>
                <a:path w="19979" h="20664" extrusionOk="0">
                  <a:moveTo>
                    <a:pt x="10046" y="3882"/>
                  </a:moveTo>
                  <a:cubicBezTo>
                    <a:pt x="11074" y="3882"/>
                    <a:pt x="12101" y="4110"/>
                    <a:pt x="12900" y="4681"/>
                  </a:cubicBezTo>
                  <a:cubicBezTo>
                    <a:pt x="13700" y="5252"/>
                    <a:pt x="14385" y="6051"/>
                    <a:pt x="14841" y="6964"/>
                  </a:cubicBezTo>
                  <a:cubicBezTo>
                    <a:pt x="15412" y="7992"/>
                    <a:pt x="15640" y="9019"/>
                    <a:pt x="15640" y="10275"/>
                  </a:cubicBezTo>
                  <a:cubicBezTo>
                    <a:pt x="15640" y="11531"/>
                    <a:pt x="15412" y="12672"/>
                    <a:pt x="14841" y="13700"/>
                  </a:cubicBezTo>
                  <a:cubicBezTo>
                    <a:pt x="14385" y="14613"/>
                    <a:pt x="13700" y="15412"/>
                    <a:pt x="12900" y="15983"/>
                  </a:cubicBezTo>
                  <a:cubicBezTo>
                    <a:pt x="12101" y="16554"/>
                    <a:pt x="11074" y="16782"/>
                    <a:pt x="10046" y="16782"/>
                  </a:cubicBezTo>
                  <a:cubicBezTo>
                    <a:pt x="8905" y="16782"/>
                    <a:pt x="7991" y="16554"/>
                    <a:pt x="7078" y="15983"/>
                  </a:cubicBezTo>
                  <a:cubicBezTo>
                    <a:pt x="6279" y="15412"/>
                    <a:pt x="5594" y="14613"/>
                    <a:pt x="5137" y="13700"/>
                  </a:cubicBezTo>
                  <a:cubicBezTo>
                    <a:pt x="4567" y="12672"/>
                    <a:pt x="4338" y="11531"/>
                    <a:pt x="4338" y="10275"/>
                  </a:cubicBezTo>
                  <a:cubicBezTo>
                    <a:pt x="4338" y="9133"/>
                    <a:pt x="4567" y="7992"/>
                    <a:pt x="5137" y="7078"/>
                  </a:cubicBezTo>
                  <a:cubicBezTo>
                    <a:pt x="5594" y="6051"/>
                    <a:pt x="6279" y="5252"/>
                    <a:pt x="7078" y="4681"/>
                  </a:cubicBezTo>
                  <a:cubicBezTo>
                    <a:pt x="7991" y="4110"/>
                    <a:pt x="8905" y="3882"/>
                    <a:pt x="10046" y="3882"/>
                  </a:cubicBezTo>
                  <a:close/>
                  <a:moveTo>
                    <a:pt x="10046" y="0"/>
                  </a:moveTo>
                  <a:cubicBezTo>
                    <a:pt x="8106" y="0"/>
                    <a:pt x="6393" y="457"/>
                    <a:pt x="4909" y="1370"/>
                  </a:cubicBezTo>
                  <a:cubicBezTo>
                    <a:pt x="3311" y="2284"/>
                    <a:pt x="2169" y="3539"/>
                    <a:pt x="1256" y="5138"/>
                  </a:cubicBezTo>
                  <a:cubicBezTo>
                    <a:pt x="457" y="6622"/>
                    <a:pt x="0" y="8334"/>
                    <a:pt x="0" y="10275"/>
                  </a:cubicBezTo>
                  <a:cubicBezTo>
                    <a:pt x="0" y="12330"/>
                    <a:pt x="457" y="14042"/>
                    <a:pt x="1256" y="15641"/>
                  </a:cubicBezTo>
                  <a:cubicBezTo>
                    <a:pt x="2169" y="17125"/>
                    <a:pt x="3311" y="18380"/>
                    <a:pt x="4909" y="19408"/>
                  </a:cubicBezTo>
                  <a:cubicBezTo>
                    <a:pt x="6393" y="20207"/>
                    <a:pt x="8106" y="20664"/>
                    <a:pt x="10046" y="20664"/>
                  </a:cubicBezTo>
                  <a:cubicBezTo>
                    <a:pt x="11873" y="20664"/>
                    <a:pt x="13585" y="20207"/>
                    <a:pt x="15070" y="19408"/>
                  </a:cubicBezTo>
                  <a:cubicBezTo>
                    <a:pt x="16668" y="18380"/>
                    <a:pt x="17809" y="17125"/>
                    <a:pt x="18723" y="15641"/>
                  </a:cubicBezTo>
                  <a:cubicBezTo>
                    <a:pt x="19636" y="14042"/>
                    <a:pt x="19979" y="12330"/>
                    <a:pt x="19979" y="10275"/>
                  </a:cubicBezTo>
                  <a:cubicBezTo>
                    <a:pt x="19979" y="8334"/>
                    <a:pt x="19636" y="6622"/>
                    <a:pt x="18723" y="5138"/>
                  </a:cubicBezTo>
                  <a:cubicBezTo>
                    <a:pt x="17809" y="3539"/>
                    <a:pt x="16668" y="2284"/>
                    <a:pt x="15070" y="1370"/>
                  </a:cubicBezTo>
                  <a:cubicBezTo>
                    <a:pt x="13585" y="457"/>
                    <a:pt x="11873" y="0"/>
                    <a:pt x="10046" y="0"/>
                  </a:cubicBez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7" name="Google Shape;97;g26d2efe548b_0_33"/>
            <p:cNvSpPr/>
            <p:nvPr/>
          </p:nvSpPr>
          <p:spPr>
            <a:xfrm>
              <a:off x="2609850" y="2599175"/>
              <a:ext cx="528025" cy="499500"/>
            </a:xfrm>
            <a:custGeom>
              <a:rect l="l" t="t" r="r" b="b"/>
              <a:pathLst>
                <a:path w="21121" h="19980" extrusionOk="0">
                  <a:moveTo>
                    <a:pt x="0" y="1"/>
                  </a:moveTo>
                  <a:lnTo>
                    <a:pt x="8334" y="19979"/>
                  </a:lnTo>
                  <a:lnTo>
                    <a:pt x="12673" y="19979"/>
                  </a:lnTo>
                  <a:lnTo>
                    <a:pt x="21121" y="1"/>
                  </a:lnTo>
                  <a:lnTo>
                    <a:pt x="16440" y="1"/>
                  </a:lnTo>
                  <a:lnTo>
                    <a:pt x="10732" y="14728"/>
                  </a:lnTo>
                  <a:lnTo>
                    <a:pt x="4909" y="1"/>
                  </a:ln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8" name="Google Shape;98;g26d2efe548b_0_33"/>
            <p:cNvSpPr/>
            <p:nvPr/>
          </p:nvSpPr>
          <p:spPr>
            <a:xfrm>
              <a:off x="3234900" y="2590625"/>
              <a:ext cx="442400" cy="516600"/>
            </a:xfrm>
            <a:custGeom>
              <a:rect l="l" t="t" r="r" b="b"/>
              <a:pathLst>
                <a:path w="17696" h="20664" extrusionOk="0">
                  <a:moveTo>
                    <a:pt x="8562" y="11645"/>
                  </a:moveTo>
                  <a:cubicBezTo>
                    <a:pt x="9476" y="11645"/>
                    <a:pt x="10275" y="11645"/>
                    <a:pt x="11074" y="11873"/>
                  </a:cubicBezTo>
                  <a:cubicBezTo>
                    <a:pt x="11759" y="11987"/>
                    <a:pt x="12558" y="12216"/>
                    <a:pt x="13243" y="12558"/>
                  </a:cubicBezTo>
                  <a:lnTo>
                    <a:pt x="13243" y="15755"/>
                  </a:lnTo>
                  <a:cubicBezTo>
                    <a:pt x="12558" y="16326"/>
                    <a:pt x="11873" y="16782"/>
                    <a:pt x="11074" y="17125"/>
                  </a:cubicBezTo>
                  <a:cubicBezTo>
                    <a:pt x="10275" y="17353"/>
                    <a:pt x="9362" y="17467"/>
                    <a:pt x="8448" y="17467"/>
                  </a:cubicBezTo>
                  <a:cubicBezTo>
                    <a:pt x="7192" y="17467"/>
                    <a:pt x="6165" y="17239"/>
                    <a:pt x="5366" y="16668"/>
                  </a:cubicBezTo>
                  <a:cubicBezTo>
                    <a:pt x="4567" y="16211"/>
                    <a:pt x="4224" y="15412"/>
                    <a:pt x="4224" y="14499"/>
                  </a:cubicBezTo>
                  <a:cubicBezTo>
                    <a:pt x="4224" y="13586"/>
                    <a:pt x="4681" y="12901"/>
                    <a:pt x="5366" y="12444"/>
                  </a:cubicBezTo>
                  <a:cubicBezTo>
                    <a:pt x="6165" y="11873"/>
                    <a:pt x="7192" y="11645"/>
                    <a:pt x="8562" y="11645"/>
                  </a:cubicBezTo>
                  <a:close/>
                  <a:moveTo>
                    <a:pt x="9476" y="0"/>
                  </a:moveTo>
                  <a:cubicBezTo>
                    <a:pt x="7992" y="0"/>
                    <a:pt x="6622" y="115"/>
                    <a:pt x="5252" y="457"/>
                  </a:cubicBezTo>
                  <a:cubicBezTo>
                    <a:pt x="3882" y="800"/>
                    <a:pt x="2398" y="1370"/>
                    <a:pt x="799" y="2169"/>
                  </a:cubicBezTo>
                  <a:lnTo>
                    <a:pt x="2512" y="5480"/>
                  </a:lnTo>
                  <a:cubicBezTo>
                    <a:pt x="3768" y="4795"/>
                    <a:pt x="4795" y="4339"/>
                    <a:pt x="5708" y="4110"/>
                  </a:cubicBezTo>
                  <a:cubicBezTo>
                    <a:pt x="6736" y="3882"/>
                    <a:pt x="7649" y="3768"/>
                    <a:pt x="8562" y="3768"/>
                  </a:cubicBezTo>
                  <a:cubicBezTo>
                    <a:pt x="10161" y="3768"/>
                    <a:pt x="11302" y="4110"/>
                    <a:pt x="12101" y="4795"/>
                  </a:cubicBezTo>
                  <a:cubicBezTo>
                    <a:pt x="12901" y="5480"/>
                    <a:pt x="13243" y="6508"/>
                    <a:pt x="13243" y="7992"/>
                  </a:cubicBezTo>
                  <a:lnTo>
                    <a:pt x="13243" y="9932"/>
                  </a:lnTo>
                  <a:cubicBezTo>
                    <a:pt x="12330" y="9476"/>
                    <a:pt x="11416" y="9133"/>
                    <a:pt x="10503" y="9019"/>
                  </a:cubicBezTo>
                  <a:cubicBezTo>
                    <a:pt x="9590" y="8791"/>
                    <a:pt x="8677" y="8677"/>
                    <a:pt x="7763" y="8677"/>
                  </a:cubicBezTo>
                  <a:cubicBezTo>
                    <a:pt x="6165" y="8677"/>
                    <a:pt x="4795" y="8905"/>
                    <a:pt x="3653" y="9362"/>
                  </a:cubicBezTo>
                  <a:cubicBezTo>
                    <a:pt x="2398" y="9932"/>
                    <a:pt x="1598" y="10617"/>
                    <a:pt x="913" y="11417"/>
                  </a:cubicBezTo>
                  <a:cubicBezTo>
                    <a:pt x="343" y="12330"/>
                    <a:pt x="0" y="13357"/>
                    <a:pt x="0" y="14613"/>
                  </a:cubicBezTo>
                  <a:cubicBezTo>
                    <a:pt x="0" y="15755"/>
                    <a:pt x="343" y="16896"/>
                    <a:pt x="913" y="17810"/>
                  </a:cubicBezTo>
                  <a:cubicBezTo>
                    <a:pt x="1484" y="18609"/>
                    <a:pt x="2398" y="19408"/>
                    <a:pt x="3425" y="19865"/>
                  </a:cubicBezTo>
                  <a:cubicBezTo>
                    <a:pt x="4567" y="20435"/>
                    <a:pt x="5822" y="20664"/>
                    <a:pt x="7192" y="20664"/>
                  </a:cubicBezTo>
                  <a:cubicBezTo>
                    <a:pt x="8334" y="20664"/>
                    <a:pt x="9476" y="20435"/>
                    <a:pt x="10389" y="20093"/>
                  </a:cubicBezTo>
                  <a:cubicBezTo>
                    <a:pt x="11416" y="19636"/>
                    <a:pt x="12330" y="19065"/>
                    <a:pt x="13243" y="18152"/>
                  </a:cubicBezTo>
                  <a:lnTo>
                    <a:pt x="13243" y="20321"/>
                  </a:lnTo>
                  <a:lnTo>
                    <a:pt x="17695" y="20321"/>
                  </a:lnTo>
                  <a:lnTo>
                    <a:pt x="17695" y="7535"/>
                  </a:lnTo>
                  <a:cubicBezTo>
                    <a:pt x="17695" y="5138"/>
                    <a:pt x="17010" y="3197"/>
                    <a:pt x="15526" y="1941"/>
                  </a:cubicBezTo>
                  <a:cubicBezTo>
                    <a:pt x="14156" y="571"/>
                    <a:pt x="12101" y="0"/>
                    <a:pt x="9476" y="0"/>
                  </a:cubicBez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99" name="Google Shape;99;g26d2efe548b_0_33"/>
            <p:cNvSpPr/>
            <p:nvPr/>
          </p:nvSpPr>
          <p:spPr>
            <a:xfrm>
              <a:off x="3808550" y="2436500"/>
              <a:ext cx="485225" cy="670725"/>
            </a:xfrm>
            <a:custGeom>
              <a:rect l="l" t="t" r="r" b="b"/>
              <a:pathLst>
                <a:path w="19409" h="26828" extrusionOk="0">
                  <a:moveTo>
                    <a:pt x="10961" y="1"/>
                  </a:moveTo>
                  <a:lnTo>
                    <a:pt x="6394" y="914"/>
                  </a:lnTo>
                  <a:lnTo>
                    <a:pt x="6394" y="6508"/>
                  </a:lnTo>
                  <a:lnTo>
                    <a:pt x="1" y="6508"/>
                  </a:lnTo>
                  <a:lnTo>
                    <a:pt x="1" y="10047"/>
                  </a:lnTo>
                  <a:lnTo>
                    <a:pt x="6394" y="10047"/>
                  </a:lnTo>
                  <a:lnTo>
                    <a:pt x="6394" y="20321"/>
                  </a:lnTo>
                  <a:cubicBezTo>
                    <a:pt x="6394" y="22491"/>
                    <a:pt x="7079" y="24089"/>
                    <a:pt x="8335" y="25230"/>
                  </a:cubicBezTo>
                  <a:cubicBezTo>
                    <a:pt x="9591" y="26372"/>
                    <a:pt x="11531" y="26829"/>
                    <a:pt x="14043" y="26829"/>
                  </a:cubicBezTo>
                  <a:cubicBezTo>
                    <a:pt x="14956" y="26829"/>
                    <a:pt x="15870" y="26829"/>
                    <a:pt x="16783" y="26600"/>
                  </a:cubicBezTo>
                  <a:cubicBezTo>
                    <a:pt x="17696" y="26486"/>
                    <a:pt x="18609" y="26258"/>
                    <a:pt x="19409" y="25915"/>
                  </a:cubicBezTo>
                  <a:lnTo>
                    <a:pt x="19409" y="22148"/>
                  </a:lnTo>
                  <a:cubicBezTo>
                    <a:pt x="18495" y="22491"/>
                    <a:pt x="17582" y="22719"/>
                    <a:pt x="16783" y="22833"/>
                  </a:cubicBezTo>
                  <a:cubicBezTo>
                    <a:pt x="16098" y="22947"/>
                    <a:pt x="15299" y="22947"/>
                    <a:pt x="14614" y="22947"/>
                  </a:cubicBezTo>
                  <a:cubicBezTo>
                    <a:pt x="13358" y="22947"/>
                    <a:pt x="12445" y="22719"/>
                    <a:pt x="11760" y="22148"/>
                  </a:cubicBezTo>
                  <a:cubicBezTo>
                    <a:pt x="11189" y="21691"/>
                    <a:pt x="10961" y="20778"/>
                    <a:pt x="10961" y="19522"/>
                  </a:cubicBezTo>
                  <a:lnTo>
                    <a:pt x="10961" y="10047"/>
                  </a:lnTo>
                  <a:lnTo>
                    <a:pt x="19409" y="10047"/>
                  </a:lnTo>
                  <a:lnTo>
                    <a:pt x="19409" y="6508"/>
                  </a:lnTo>
                  <a:lnTo>
                    <a:pt x="10961" y="6508"/>
                  </a:lnTo>
                  <a:lnTo>
                    <a:pt x="10961" y="1"/>
                  </a:ln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100" name="Google Shape;100;g26d2efe548b_0_33"/>
            <p:cNvSpPr/>
            <p:nvPr/>
          </p:nvSpPr>
          <p:spPr>
            <a:xfrm>
              <a:off x="4425050" y="2590625"/>
              <a:ext cx="496625" cy="516600"/>
            </a:xfrm>
            <a:custGeom>
              <a:rect l="l" t="t" r="r" b="b"/>
              <a:pathLst>
                <a:path w="19865" h="20664" extrusionOk="0">
                  <a:moveTo>
                    <a:pt x="9932" y="3654"/>
                  </a:moveTo>
                  <a:cubicBezTo>
                    <a:pt x="10960" y="3654"/>
                    <a:pt x="11759" y="3882"/>
                    <a:pt x="12558" y="4339"/>
                  </a:cubicBezTo>
                  <a:cubicBezTo>
                    <a:pt x="13357" y="4681"/>
                    <a:pt x="14042" y="5252"/>
                    <a:pt x="14499" y="6051"/>
                  </a:cubicBezTo>
                  <a:cubicBezTo>
                    <a:pt x="15070" y="6736"/>
                    <a:pt x="15412" y="7535"/>
                    <a:pt x="15526" y="8563"/>
                  </a:cubicBezTo>
                  <a:lnTo>
                    <a:pt x="4452" y="8563"/>
                  </a:lnTo>
                  <a:cubicBezTo>
                    <a:pt x="4681" y="7535"/>
                    <a:pt x="5023" y="6736"/>
                    <a:pt x="5480" y="5937"/>
                  </a:cubicBezTo>
                  <a:cubicBezTo>
                    <a:pt x="6051" y="5252"/>
                    <a:pt x="6622" y="4681"/>
                    <a:pt x="7421" y="4224"/>
                  </a:cubicBezTo>
                  <a:cubicBezTo>
                    <a:pt x="8106" y="3882"/>
                    <a:pt x="9019" y="3654"/>
                    <a:pt x="9932" y="3654"/>
                  </a:cubicBezTo>
                  <a:close/>
                  <a:moveTo>
                    <a:pt x="9818" y="0"/>
                  </a:moveTo>
                  <a:cubicBezTo>
                    <a:pt x="7992" y="0"/>
                    <a:pt x="6279" y="457"/>
                    <a:pt x="4795" y="1370"/>
                  </a:cubicBezTo>
                  <a:cubicBezTo>
                    <a:pt x="3311" y="2284"/>
                    <a:pt x="2055" y="3539"/>
                    <a:pt x="1256" y="5023"/>
                  </a:cubicBezTo>
                  <a:cubicBezTo>
                    <a:pt x="343" y="6622"/>
                    <a:pt x="0" y="8334"/>
                    <a:pt x="0" y="10275"/>
                  </a:cubicBezTo>
                  <a:cubicBezTo>
                    <a:pt x="0" y="12216"/>
                    <a:pt x="457" y="14042"/>
                    <a:pt x="1256" y="15641"/>
                  </a:cubicBezTo>
                  <a:cubicBezTo>
                    <a:pt x="2283" y="17125"/>
                    <a:pt x="3539" y="18380"/>
                    <a:pt x="5023" y="19408"/>
                  </a:cubicBezTo>
                  <a:cubicBezTo>
                    <a:pt x="6622" y="20207"/>
                    <a:pt x="8448" y="20664"/>
                    <a:pt x="10389" y="20664"/>
                  </a:cubicBezTo>
                  <a:cubicBezTo>
                    <a:pt x="11987" y="20664"/>
                    <a:pt x="13471" y="20435"/>
                    <a:pt x="14841" y="19865"/>
                  </a:cubicBezTo>
                  <a:cubicBezTo>
                    <a:pt x="16325" y="19408"/>
                    <a:pt x="17581" y="18495"/>
                    <a:pt x="18723" y="17353"/>
                  </a:cubicBezTo>
                  <a:lnTo>
                    <a:pt x="15640" y="14727"/>
                  </a:lnTo>
                  <a:cubicBezTo>
                    <a:pt x="15070" y="15412"/>
                    <a:pt x="14385" y="15983"/>
                    <a:pt x="13471" y="16440"/>
                  </a:cubicBezTo>
                  <a:cubicBezTo>
                    <a:pt x="12558" y="16782"/>
                    <a:pt x="11645" y="17010"/>
                    <a:pt x="10617" y="17010"/>
                  </a:cubicBezTo>
                  <a:cubicBezTo>
                    <a:pt x="9476" y="17010"/>
                    <a:pt x="8562" y="16782"/>
                    <a:pt x="7649" y="16326"/>
                  </a:cubicBezTo>
                  <a:cubicBezTo>
                    <a:pt x="6736" y="15755"/>
                    <a:pt x="6051" y="15184"/>
                    <a:pt x="5480" y="14271"/>
                  </a:cubicBezTo>
                  <a:cubicBezTo>
                    <a:pt x="4909" y="13471"/>
                    <a:pt x="4567" y="12444"/>
                    <a:pt x="4338" y="11417"/>
                  </a:cubicBezTo>
                  <a:lnTo>
                    <a:pt x="19864" y="11417"/>
                  </a:lnTo>
                  <a:lnTo>
                    <a:pt x="19864" y="10275"/>
                  </a:lnTo>
                  <a:cubicBezTo>
                    <a:pt x="19864" y="8334"/>
                    <a:pt x="19408" y="6508"/>
                    <a:pt x="18609" y="5023"/>
                  </a:cubicBezTo>
                  <a:cubicBezTo>
                    <a:pt x="17695" y="3425"/>
                    <a:pt x="16554" y="2284"/>
                    <a:pt x="15070" y="1370"/>
                  </a:cubicBezTo>
                  <a:cubicBezTo>
                    <a:pt x="13471" y="457"/>
                    <a:pt x="11759" y="0"/>
                    <a:pt x="9818" y="0"/>
                  </a:cubicBezTo>
                  <a:close/>
                </a:path>
              </a:pathLst>
            </a:custGeom>
            <a:solidFill>
              <a:srgbClr val="124D8F"/>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101" name="Google Shape;101;g26d2efe548b_0_33"/>
            <p:cNvSpPr/>
            <p:nvPr/>
          </p:nvSpPr>
          <p:spPr>
            <a:xfrm>
              <a:off x="5144275" y="2385125"/>
              <a:ext cx="342500" cy="936150"/>
            </a:xfrm>
            <a:custGeom>
              <a:rect l="l" t="t" r="r" b="b"/>
              <a:pathLst>
                <a:path w="13700" h="37446" extrusionOk="0">
                  <a:moveTo>
                    <a:pt x="11759" y="1"/>
                  </a:moveTo>
                  <a:cubicBezTo>
                    <a:pt x="9362" y="1142"/>
                    <a:pt x="7307" y="2626"/>
                    <a:pt x="5480" y="4567"/>
                  </a:cubicBezTo>
                  <a:cubicBezTo>
                    <a:pt x="3768" y="6394"/>
                    <a:pt x="2398" y="8449"/>
                    <a:pt x="1370" y="10846"/>
                  </a:cubicBezTo>
                  <a:cubicBezTo>
                    <a:pt x="457" y="13243"/>
                    <a:pt x="0" y="15869"/>
                    <a:pt x="0" y="18723"/>
                  </a:cubicBezTo>
                  <a:cubicBezTo>
                    <a:pt x="0" y="21577"/>
                    <a:pt x="457" y="24203"/>
                    <a:pt x="1370" y="26600"/>
                  </a:cubicBezTo>
                  <a:cubicBezTo>
                    <a:pt x="2398" y="28998"/>
                    <a:pt x="3768" y="31167"/>
                    <a:pt x="5480" y="32993"/>
                  </a:cubicBezTo>
                  <a:cubicBezTo>
                    <a:pt x="7307" y="34820"/>
                    <a:pt x="9362" y="36304"/>
                    <a:pt x="11759" y="37446"/>
                  </a:cubicBezTo>
                  <a:lnTo>
                    <a:pt x="13700" y="34363"/>
                  </a:lnTo>
                  <a:cubicBezTo>
                    <a:pt x="10503" y="32651"/>
                    <a:pt x="8106" y="30596"/>
                    <a:pt x="6508" y="27970"/>
                  </a:cubicBezTo>
                  <a:cubicBezTo>
                    <a:pt x="4795" y="25345"/>
                    <a:pt x="3996" y="22262"/>
                    <a:pt x="3996" y="18723"/>
                  </a:cubicBezTo>
                  <a:cubicBezTo>
                    <a:pt x="3996" y="15298"/>
                    <a:pt x="4795" y="12216"/>
                    <a:pt x="6508" y="9590"/>
                  </a:cubicBezTo>
                  <a:cubicBezTo>
                    <a:pt x="8106" y="6965"/>
                    <a:pt x="10503" y="4796"/>
                    <a:pt x="13700" y="3197"/>
                  </a:cubicBezTo>
                  <a:lnTo>
                    <a:pt x="11759" y="1"/>
                  </a:lnTo>
                  <a:close/>
                </a:path>
              </a:pathLst>
            </a:custGeom>
            <a:solidFill>
              <a:srgbClr val="D09006"/>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102" name="Google Shape;102;g26d2efe548b_0_33"/>
            <p:cNvSpPr/>
            <p:nvPr/>
          </p:nvSpPr>
          <p:spPr>
            <a:xfrm>
              <a:off x="5669425" y="2599175"/>
              <a:ext cx="442400" cy="508050"/>
            </a:xfrm>
            <a:custGeom>
              <a:rect l="l" t="t" r="r" b="b"/>
              <a:pathLst>
                <a:path w="17696" h="20322" extrusionOk="0">
                  <a:moveTo>
                    <a:pt x="0" y="1"/>
                  </a:moveTo>
                  <a:lnTo>
                    <a:pt x="0" y="13129"/>
                  </a:lnTo>
                  <a:cubicBezTo>
                    <a:pt x="0" y="14499"/>
                    <a:pt x="343" y="15755"/>
                    <a:pt x="914" y="16897"/>
                  </a:cubicBezTo>
                  <a:cubicBezTo>
                    <a:pt x="1484" y="17924"/>
                    <a:pt x="2398" y="18723"/>
                    <a:pt x="3425" y="19408"/>
                  </a:cubicBezTo>
                  <a:cubicBezTo>
                    <a:pt x="4453" y="19979"/>
                    <a:pt x="5708" y="20322"/>
                    <a:pt x="7078" y="20322"/>
                  </a:cubicBezTo>
                  <a:cubicBezTo>
                    <a:pt x="9590" y="20322"/>
                    <a:pt x="11645" y="19180"/>
                    <a:pt x="13129" y="17011"/>
                  </a:cubicBezTo>
                  <a:lnTo>
                    <a:pt x="13129" y="19979"/>
                  </a:lnTo>
                  <a:lnTo>
                    <a:pt x="17695" y="19979"/>
                  </a:lnTo>
                  <a:lnTo>
                    <a:pt x="17695" y="1"/>
                  </a:lnTo>
                  <a:lnTo>
                    <a:pt x="13129" y="1"/>
                  </a:lnTo>
                  <a:lnTo>
                    <a:pt x="13129" y="14499"/>
                  </a:lnTo>
                  <a:cubicBezTo>
                    <a:pt x="12672" y="15184"/>
                    <a:pt x="12101" y="15755"/>
                    <a:pt x="11302" y="16098"/>
                  </a:cubicBezTo>
                  <a:cubicBezTo>
                    <a:pt x="10617" y="16440"/>
                    <a:pt x="9818" y="16668"/>
                    <a:pt x="9019" y="16668"/>
                  </a:cubicBezTo>
                  <a:cubicBezTo>
                    <a:pt x="7649" y="16668"/>
                    <a:pt x="6622" y="16212"/>
                    <a:pt x="5823" y="15413"/>
                  </a:cubicBezTo>
                  <a:cubicBezTo>
                    <a:pt x="5023" y="14499"/>
                    <a:pt x="4567" y="13358"/>
                    <a:pt x="4567" y="11874"/>
                  </a:cubicBezTo>
                  <a:lnTo>
                    <a:pt x="4567" y="1"/>
                  </a:lnTo>
                  <a:close/>
                </a:path>
              </a:pathLst>
            </a:custGeom>
            <a:solidFill>
              <a:srgbClr val="D09006"/>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103" name="Google Shape;103;g26d2efe548b_0_33"/>
            <p:cNvSpPr/>
            <p:nvPr/>
          </p:nvSpPr>
          <p:spPr>
            <a:xfrm>
              <a:off x="6257350" y="2587775"/>
              <a:ext cx="453825" cy="519450"/>
            </a:xfrm>
            <a:custGeom>
              <a:rect l="l" t="t" r="r" b="b"/>
              <a:pathLst>
                <a:path w="18153" h="20778" extrusionOk="0">
                  <a:moveTo>
                    <a:pt x="9020" y="0"/>
                  </a:moveTo>
                  <a:cubicBezTo>
                    <a:pt x="7421" y="0"/>
                    <a:pt x="5937" y="343"/>
                    <a:pt x="4681" y="799"/>
                  </a:cubicBezTo>
                  <a:cubicBezTo>
                    <a:pt x="3426" y="1256"/>
                    <a:pt x="2512" y="2055"/>
                    <a:pt x="1827" y="2968"/>
                  </a:cubicBezTo>
                  <a:cubicBezTo>
                    <a:pt x="1142" y="3882"/>
                    <a:pt x="800" y="4909"/>
                    <a:pt x="800" y="6279"/>
                  </a:cubicBezTo>
                  <a:cubicBezTo>
                    <a:pt x="800" y="7421"/>
                    <a:pt x="1028" y="8334"/>
                    <a:pt x="1485" y="9019"/>
                  </a:cubicBezTo>
                  <a:cubicBezTo>
                    <a:pt x="1942" y="9704"/>
                    <a:pt x="2627" y="10275"/>
                    <a:pt x="3312" y="10731"/>
                  </a:cubicBezTo>
                  <a:cubicBezTo>
                    <a:pt x="4111" y="11074"/>
                    <a:pt x="5024" y="11302"/>
                    <a:pt x="5937" y="11531"/>
                  </a:cubicBezTo>
                  <a:cubicBezTo>
                    <a:pt x="6965" y="11759"/>
                    <a:pt x="7878" y="11987"/>
                    <a:pt x="8791" y="12101"/>
                  </a:cubicBezTo>
                  <a:cubicBezTo>
                    <a:pt x="9705" y="12216"/>
                    <a:pt x="10618" y="12330"/>
                    <a:pt x="11417" y="12558"/>
                  </a:cubicBezTo>
                  <a:cubicBezTo>
                    <a:pt x="12102" y="12672"/>
                    <a:pt x="12787" y="12900"/>
                    <a:pt x="13244" y="13243"/>
                  </a:cubicBezTo>
                  <a:cubicBezTo>
                    <a:pt x="13700" y="13585"/>
                    <a:pt x="13929" y="14042"/>
                    <a:pt x="13929" y="14727"/>
                  </a:cubicBezTo>
                  <a:cubicBezTo>
                    <a:pt x="13929" y="15526"/>
                    <a:pt x="13586" y="16097"/>
                    <a:pt x="12673" y="16554"/>
                  </a:cubicBezTo>
                  <a:cubicBezTo>
                    <a:pt x="11760" y="17124"/>
                    <a:pt x="10618" y="17353"/>
                    <a:pt x="9134" y="17353"/>
                  </a:cubicBezTo>
                  <a:cubicBezTo>
                    <a:pt x="8106" y="17353"/>
                    <a:pt x="6965" y="17124"/>
                    <a:pt x="5937" y="16782"/>
                  </a:cubicBezTo>
                  <a:cubicBezTo>
                    <a:pt x="4796" y="16440"/>
                    <a:pt x="3540" y="15869"/>
                    <a:pt x="2170" y="14955"/>
                  </a:cubicBezTo>
                  <a:lnTo>
                    <a:pt x="1" y="17924"/>
                  </a:lnTo>
                  <a:cubicBezTo>
                    <a:pt x="1142" y="18837"/>
                    <a:pt x="2512" y="19636"/>
                    <a:pt x="3996" y="20093"/>
                  </a:cubicBezTo>
                  <a:cubicBezTo>
                    <a:pt x="5595" y="20549"/>
                    <a:pt x="7307" y="20778"/>
                    <a:pt x="9248" y="20778"/>
                  </a:cubicBezTo>
                  <a:cubicBezTo>
                    <a:pt x="10960" y="20778"/>
                    <a:pt x="12445" y="20549"/>
                    <a:pt x="13815" y="19979"/>
                  </a:cubicBezTo>
                  <a:cubicBezTo>
                    <a:pt x="15184" y="19522"/>
                    <a:pt x="16212" y="18723"/>
                    <a:pt x="17011" y="17695"/>
                  </a:cubicBezTo>
                  <a:cubicBezTo>
                    <a:pt x="17810" y="16782"/>
                    <a:pt x="18153" y="15640"/>
                    <a:pt x="18153" y="14385"/>
                  </a:cubicBezTo>
                  <a:cubicBezTo>
                    <a:pt x="18153" y="13243"/>
                    <a:pt x="17924" y="12330"/>
                    <a:pt x="17468" y="11531"/>
                  </a:cubicBezTo>
                  <a:cubicBezTo>
                    <a:pt x="17011" y="10846"/>
                    <a:pt x="16326" y="10275"/>
                    <a:pt x="15527" y="9932"/>
                  </a:cubicBezTo>
                  <a:cubicBezTo>
                    <a:pt x="14728" y="9476"/>
                    <a:pt x="13815" y="9133"/>
                    <a:pt x="12901" y="8905"/>
                  </a:cubicBezTo>
                  <a:cubicBezTo>
                    <a:pt x="11988" y="8791"/>
                    <a:pt x="11075" y="8562"/>
                    <a:pt x="10047" y="8448"/>
                  </a:cubicBezTo>
                  <a:cubicBezTo>
                    <a:pt x="9134" y="8334"/>
                    <a:pt x="8221" y="8106"/>
                    <a:pt x="7421" y="7992"/>
                  </a:cubicBezTo>
                  <a:cubicBezTo>
                    <a:pt x="6622" y="7877"/>
                    <a:pt x="5937" y="7649"/>
                    <a:pt x="5481" y="7307"/>
                  </a:cubicBezTo>
                  <a:cubicBezTo>
                    <a:pt x="5024" y="6964"/>
                    <a:pt x="4796" y="6507"/>
                    <a:pt x="4796" y="5937"/>
                  </a:cubicBezTo>
                  <a:cubicBezTo>
                    <a:pt x="4796" y="5137"/>
                    <a:pt x="5138" y="4567"/>
                    <a:pt x="5937" y="4224"/>
                  </a:cubicBezTo>
                  <a:cubicBezTo>
                    <a:pt x="6622" y="3768"/>
                    <a:pt x="7650" y="3539"/>
                    <a:pt x="8905" y="3539"/>
                  </a:cubicBezTo>
                  <a:cubicBezTo>
                    <a:pt x="10047" y="3539"/>
                    <a:pt x="11189" y="3768"/>
                    <a:pt x="12216" y="3996"/>
                  </a:cubicBezTo>
                  <a:cubicBezTo>
                    <a:pt x="13358" y="4338"/>
                    <a:pt x="14499" y="4909"/>
                    <a:pt x="15527" y="5594"/>
                  </a:cubicBezTo>
                  <a:lnTo>
                    <a:pt x="17696" y="2626"/>
                  </a:lnTo>
                  <a:cubicBezTo>
                    <a:pt x="16440" y="1713"/>
                    <a:pt x="14956" y="1028"/>
                    <a:pt x="13586" y="685"/>
                  </a:cubicBezTo>
                  <a:cubicBezTo>
                    <a:pt x="12102" y="229"/>
                    <a:pt x="10618" y="0"/>
                    <a:pt x="9020" y="0"/>
                  </a:cubicBezTo>
                  <a:close/>
                </a:path>
              </a:pathLst>
            </a:custGeom>
            <a:solidFill>
              <a:srgbClr val="D09006"/>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sp>
          <p:nvSpPr>
            <p:cNvPr id="104" name="Google Shape;104;g26d2efe548b_0_33"/>
            <p:cNvSpPr/>
            <p:nvPr/>
          </p:nvSpPr>
          <p:spPr>
            <a:xfrm>
              <a:off x="6899525" y="2387975"/>
              <a:ext cx="342500" cy="933300"/>
            </a:xfrm>
            <a:custGeom>
              <a:rect l="l" t="t" r="r" b="b"/>
              <a:pathLst>
                <a:path w="13700" h="37332" extrusionOk="0">
                  <a:moveTo>
                    <a:pt x="1827" y="1"/>
                  </a:moveTo>
                  <a:lnTo>
                    <a:pt x="0" y="3083"/>
                  </a:lnTo>
                  <a:cubicBezTo>
                    <a:pt x="3197" y="4682"/>
                    <a:pt x="5594" y="6851"/>
                    <a:pt x="7193" y="9476"/>
                  </a:cubicBezTo>
                  <a:cubicBezTo>
                    <a:pt x="8791" y="12102"/>
                    <a:pt x="9590" y="15184"/>
                    <a:pt x="9590" y="18723"/>
                  </a:cubicBezTo>
                  <a:cubicBezTo>
                    <a:pt x="9590" y="22148"/>
                    <a:pt x="8791" y="25231"/>
                    <a:pt x="7193" y="27856"/>
                  </a:cubicBezTo>
                  <a:cubicBezTo>
                    <a:pt x="5594" y="30482"/>
                    <a:pt x="3197" y="32651"/>
                    <a:pt x="0" y="34249"/>
                  </a:cubicBezTo>
                  <a:lnTo>
                    <a:pt x="1827" y="37332"/>
                  </a:lnTo>
                  <a:cubicBezTo>
                    <a:pt x="4224" y="36190"/>
                    <a:pt x="6394" y="34706"/>
                    <a:pt x="8106" y="32879"/>
                  </a:cubicBezTo>
                  <a:cubicBezTo>
                    <a:pt x="9933" y="31053"/>
                    <a:pt x="11303" y="28884"/>
                    <a:pt x="12216" y="26486"/>
                  </a:cubicBezTo>
                  <a:cubicBezTo>
                    <a:pt x="13243" y="24089"/>
                    <a:pt x="13700" y="21463"/>
                    <a:pt x="13700" y="18723"/>
                  </a:cubicBezTo>
                  <a:cubicBezTo>
                    <a:pt x="13700" y="15869"/>
                    <a:pt x="13243" y="13244"/>
                    <a:pt x="12216" y="10846"/>
                  </a:cubicBezTo>
                  <a:cubicBezTo>
                    <a:pt x="11303" y="8335"/>
                    <a:pt x="9933" y="6280"/>
                    <a:pt x="8106" y="4453"/>
                  </a:cubicBezTo>
                  <a:cubicBezTo>
                    <a:pt x="6394" y="2512"/>
                    <a:pt x="4224" y="1143"/>
                    <a:pt x="1827" y="1"/>
                  </a:cubicBezTo>
                  <a:close/>
                </a:path>
              </a:pathLst>
            </a:custGeom>
            <a:solidFill>
              <a:srgbClr val="D09006"/>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a:p>
          </p:txBody>
        </p:sp>
      </p:gr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tion divider 2">
  <p:cSld name="section divider 2">
    <p:bg>
      <p:bgPr>
        <a:blipFill>
          <a:blip r:embed="rId3">
            <a:alphaModFix/>
          </a:blip>
          <a:stretch>
            <a:fillRect/>
          </a:stretch>
        </a:blipFill>
        <a:effectLst/>
      </p:bgPr>
    </p:bg>
    <p:spTree>
      <p:nvGrpSpPr>
        <p:cNvPr id="1" name="Shape 13"/>
        <p:cNvGrpSpPr/>
        <p:nvPr/>
      </p:nvGrpSpPr>
      <p:grpSpPr>
        <a:xfrm>
          <a:off x="0" y="0"/>
          <a:ext cx="0" cy="0"/>
        </a:xfrm>
      </p:grpSpPr>
      <p:pic>
        <p:nvPicPr>
          <p:cNvPr id="14" name="Google Shape;14;p11"/>
          <p:cNvPicPr preferRelativeResize="0"/>
          <p:nvPr/>
        </p:nvPicPr>
        <p:blipFill>
          <a:blip r:embed="rId1">
            <a:alphaModFix/>
          </a:blip>
          <a:stretch>
            <a:fillRect/>
          </a:stretch>
        </p:blipFill>
        <p:spPr>
          <a:xfrm>
            <a:off x="914400" y="5943600"/>
            <a:ext cx="1917127" cy="385948"/>
          </a:xfrm>
          <a:prstGeom prst="rect">
            <a:avLst/>
          </a:prstGeom>
          <a:noFill/>
          <a:ln>
            <a:noFill/>
          </a:ln>
        </p:spPr>
      </p:pic>
      <p:pic>
        <p:nvPicPr>
          <p:cNvPr id="15" name="Google Shape;15;p11"/>
          <p:cNvPicPr preferRelativeResize="0"/>
          <p:nvPr/>
        </p:nvPicPr>
        <p:blipFill>
          <a:blip r:embed="rId2">
            <a:alphaModFix/>
          </a:blip>
          <a:stretch>
            <a:fillRect/>
          </a:stretch>
        </p:blipFill>
        <p:spPr>
          <a:xfrm>
            <a:off x="8357616" y="5760720"/>
            <a:ext cx="2921000" cy="762000"/>
          </a:xfrm>
          <a:prstGeom prst="rect">
            <a:avLst/>
          </a:prstGeom>
          <a:noFill/>
          <a:ln>
            <a:noFill/>
          </a:ln>
        </p:spPr>
      </p:pic>
      <p:sp>
        <p:nvSpPr>
          <p:cNvPr id="16" name="Google Shape;16;p11"/>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chemeClr val="lt1"/>
              </a:buClr>
              <a:buSzPts val="3600"/>
              <a:buFont typeface="Lato Black"/>
              <a:buNone/>
              <a:defRPr sz="3600">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11"/>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ct val="0"/>
              </a:spcAft>
              <a:buSzPts val="2240"/>
              <a:buNone/>
              <a:defRPr sz="2800">
                <a:solidFill>
                  <a:schemeClr val="lt1"/>
                </a:solidFill>
              </a:defRPr>
            </a:lvl1pPr>
            <a:lvl2pPr marL="914400" lvl="1" indent="-228600" algn="l">
              <a:lnSpc>
                <a:spcPct val="110000"/>
              </a:lnSpc>
              <a:spcBef>
                <a:spcPts val="600"/>
              </a:spcBef>
              <a:spcAft>
                <a:spcPct val="0"/>
              </a:spcAft>
              <a:buSzPts val="1600"/>
              <a:buNone/>
              <a:defRPr sz="2000">
                <a:solidFill>
                  <a:srgbClr val="888888"/>
                </a:solidFill>
              </a:defRPr>
            </a:lvl2pPr>
            <a:lvl3pPr marL="1371600" lvl="2" indent="-228600" algn="l">
              <a:lnSpc>
                <a:spcPct val="110000"/>
              </a:lnSpc>
              <a:spcBef>
                <a:spcPts val="600"/>
              </a:spcBef>
              <a:spcAft>
                <a:spcPct val="0"/>
              </a:spcAft>
              <a:buSzPts val="1440"/>
              <a:buNone/>
              <a:defRPr sz="1800">
                <a:solidFill>
                  <a:srgbClr val="888888"/>
                </a:solidFill>
              </a:defRPr>
            </a:lvl3pPr>
            <a:lvl4pPr marL="1828800" lvl="3" indent="-228600" algn="l">
              <a:lnSpc>
                <a:spcPct val="110000"/>
              </a:lnSpc>
              <a:spcBef>
                <a:spcPts val="600"/>
              </a:spcBef>
              <a:spcAft>
                <a:spcPct val="0"/>
              </a:spcAft>
              <a:buSzPts val="1280"/>
              <a:buNone/>
              <a:defRPr sz="1600">
                <a:solidFill>
                  <a:srgbClr val="888888"/>
                </a:solidFill>
              </a:defRPr>
            </a:lvl4pPr>
            <a:lvl5pPr marL="2286000" lvl="4" indent="-228600" algn="l">
              <a:lnSpc>
                <a:spcPct val="110000"/>
              </a:lnSpc>
              <a:spcBef>
                <a:spcPts val="600"/>
              </a:spcBef>
              <a:spcAft>
                <a:spcPct val="0"/>
              </a:spcAft>
              <a:buSzPts val="1280"/>
              <a:buNone/>
              <a:defRPr sz="1600">
                <a:solidFill>
                  <a:srgbClr val="888888"/>
                </a:solidFill>
              </a:defRPr>
            </a:lvl5pPr>
            <a:lvl6pPr marL="2743200" lvl="5" indent="-228600" algn="l">
              <a:lnSpc>
                <a:spcPct val="90000"/>
              </a:lnSpc>
              <a:spcBef>
                <a:spcPts val="6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content dark background" type="obj">
  <p:cSld name="OBJECT">
    <p:bg>
      <p:bgPr>
        <a:blipFill>
          <a:blip r:embed="rId3">
            <a:alphaModFix/>
          </a:blip>
          <a:stretch>
            <a:fillRect/>
          </a:stretch>
        </a:blipFill>
        <a:effectLst/>
      </p:bgPr>
    </p:bg>
    <p:spTree>
      <p:nvGrpSpPr>
        <p:cNvPr id="1" name="Shape 18"/>
        <p:cNvGrpSpPr/>
        <p:nvPr/>
      </p:nvGrpSpPr>
      <p:grpSpPr>
        <a:xfrm>
          <a:off x="0" y="0"/>
          <a:ext cx="0" cy="0"/>
        </a:xfrm>
      </p:grpSpPr>
      <p:sp>
        <p:nvSpPr>
          <p:cNvPr id="19" name="Google Shape;19;p12"/>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chemeClr val="lt1"/>
              </a:buClr>
              <a:buSzPts val="3600"/>
              <a:buFont typeface="Lato Black"/>
              <a:buNone/>
              <a:defRPr b="0" i="0">
                <a:solidFill>
                  <a:schemeClr val="lt1"/>
                </a:solidFill>
                <a:latin typeface="Lato Black"/>
                <a:ea typeface="Lato Black"/>
                <a:cs typeface="Lato Black"/>
                <a:sym typeface="Lato Black"/>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0" name="Google Shape;20;p12"/>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1000"/>
              </a:spcBef>
              <a:spcAft>
                <a:spcPct val="0"/>
              </a:spcAft>
              <a:buClr>
                <a:schemeClr val="lt1"/>
              </a:buClr>
              <a:buSzPts val="1600"/>
              <a:buChar char="•"/>
              <a:defRPr>
                <a:solidFill>
                  <a:schemeClr val="lt1"/>
                </a:solidFill>
              </a:defRPr>
            </a:lvl1pPr>
            <a:lvl2pPr marL="914400" lvl="1" indent="-330200" algn="l">
              <a:lnSpc>
                <a:spcPct val="110000"/>
              </a:lnSpc>
              <a:spcBef>
                <a:spcPts val="600"/>
              </a:spcBef>
              <a:spcAft>
                <a:spcPct val="0"/>
              </a:spcAft>
              <a:buClr>
                <a:schemeClr val="lt1"/>
              </a:buClr>
              <a:buSzPts val="1600"/>
              <a:buChar char="•"/>
              <a:defRPr>
                <a:solidFill>
                  <a:schemeClr val="lt1"/>
                </a:solidFill>
              </a:defRPr>
            </a:lvl2pPr>
            <a:lvl3pPr marL="1371600" lvl="2" indent="-330200" algn="l">
              <a:lnSpc>
                <a:spcPct val="110000"/>
              </a:lnSpc>
              <a:spcBef>
                <a:spcPts val="600"/>
              </a:spcBef>
              <a:spcAft>
                <a:spcPct val="0"/>
              </a:spcAft>
              <a:buClr>
                <a:schemeClr val="lt1"/>
              </a:buClr>
              <a:buSzPts val="1600"/>
              <a:buChar char="•"/>
              <a:defRPr>
                <a:solidFill>
                  <a:schemeClr val="lt1"/>
                </a:solidFill>
              </a:defRPr>
            </a:lvl3pPr>
            <a:lvl4pPr marL="1828800" lvl="3" indent="-330200" algn="l">
              <a:lnSpc>
                <a:spcPct val="110000"/>
              </a:lnSpc>
              <a:spcBef>
                <a:spcPts val="600"/>
              </a:spcBef>
              <a:spcAft>
                <a:spcPct val="0"/>
              </a:spcAft>
              <a:buClr>
                <a:schemeClr val="lt1"/>
              </a:buClr>
              <a:buSzPts val="1600"/>
              <a:buChar char="•"/>
              <a:defRPr>
                <a:solidFill>
                  <a:schemeClr val="lt1"/>
                </a:solidFill>
              </a:defRPr>
            </a:lvl4pPr>
            <a:lvl5pPr marL="2286000" lvl="4" indent="-330200" algn="l">
              <a:lnSpc>
                <a:spcPct val="110000"/>
              </a:lnSpc>
              <a:spcBef>
                <a:spcPts val="600"/>
              </a:spcBef>
              <a:spcAft>
                <a:spcPct val="0"/>
              </a:spcAft>
              <a:buClr>
                <a:schemeClr val="lt1"/>
              </a:buClr>
              <a:buSzPts val="1600"/>
              <a:buChar char="•"/>
              <a:defRPr>
                <a:solidFill>
                  <a:schemeClr val="lt1"/>
                </a:solidFill>
              </a:defRPr>
            </a:lvl5pPr>
            <a:lvl6pPr marL="2743200" lvl="5" indent="-342900" algn="l">
              <a:lnSpc>
                <a:spcPct val="90000"/>
              </a:lnSpc>
              <a:spcBef>
                <a:spcPts val="6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21" name="Google Shape;21;p12"/>
          <p:cNvPicPr preferRelativeResize="0"/>
          <p:nvPr/>
        </p:nvPicPr>
        <p:blipFill>
          <a:blip r:embed="rId1">
            <a:alphaModFix/>
          </a:blip>
          <a:stretch>
            <a:fillRect/>
          </a:stretch>
        </p:blipFill>
        <p:spPr>
          <a:xfrm>
            <a:off x="914400" y="5943600"/>
            <a:ext cx="1917127" cy="385948"/>
          </a:xfrm>
          <a:prstGeom prst="rect">
            <a:avLst/>
          </a:prstGeom>
          <a:noFill/>
          <a:ln>
            <a:noFill/>
          </a:ln>
        </p:spPr>
      </p:pic>
      <p:pic>
        <p:nvPicPr>
          <p:cNvPr id="22" name="Google Shape;22;p12"/>
          <p:cNvPicPr preferRelativeResize="0"/>
          <p:nvPr/>
        </p:nvPicPr>
        <p:blipFill>
          <a:blip r:embed="rId2">
            <a:alphaModFix/>
          </a:blip>
          <a:stretch>
            <a:fillRect/>
          </a:stretch>
        </p:blipFill>
        <p:spPr>
          <a:xfrm>
            <a:off x="8438243" y="5816198"/>
            <a:ext cx="2737757" cy="640752"/>
          </a:xfrm>
          <a:prstGeom prst="rect">
            <a:avLst/>
          </a:prstGeom>
          <a:noFill/>
          <a:ln>
            <a:noFill/>
          </a:ln>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content on white">
  <p:cSld name="title and content on white">
    <p:bg>
      <p:bgPr>
        <a:blipFill>
          <a:blip r:embed="rId3">
            <a:alphaModFix amt="25466"/>
          </a:blip>
          <a:stretch>
            <a:fillRect/>
          </a:stretch>
        </a:blipFill>
        <a:effectLst/>
      </p:bgPr>
    </p:bg>
    <p:spTree>
      <p:nvGrpSpPr>
        <p:cNvPr id="1" name="Shape 23"/>
        <p:cNvGrpSpPr/>
        <p:nvPr/>
      </p:nvGrpSpPr>
      <p:grpSpPr>
        <a:xfrm>
          <a:off x="0" y="0"/>
          <a:ext cx="0" cy="0"/>
        </a:xfrm>
      </p:grpSpPr>
      <p:pic>
        <p:nvPicPr>
          <p:cNvPr id="24" name="Google Shape;24;p13"/>
          <p:cNvPicPr preferRelativeResize="0"/>
          <p:nvPr/>
        </p:nvPicPr>
        <p:blipFill>
          <a:blip r:embed="rId1">
            <a:alphaModFix/>
          </a:blip>
          <a:stretch>
            <a:fillRect/>
          </a:stretch>
        </p:blipFill>
        <p:spPr>
          <a:xfrm>
            <a:off x="914400" y="5993237"/>
            <a:ext cx="1789245" cy="298838"/>
          </a:xfrm>
          <a:prstGeom prst="rect">
            <a:avLst/>
          </a:prstGeom>
          <a:noFill/>
          <a:ln>
            <a:noFill/>
          </a:ln>
        </p:spPr>
      </p:pic>
      <p:sp>
        <p:nvSpPr>
          <p:cNvPr id="25" name="Google Shape;25;p13"/>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rgbClr val="982068"/>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6" name="Google Shape;26;p13"/>
          <p:cNvSpPr txBox="1">
            <a:spLocks noGrp="1"/>
          </p:cNvSpPr>
          <p:nvPr>
            <p:ph type="body" idx="1"/>
          </p:nvPr>
        </p:nvSpPr>
        <p:spPr>
          <a:xfrm>
            <a:off x="914400" y="2377440"/>
            <a:ext cx="10204704" cy="2971800"/>
          </a:xfrm>
          <a:prstGeom prst="rect">
            <a:avLst/>
          </a:prstGeom>
          <a:noFill/>
          <a:ln>
            <a:noFill/>
          </a:ln>
        </p:spPr>
        <p:txBody>
          <a:bodyPr spcFirstLastPara="1" wrap="square" lIns="0" tIns="0" rIns="0" bIns="0" anchor="t" anchorCtr="0">
            <a:noAutofit/>
          </a:bodyPr>
          <a:lstStyle>
            <a:lvl1pPr marL="457200" lvl="0" indent="-320040" algn="l">
              <a:lnSpc>
                <a:spcPct val="110000"/>
              </a:lnSpc>
              <a:spcBef>
                <a:spcPts val="1000"/>
              </a:spcBef>
              <a:spcAft>
                <a:spcPct val="0"/>
              </a:spcAft>
              <a:buSzPts val="1440"/>
              <a:buChar char="•"/>
              <a:defRPr/>
            </a:lvl1pPr>
            <a:lvl2pPr marL="914400" lvl="1" indent="-320040" algn="l">
              <a:lnSpc>
                <a:spcPct val="110000"/>
              </a:lnSpc>
              <a:spcBef>
                <a:spcPts val="600"/>
              </a:spcBef>
              <a:spcAft>
                <a:spcPct val="0"/>
              </a:spcAft>
              <a:buSzPts val="1440"/>
              <a:buChar char="•"/>
              <a:defRPr/>
            </a:lvl2pPr>
            <a:lvl3pPr marL="1371600" lvl="2" indent="-320039" algn="l">
              <a:lnSpc>
                <a:spcPct val="110000"/>
              </a:lnSpc>
              <a:spcBef>
                <a:spcPts val="600"/>
              </a:spcBef>
              <a:spcAft>
                <a:spcPct val="0"/>
              </a:spcAft>
              <a:buSzPts val="1440"/>
              <a:buChar char="•"/>
              <a:defRPr/>
            </a:lvl3pPr>
            <a:lvl4pPr marL="1828800" lvl="3" indent="-320039" algn="l">
              <a:lnSpc>
                <a:spcPct val="110000"/>
              </a:lnSpc>
              <a:spcBef>
                <a:spcPts val="600"/>
              </a:spcBef>
              <a:spcAft>
                <a:spcPct val="0"/>
              </a:spcAft>
              <a:buSzPts val="1440"/>
              <a:buChar char="•"/>
              <a:defRPr/>
            </a:lvl4pPr>
            <a:lvl5pPr marL="2286000" lvl="4" indent="-320039" algn="l">
              <a:lnSpc>
                <a:spcPct val="110000"/>
              </a:lnSpc>
              <a:spcBef>
                <a:spcPts val="600"/>
              </a:spcBef>
              <a:spcAft>
                <a:spcPct val="0"/>
              </a:spcAft>
              <a:buSzPts val="1440"/>
              <a:buChar char="•"/>
              <a:defRPr/>
            </a:lvl5pPr>
            <a:lvl6pPr marL="2743200" lvl="5" indent="-342900" algn="l">
              <a:lnSpc>
                <a:spcPct val="90000"/>
              </a:lnSpc>
              <a:spcBef>
                <a:spcPts val="6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27" name="Google Shape;27;p13"/>
          <p:cNvPicPr preferRelativeResize="0"/>
          <p:nvPr/>
        </p:nvPicPr>
        <p:blipFill>
          <a:blip r:embed="rId2">
            <a:alphaModFix/>
          </a:blip>
          <a:stretch>
            <a:fillRect/>
          </a:stretch>
        </p:blipFill>
        <p:spPr>
          <a:xfrm>
            <a:off x="8439912" y="5816847"/>
            <a:ext cx="2734889" cy="640080"/>
          </a:xfrm>
          <a:prstGeom prst="rect">
            <a:avLst/>
          </a:prstGeom>
          <a:noFill/>
          <a:ln>
            <a:noFill/>
          </a:ln>
        </p:spPr>
      </p:pic>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content left">
  <p:cSld name="title content left">
    <p:bg>
      <p:bgPr>
        <a:blipFill>
          <a:blip r:embed="rId3">
            <a:alphaModFix amt="25000"/>
          </a:blip>
          <a:stretch>
            <a:fillRect/>
          </a:stretch>
        </a:blipFill>
        <a:effectLst/>
      </p:bgPr>
    </p:bg>
    <p:spTree>
      <p:nvGrpSpPr>
        <p:cNvPr id="1" name="Shape 28"/>
        <p:cNvGrpSpPr/>
        <p:nvPr/>
      </p:nvGrpSpPr>
      <p:grpSpPr>
        <a:xfrm>
          <a:off x="0" y="0"/>
          <a:ext cx="0" cy="0"/>
        </a:xfrm>
      </p:grpSpPr>
      <p:sp>
        <p:nvSpPr>
          <p:cNvPr id="29" name="Google Shape;29;p14"/>
          <p:cNvSpPr txBox="1">
            <a:spLocks noGrp="1"/>
          </p:cNvSpPr>
          <p:nvPr>
            <p:ph type="title"/>
          </p:nvPr>
        </p:nvSpPr>
        <p:spPr>
          <a:xfrm>
            <a:off x="914400" y="914400"/>
            <a:ext cx="4866132" cy="1188720"/>
          </a:xfrm>
          <a:prstGeom prst="rect">
            <a:avLst/>
          </a:prstGeom>
          <a:noFill/>
          <a:ln>
            <a:noFill/>
          </a:ln>
        </p:spPr>
        <p:txBody>
          <a:bodyPr spcFirstLastPara="1" wrap="square" lIns="0" tIns="0" rIns="0" bIns="0" anchor="b" anchorCtr="0">
            <a:noAutofit/>
          </a:bodyPr>
          <a:lstStyle>
            <a:lvl1pPr lvl="0" algn="l">
              <a:lnSpc>
                <a:spcPct val="100000"/>
              </a:lnSpc>
              <a:spcBef>
                <a:spcPct val="0"/>
              </a:spcBef>
              <a:spcAft>
                <a:spcPct val="0"/>
              </a:spcAft>
              <a:buClr>
                <a:srgbClr val="982068"/>
              </a:buClr>
              <a:buSzPts val="3600"/>
              <a:buFont typeface="Lato Black"/>
              <a:buNone/>
              <a:defRPr>
                <a:solidFill>
                  <a:srgbClr val="982068"/>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0" name="Google Shape;30;p14"/>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30200" algn="l">
              <a:lnSpc>
                <a:spcPct val="110000"/>
              </a:lnSpc>
              <a:spcBef>
                <a:spcPts val="1000"/>
              </a:spcBef>
              <a:spcAft>
                <a:spcPct val="0"/>
              </a:spcAft>
              <a:buClr>
                <a:srgbClr val="982068"/>
              </a:buClr>
              <a:buSzPts val="1600"/>
              <a:buFont typeface="Arial"/>
              <a:buChar char="•"/>
              <a:defRPr/>
            </a:lvl1pPr>
            <a:lvl2pPr marL="914400" lvl="1" indent="-330200" algn="l">
              <a:lnSpc>
                <a:spcPct val="110000"/>
              </a:lnSpc>
              <a:spcBef>
                <a:spcPts val="600"/>
              </a:spcBef>
              <a:spcAft>
                <a:spcPct val="0"/>
              </a:spcAft>
              <a:buClr>
                <a:srgbClr val="982068"/>
              </a:buClr>
              <a:buSzPts val="1600"/>
              <a:buFont typeface="Arial"/>
              <a:buChar char="•"/>
              <a:defRPr/>
            </a:lvl2pPr>
            <a:lvl3pPr marL="1371600" lvl="2" indent="-330200" algn="l">
              <a:lnSpc>
                <a:spcPct val="110000"/>
              </a:lnSpc>
              <a:spcBef>
                <a:spcPts val="600"/>
              </a:spcBef>
              <a:spcAft>
                <a:spcPct val="0"/>
              </a:spcAft>
              <a:buClr>
                <a:srgbClr val="982068"/>
              </a:buClr>
              <a:buSzPts val="1600"/>
              <a:buFont typeface="Arial"/>
              <a:buChar char="•"/>
              <a:defRPr/>
            </a:lvl3pPr>
            <a:lvl4pPr marL="1828800" lvl="3" indent="-330200" algn="l">
              <a:lnSpc>
                <a:spcPct val="110000"/>
              </a:lnSpc>
              <a:spcBef>
                <a:spcPts val="600"/>
              </a:spcBef>
              <a:spcAft>
                <a:spcPct val="0"/>
              </a:spcAft>
              <a:buClr>
                <a:srgbClr val="982068"/>
              </a:buClr>
              <a:buSzPts val="1600"/>
              <a:buFont typeface="Arial"/>
              <a:buChar char="•"/>
              <a:defRPr/>
            </a:lvl4pPr>
            <a:lvl5pPr marL="2286000" lvl="4" indent="-330200" algn="l">
              <a:lnSpc>
                <a:spcPct val="110000"/>
              </a:lnSpc>
              <a:spcBef>
                <a:spcPts val="600"/>
              </a:spcBef>
              <a:spcAft>
                <a:spcPct val="0"/>
              </a:spcAft>
              <a:buClr>
                <a:srgbClr val="982068"/>
              </a:buClr>
              <a:buSzPts val="1600"/>
              <a:buFont typeface="Arial"/>
              <a:buChar char="•"/>
              <a:defRPr/>
            </a:lvl5pPr>
            <a:lvl6pPr marL="2743200" lvl="5" indent="-342900" algn="l">
              <a:lnSpc>
                <a:spcPct val="90000"/>
              </a:lnSpc>
              <a:spcBef>
                <a:spcPts val="6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31" name="Google Shape;31;p14"/>
          <p:cNvPicPr preferRelativeResize="0"/>
          <p:nvPr/>
        </p:nvPicPr>
        <p:blipFill>
          <a:blip r:embed="rId1">
            <a:alphaModFix/>
          </a:blip>
          <a:stretch>
            <a:fillRect/>
          </a:stretch>
        </p:blipFill>
        <p:spPr>
          <a:xfrm>
            <a:off x="8439912" y="5816847"/>
            <a:ext cx="2734889" cy="640080"/>
          </a:xfrm>
          <a:prstGeom prst="rect">
            <a:avLst/>
          </a:prstGeom>
          <a:noFill/>
          <a:ln>
            <a:noFill/>
          </a:ln>
        </p:spPr>
      </p:pic>
      <p:pic>
        <p:nvPicPr>
          <p:cNvPr id="32" name="Google Shape;32;p14"/>
          <p:cNvPicPr preferRelativeResize="0"/>
          <p:nvPr/>
        </p:nvPicPr>
        <p:blipFill>
          <a:blip r:embed="rId2">
            <a:alphaModFix/>
          </a:blip>
          <a:stretch>
            <a:fillRect/>
          </a:stretch>
        </p:blipFill>
        <p:spPr>
          <a:xfrm>
            <a:off x="914400" y="5993237"/>
            <a:ext cx="1789245" cy="298838"/>
          </a:xfrm>
          <a:prstGeom prst="rect">
            <a:avLst/>
          </a:prstGeom>
          <a:noFill/>
          <a:ln>
            <a:noFill/>
          </a:ln>
        </p:spPr>
      </p:pic>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two blocks content" type="twoObj">
  <p:cSld name="TWO_OBJECTS">
    <p:bg>
      <p:bgPr>
        <a:blipFill>
          <a:blip r:embed="rId3">
            <a:alphaModFix amt="25000"/>
          </a:blip>
          <a:stretch>
            <a:fillRect/>
          </a:stretch>
        </a:blipFill>
        <a:effectLst/>
      </p:bgPr>
    </p:bg>
    <p:spTree>
      <p:nvGrpSpPr>
        <p:cNvPr id="1" name="Shape 33"/>
        <p:cNvGrpSpPr/>
        <p:nvPr/>
      </p:nvGrpSpPr>
      <p:grpSpPr>
        <a:xfrm>
          <a:off x="0" y="0"/>
          <a:ext cx="0" cy="0"/>
        </a:xfrm>
      </p:grpSpPr>
      <p:sp>
        <p:nvSpPr>
          <p:cNvPr id="34" name="Google Shape;34;p15"/>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rgbClr val="982068"/>
              </a:buClr>
              <a:buSzPts val="3600"/>
              <a:buFont typeface="Lato Black"/>
              <a:buNone/>
              <a:defRPr>
                <a:solidFill>
                  <a:srgbClr val="982068"/>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5" name="Google Shape;35;p15"/>
          <p:cNvSpPr txBox="1">
            <a:spLocks noGrp="1"/>
          </p:cNvSpPr>
          <p:nvPr>
            <p:ph type="body" idx="1"/>
          </p:nvPr>
        </p:nvSpPr>
        <p:spPr>
          <a:xfrm>
            <a:off x="914400" y="2377440"/>
            <a:ext cx="4866132" cy="2971800"/>
          </a:xfrm>
          <a:prstGeom prst="rect">
            <a:avLst/>
          </a:prstGeom>
          <a:noFill/>
          <a:ln>
            <a:noFill/>
          </a:ln>
        </p:spPr>
        <p:txBody>
          <a:bodyPr spcFirstLastPara="1" wrap="square" lIns="0" tIns="0" rIns="0" bIns="0" anchor="t" anchorCtr="0">
            <a:noAutofit/>
          </a:bodyPr>
          <a:lstStyle>
            <a:lvl1pPr marL="457200" lvl="0" indent="-320040" algn="l">
              <a:lnSpc>
                <a:spcPct val="110000"/>
              </a:lnSpc>
              <a:spcBef>
                <a:spcPts val="1000"/>
              </a:spcBef>
              <a:spcAft>
                <a:spcPct val="0"/>
              </a:spcAft>
              <a:buSzPts val="1440"/>
              <a:buChar char="•"/>
              <a:defRPr/>
            </a:lvl1pPr>
            <a:lvl2pPr marL="914400" lvl="1" indent="-320040" algn="l">
              <a:lnSpc>
                <a:spcPct val="110000"/>
              </a:lnSpc>
              <a:spcBef>
                <a:spcPts val="600"/>
              </a:spcBef>
              <a:spcAft>
                <a:spcPct val="0"/>
              </a:spcAft>
              <a:buSzPts val="1440"/>
              <a:buChar char="•"/>
              <a:defRPr/>
            </a:lvl2pPr>
            <a:lvl3pPr marL="1371600" lvl="2" indent="-320039" algn="l">
              <a:lnSpc>
                <a:spcPct val="110000"/>
              </a:lnSpc>
              <a:spcBef>
                <a:spcPts val="600"/>
              </a:spcBef>
              <a:spcAft>
                <a:spcPct val="0"/>
              </a:spcAft>
              <a:buSzPts val="1440"/>
              <a:buChar char="•"/>
              <a:defRPr/>
            </a:lvl3pPr>
            <a:lvl4pPr marL="1828800" lvl="3" indent="-320039" algn="l">
              <a:lnSpc>
                <a:spcPct val="110000"/>
              </a:lnSpc>
              <a:spcBef>
                <a:spcPts val="600"/>
              </a:spcBef>
              <a:spcAft>
                <a:spcPct val="0"/>
              </a:spcAft>
              <a:buSzPts val="1440"/>
              <a:buChar char="•"/>
              <a:defRPr/>
            </a:lvl4pPr>
            <a:lvl5pPr marL="2286000" lvl="4" indent="-320039" algn="l">
              <a:lnSpc>
                <a:spcPct val="110000"/>
              </a:lnSpc>
              <a:spcBef>
                <a:spcPts val="600"/>
              </a:spcBef>
              <a:spcAft>
                <a:spcPct val="0"/>
              </a:spcAft>
              <a:buSzPts val="1440"/>
              <a:buChar char="•"/>
              <a:defRPr/>
            </a:lvl5pPr>
            <a:lvl6pPr marL="2743200" lvl="5" indent="-342900" algn="l">
              <a:lnSpc>
                <a:spcPct val="90000"/>
              </a:lnSpc>
              <a:spcBef>
                <a:spcPts val="6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6" name="Google Shape;36;p15"/>
          <p:cNvSpPr txBox="1">
            <a:spLocks noGrp="1"/>
          </p:cNvSpPr>
          <p:nvPr>
            <p:ph type="body" idx="2"/>
          </p:nvPr>
        </p:nvSpPr>
        <p:spPr>
          <a:xfrm>
            <a:off x="6248400" y="2377440"/>
            <a:ext cx="4866132" cy="2971800"/>
          </a:xfrm>
          <a:prstGeom prst="rect">
            <a:avLst/>
          </a:prstGeom>
          <a:noFill/>
          <a:ln>
            <a:noFill/>
          </a:ln>
        </p:spPr>
        <p:txBody>
          <a:bodyPr spcFirstLastPara="1" wrap="square" lIns="0" tIns="0" rIns="0" bIns="0" anchor="t" anchorCtr="0">
            <a:noAutofit/>
          </a:bodyPr>
          <a:lstStyle>
            <a:lvl1pPr marL="457200" lvl="0" indent="-320040" algn="l">
              <a:lnSpc>
                <a:spcPct val="110000"/>
              </a:lnSpc>
              <a:spcBef>
                <a:spcPts val="1000"/>
              </a:spcBef>
              <a:spcAft>
                <a:spcPct val="0"/>
              </a:spcAft>
              <a:buSzPts val="1440"/>
              <a:buChar char="•"/>
              <a:defRPr/>
            </a:lvl1pPr>
            <a:lvl2pPr marL="914400" lvl="1" indent="-320040" algn="l">
              <a:lnSpc>
                <a:spcPct val="110000"/>
              </a:lnSpc>
              <a:spcBef>
                <a:spcPts val="600"/>
              </a:spcBef>
              <a:spcAft>
                <a:spcPct val="0"/>
              </a:spcAft>
              <a:buSzPts val="1440"/>
              <a:buChar char="•"/>
              <a:defRPr/>
            </a:lvl2pPr>
            <a:lvl3pPr marL="1371600" lvl="2" indent="-320039" algn="l">
              <a:lnSpc>
                <a:spcPct val="110000"/>
              </a:lnSpc>
              <a:spcBef>
                <a:spcPts val="600"/>
              </a:spcBef>
              <a:spcAft>
                <a:spcPct val="0"/>
              </a:spcAft>
              <a:buSzPts val="1440"/>
              <a:buChar char="•"/>
              <a:defRPr/>
            </a:lvl3pPr>
            <a:lvl4pPr marL="1828800" lvl="3" indent="-320039" algn="l">
              <a:lnSpc>
                <a:spcPct val="110000"/>
              </a:lnSpc>
              <a:spcBef>
                <a:spcPts val="600"/>
              </a:spcBef>
              <a:spcAft>
                <a:spcPct val="0"/>
              </a:spcAft>
              <a:buSzPts val="1440"/>
              <a:buChar char="•"/>
              <a:defRPr/>
            </a:lvl4pPr>
            <a:lvl5pPr marL="2286000" lvl="4" indent="-320039" algn="l">
              <a:lnSpc>
                <a:spcPct val="110000"/>
              </a:lnSpc>
              <a:spcBef>
                <a:spcPts val="600"/>
              </a:spcBef>
              <a:spcAft>
                <a:spcPct val="0"/>
              </a:spcAft>
              <a:buSzPts val="1440"/>
              <a:buChar char="•"/>
              <a:defRPr/>
            </a:lvl5pPr>
            <a:lvl6pPr marL="2743200" lvl="5" indent="-342900" algn="l">
              <a:lnSpc>
                <a:spcPct val="90000"/>
              </a:lnSpc>
              <a:spcBef>
                <a:spcPts val="6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pic>
        <p:nvPicPr>
          <p:cNvPr id="37" name="Google Shape;37;p15"/>
          <p:cNvPicPr preferRelativeResize="0"/>
          <p:nvPr/>
        </p:nvPicPr>
        <p:blipFill>
          <a:blip r:embed="rId1">
            <a:alphaModFix/>
          </a:blip>
          <a:stretch>
            <a:fillRect/>
          </a:stretch>
        </p:blipFill>
        <p:spPr>
          <a:xfrm>
            <a:off x="914400" y="5993237"/>
            <a:ext cx="1789245" cy="298838"/>
          </a:xfrm>
          <a:prstGeom prst="rect">
            <a:avLst/>
          </a:prstGeom>
          <a:noFill/>
          <a:ln>
            <a:noFill/>
          </a:ln>
        </p:spPr>
      </p:pic>
      <p:pic>
        <p:nvPicPr>
          <p:cNvPr id="38" name="Google Shape;38;p15"/>
          <p:cNvPicPr preferRelativeResize="0"/>
          <p:nvPr/>
        </p:nvPicPr>
        <p:blipFill>
          <a:blip r:embed="rId2">
            <a:alphaModFix/>
          </a:blip>
          <a:stretch>
            <a:fillRect/>
          </a:stretch>
        </p:blipFill>
        <p:spPr>
          <a:xfrm>
            <a:off x="8439912" y="5816847"/>
            <a:ext cx="2734889" cy="640080"/>
          </a:xfrm>
          <a:prstGeom prst="rect">
            <a:avLst/>
          </a:prstGeom>
          <a:noFill/>
          <a:ln>
            <a:noFill/>
          </a:ln>
        </p:spPr>
      </p:pic>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1_title on white">
  <p:cSld name="1_title on white">
    <p:bg>
      <p:bgPr>
        <a:blipFill>
          <a:blip r:embed="rId3">
            <a:alphaModFix amt="25000"/>
          </a:blip>
          <a:stretch>
            <a:fillRect/>
          </a:stretch>
        </a:blipFill>
        <a:effectLst/>
      </p:bgPr>
    </p:bg>
    <p:spTree>
      <p:nvGrpSpPr>
        <p:cNvPr id="1" name="Shape 39"/>
        <p:cNvGrpSpPr/>
        <p:nvPr/>
      </p:nvGrpSpPr>
      <p:grpSpPr>
        <a:xfrm>
          <a:off x="0" y="0"/>
          <a:ext cx="0" cy="0"/>
        </a:xfrm>
      </p:grpSpPr>
      <p:pic>
        <p:nvPicPr>
          <p:cNvPr id="40" name="Google Shape;40;p16"/>
          <p:cNvPicPr preferRelativeResize="0"/>
          <p:nvPr/>
        </p:nvPicPr>
        <p:blipFill>
          <a:blip r:embed="rId1">
            <a:alphaModFix/>
          </a:blip>
          <a:stretch>
            <a:fillRect/>
          </a:stretch>
        </p:blipFill>
        <p:spPr>
          <a:xfrm>
            <a:off x="8439912" y="5816847"/>
            <a:ext cx="2734889" cy="640080"/>
          </a:xfrm>
          <a:prstGeom prst="rect">
            <a:avLst/>
          </a:prstGeom>
          <a:noFill/>
          <a:ln>
            <a:noFill/>
          </a:ln>
        </p:spPr>
      </p:pic>
      <p:pic>
        <p:nvPicPr>
          <p:cNvPr id="41" name="Google Shape;41;p16"/>
          <p:cNvPicPr preferRelativeResize="0"/>
          <p:nvPr/>
        </p:nvPicPr>
        <p:blipFill>
          <a:blip r:embed="rId2">
            <a:alphaModFix/>
          </a:blip>
          <a:stretch>
            <a:fillRect/>
          </a:stretch>
        </p:blipFill>
        <p:spPr>
          <a:xfrm>
            <a:off x="914400" y="5993237"/>
            <a:ext cx="1789245" cy="298838"/>
          </a:xfrm>
          <a:prstGeom prst="rect">
            <a:avLst/>
          </a:prstGeom>
          <a:noFill/>
          <a:ln>
            <a:noFill/>
          </a:ln>
        </p:spPr>
      </p:pic>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tion divider 1">
  <p:cSld name="section divider 1">
    <p:bg>
      <p:bgPr>
        <a:blipFill>
          <a:blip r:embed="rId3">
            <a:alphaModFix/>
          </a:blip>
          <a:stretch>
            <a:fillRect/>
          </a:stretch>
        </a:blipFill>
        <a:effectLst/>
      </p:bgPr>
    </p:bg>
    <p:spTree>
      <p:nvGrpSpPr>
        <p:cNvPr id="1" name="Shape 42"/>
        <p:cNvGrpSpPr/>
        <p:nvPr/>
      </p:nvGrpSpPr>
      <p:grpSpPr>
        <a:xfrm>
          <a:off x="0" y="0"/>
          <a:ext cx="0" cy="0"/>
        </a:xfrm>
      </p:grpSpPr>
      <p:sp>
        <p:nvSpPr>
          <p:cNvPr id="43" name="Google Shape;43;p17"/>
          <p:cNvSpPr txBox="1">
            <a:spLocks noGrp="1"/>
          </p:cNvSpPr>
          <p:nvPr>
            <p:ph type="title"/>
          </p:nvPr>
        </p:nvSpPr>
        <p:spPr>
          <a:xfrm>
            <a:off x="914400" y="2377440"/>
            <a:ext cx="10204704" cy="16459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chemeClr val="lt1"/>
              </a:buClr>
              <a:buSzPts val="3600"/>
              <a:buFont typeface="Lato Black"/>
              <a:buNone/>
              <a:defRPr sz="3600">
                <a:solidFill>
                  <a:schemeClr val="lt1"/>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4" name="Google Shape;44;p17"/>
          <p:cNvSpPr txBox="1">
            <a:spLocks noGrp="1"/>
          </p:cNvSpPr>
          <p:nvPr>
            <p:ph type="body" idx="1"/>
          </p:nvPr>
        </p:nvSpPr>
        <p:spPr>
          <a:xfrm>
            <a:off x="914400" y="4297680"/>
            <a:ext cx="10204704" cy="13716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1000"/>
              </a:spcBef>
              <a:spcAft>
                <a:spcPct val="0"/>
              </a:spcAft>
              <a:buSzPts val="2240"/>
              <a:buNone/>
              <a:defRPr sz="2800">
                <a:solidFill>
                  <a:schemeClr val="lt1"/>
                </a:solidFill>
              </a:defRPr>
            </a:lvl1pPr>
            <a:lvl2pPr marL="914400" lvl="1" indent="-228600" algn="l">
              <a:lnSpc>
                <a:spcPct val="110000"/>
              </a:lnSpc>
              <a:spcBef>
                <a:spcPts val="600"/>
              </a:spcBef>
              <a:spcAft>
                <a:spcPct val="0"/>
              </a:spcAft>
              <a:buSzPts val="1600"/>
              <a:buNone/>
              <a:defRPr sz="2000">
                <a:solidFill>
                  <a:srgbClr val="888888"/>
                </a:solidFill>
              </a:defRPr>
            </a:lvl2pPr>
            <a:lvl3pPr marL="1371600" lvl="2" indent="-228600" algn="l">
              <a:lnSpc>
                <a:spcPct val="110000"/>
              </a:lnSpc>
              <a:spcBef>
                <a:spcPts val="600"/>
              </a:spcBef>
              <a:spcAft>
                <a:spcPct val="0"/>
              </a:spcAft>
              <a:buSzPts val="1440"/>
              <a:buNone/>
              <a:defRPr sz="1800">
                <a:solidFill>
                  <a:srgbClr val="888888"/>
                </a:solidFill>
              </a:defRPr>
            </a:lvl3pPr>
            <a:lvl4pPr marL="1828800" lvl="3" indent="-228600" algn="l">
              <a:lnSpc>
                <a:spcPct val="110000"/>
              </a:lnSpc>
              <a:spcBef>
                <a:spcPts val="600"/>
              </a:spcBef>
              <a:spcAft>
                <a:spcPct val="0"/>
              </a:spcAft>
              <a:buSzPts val="1280"/>
              <a:buNone/>
              <a:defRPr sz="1600">
                <a:solidFill>
                  <a:srgbClr val="888888"/>
                </a:solidFill>
              </a:defRPr>
            </a:lvl4pPr>
            <a:lvl5pPr marL="2286000" lvl="4" indent="-228600" algn="l">
              <a:lnSpc>
                <a:spcPct val="110000"/>
              </a:lnSpc>
              <a:spcBef>
                <a:spcPts val="600"/>
              </a:spcBef>
              <a:spcAft>
                <a:spcPct val="0"/>
              </a:spcAft>
              <a:buSzPts val="1280"/>
              <a:buNone/>
              <a:defRPr sz="1600">
                <a:solidFill>
                  <a:srgbClr val="888888"/>
                </a:solidFill>
              </a:defRPr>
            </a:lvl5pPr>
            <a:lvl6pPr marL="2743200" lvl="5" indent="-228600" algn="l">
              <a:lnSpc>
                <a:spcPct val="90000"/>
              </a:lnSpc>
              <a:spcBef>
                <a:spcPts val="6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pic>
        <p:nvPicPr>
          <p:cNvPr id="45" name="Google Shape;45;p17"/>
          <p:cNvPicPr preferRelativeResize="0"/>
          <p:nvPr/>
        </p:nvPicPr>
        <p:blipFill>
          <a:blip r:embed="rId1">
            <a:alphaModFix/>
          </a:blip>
          <a:stretch>
            <a:fillRect/>
          </a:stretch>
        </p:blipFill>
        <p:spPr>
          <a:xfrm>
            <a:off x="914400" y="5943600"/>
            <a:ext cx="1917127" cy="385948"/>
          </a:xfrm>
          <a:prstGeom prst="rect">
            <a:avLst/>
          </a:prstGeom>
          <a:noFill/>
          <a:ln>
            <a:noFill/>
          </a:ln>
        </p:spPr>
      </p:pic>
      <p:pic>
        <p:nvPicPr>
          <p:cNvPr id="46" name="Google Shape;46;p17"/>
          <p:cNvPicPr preferRelativeResize="0"/>
          <p:nvPr/>
        </p:nvPicPr>
        <p:blipFill>
          <a:blip r:embed="rId2">
            <a:alphaModFix/>
          </a:blip>
          <a:stretch>
            <a:fillRect/>
          </a:stretch>
        </p:blipFill>
        <p:spPr>
          <a:xfrm>
            <a:off x="8438243" y="5816198"/>
            <a:ext cx="2737757" cy="640752"/>
          </a:xfrm>
          <a:prstGeom prst="rect">
            <a:avLst/>
          </a:prstGeom>
          <a:noFill/>
          <a:ln>
            <a:noFill/>
          </a:ln>
        </p:spPr>
      </p:pic>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on white" type="titleOnly">
  <p:cSld name="TITLE_ONLY">
    <p:bg>
      <p:bgPr>
        <a:blipFill>
          <a:blip r:embed="rId3">
            <a:alphaModFix amt="25000"/>
          </a:blip>
          <a:stretch>
            <a:fillRect/>
          </a:stretch>
        </a:blipFill>
        <a:effectLst/>
      </p:bgPr>
    </p:bg>
    <p:spTree>
      <p:nvGrpSpPr>
        <p:cNvPr id="1" name="Shape 47"/>
        <p:cNvGrpSpPr/>
        <p:nvPr/>
      </p:nvGrpSpPr>
      <p:grpSpPr>
        <a:xfrm>
          <a:off x="0" y="0"/>
          <a:ext cx="0" cy="0"/>
        </a:xfrm>
      </p:grpSpPr>
      <p:sp>
        <p:nvSpPr>
          <p:cNvPr id="48" name="Google Shape;48;p18"/>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lvl="0" algn="l">
              <a:lnSpc>
                <a:spcPct val="110000"/>
              </a:lnSpc>
              <a:spcBef>
                <a:spcPct val="0"/>
              </a:spcBef>
              <a:spcAft>
                <a:spcPct val="0"/>
              </a:spcAft>
              <a:buClr>
                <a:srgbClr val="982068"/>
              </a:buClr>
              <a:buSzPts val="3600"/>
              <a:buFont typeface="Lato Black"/>
              <a:buNone/>
              <a:defRPr>
                <a:solidFill>
                  <a:srgbClr val="982068"/>
                </a:solidFill>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pic>
        <p:nvPicPr>
          <p:cNvPr id="49" name="Google Shape;49;p18"/>
          <p:cNvPicPr preferRelativeResize="0"/>
          <p:nvPr/>
        </p:nvPicPr>
        <p:blipFill>
          <a:blip r:embed="rId1">
            <a:alphaModFix/>
          </a:blip>
          <a:stretch>
            <a:fillRect/>
          </a:stretch>
        </p:blipFill>
        <p:spPr>
          <a:xfrm>
            <a:off x="8439912" y="5816847"/>
            <a:ext cx="2734889" cy="640080"/>
          </a:xfrm>
          <a:prstGeom prst="rect">
            <a:avLst/>
          </a:prstGeom>
          <a:noFill/>
          <a:ln>
            <a:noFill/>
          </a:ln>
        </p:spPr>
      </p:pic>
      <p:pic>
        <p:nvPicPr>
          <p:cNvPr id="50" name="Google Shape;50;p18"/>
          <p:cNvPicPr preferRelativeResize="0"/>
          <p:nvPr/>
        </p:nvPicPr>
        <p:blipFill>
          <a:blip r:embed="rId2">
            <a:alphaModFix/>
          </a:blip>
          <a:stretch>
            <a:fillRect/>
          </a:stretch>
        </p:blipFill>
        <p:spPr>
          <a:xfrm>
            <a:off x="914400" y="5993237"/>
            <a:ext cx="1789245" cy="298838"/>
          </a:xfrm>
          <a:prstGeom prst="rect">
            <a:avLst/>
          </a:prstGeom>
          <a:noFill/>
          <a:ln>
            <a:noFill/>
          </a:ln>
        </p:spPr>
      </p:pic>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5"/>
        <p:cNvGrpSpPr/>
        <p:nvPr/>
      </p:nvGrpSpPr>
      <p:grpSpPr>
        <a:xfrm>
          <a:off x="0" y="0"/>
          <a:ext cx="0" cy="0"/>
        </a:xfrm>
      </p:grpSpPr>
      <p:sp>
        <p:nvSpPr>
          <p:cNvPr id="6" name="Google Shape;6;p9"/>
          <p:cNvSpPr txBox="1">
            <a:spLocks noGrp="1"/>
          </p:cNvSpPr>
          <p:nvPr>
            <p:ph type="title"/>
          </p:nvPr>
        </p:nvSpPr>
        <p:spPr>
          <a:xfrm>
            <a:off x="914400" y="914400"/>
            <a:ext cx="10200132" cy="1188720"/>
          </a:xfrm>
          <a:prstGeom prst="rect">
            <a:avLst/>
          </a:prstGeom>
          <a:noFill/>
          <a:ln>
            <a:noFill/>
          </a:ln>
        </p:spPr>
        <p:txBody>
          <a:bodyPr spcFirstLastPara="1" wrap="square" lIns="0" tIns="0" rIns="0" bIns="0" anchor="b" anchorCtr="0">
            <a:noAutofit/>
          </a:bodyPr>
          <a:lstStyle>
            <a:lvl1pPr marR="0" lvl="0" algn="l" rtl="0">
              <a:lnSpc>
                <a:spcPct val="110000"/>
              </a:lnSpc>
              <a:spcBef>
                <a:spcPct val="0"/>
              </a:spcBef>
              <a:spcAft>
                <a:spcPct val="0"/>
              </a:spcAft>
              <a:buClr>
                <a:srgbClr val="982068"/>
              </a:buClr>
              <a:buSzPts val="3600"/>
              <a:buFont typeface="Lato Black"/>
              <a:buNone/>
              <a:defRPr sz="3600" b="1" i="0" u="none" strike="noStrike" cap="none">
                <a:solidFill>
                  <a:srgbClr val="982068"/>
                </a:solidFill>
                <a:latin typeface="Lato Black"/>
                <a:ea typeface="Lato Black"/>
                <a:cs typeface="Lato Black"/>
                <a:sym typeface="Lato Black"/>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7" name="Google Shape;7;p9"/>
          <p:cNvSpPr txBox="1">
            <a:spLocks noGrp="1"/>
          </p:cNvSpPr>
          <p:nvPr>
            <p:ph type="body" idx="1"/>
          </p:nvPr>
        </p:nvSpPr>
        <p:spPr>
          <a:xfrm>
            <a:off x="914400" y="2377440"/>
            <a:ext cx="10204704" cy="3200400"/>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ct val="0"/>
              </a:spcAft>
              <a:buClr>
                <a:srgbClr val="642265"/>
              </a:buClr>
              <a:buSzPts val="1600"/>
              <a:buFont typeface="Arial"/>
              <a:buChar char="•"/>
              <a:defRPr sz="2000" b="0" i="0" u="none" strike="noStrike" cap="none">
                <a:solidFill>
                  <a:srgbClr val="505050"/>
                </a:solidFill>
                <a:latin typeface="Lato"/>
                <a:ea typeface="Lato"/>
                <a:cs typeface="Lato"/>
                <a:sym typeface="Lato"/>
              </a:defRPr>
            </a:lvl1pPr>
            <a:lvl2pPr marL="914400" marR="0" lvl="1" indent="-330200" algn="l" rtl="0">
              <a:lnSpc>
                <a:spcPct val="110000"/>
              </a:lnSpc>
              <a:spcBef>
                <a:spcPts val="600"/>
              </a:spcBef>
              <a:spcAft>
                <a:spcPct val="0"/>
              </a:spcAft>
              <a:buClr>
                <a:srgbClr val="642265"/>
              </a:buClr>
              <a:buSzPts val="1600"/>
              <a:buFont typeface="Arial"/>
              <a:buChar char="•"/>
              <a:defRPr sz="2000" b="0" i="0" u="none" strike="noStrike" cap="none">
                <a:solidFill>
                  <a:srgbClr val="505050"/>
                </a:solidFill>
                <a:latin typeface="Lato"/>
                <a:ea typeface="Lato"/>
                <a:cs typeface="Lato"/>
                <a:sym typeface="Lato"/>
              </a:defRPr>
            </a:lvl2pPr>
            <a:lvl3pPr marL="1371600" marR="0" lvl="2" indent="-330200" algn="l" rtl="0">
              <a:lnSpc>
                <a:spcPct val="110000"/>
              </a:lnSpc>
              <a:spcBef>
                <a:spcPts val="600"/>
              </a:spcBef>
              <a:spcAft>
                <a:spcPct val="0"/>
              </a:spcAft>
              <a:buClr>
                <a:srgbClr val="642265"/>
              </a:buClr>
              <a:buSzPts val="1600"/>
              <a:buFont typeface="Arial"/>
              <a:buChar char="•"/>
              <a:defRPr sz="2000" b="0" i="0" u="none" strike="noStrike" cap="none">
                <a:solidFill>
                  <a:srgbClr val="505050"/>
                </a:solidFill>
                <a:latin typeface="Lato"/>
                <a:ea typeface="Lato"/>
                <a:cs typeface="Lato"/>
                <a:sym typeface="Lato"/>
              </a:defRPr>
            </a:lvl3pPr>
            <a:lvl4pPr marL="1828800" marR="0" lvl="3" indent="-330200" algn="l" rtl="0">
              <a:lnSpc>
                <a:spcPct val="110000"/>
              </a:lnSpc>
              <a:spcBef>
                <a:spcPts val="600"/>
              </a:spcBef>
              <a:spcAft>
                <a:spcPct val="0"/>
              </a:spcAft>
              <a:buClr>
                <a:srgbClr val="642265"/>
              </a:buClr>
              <a:buSzPts val="1600"/>
              <a:buFont typeface="Arial"/>
              <a:buChar char="•"/>
              <a:defRPr sz="2000" b="0" i="0" u="none" strike="noStrike" cap="none">
                <a:solidFill>
                  <a:srgbClr val="505050"/>
                </a:solidFill>
                <a:latin typeface="Lato"/>
                <a:ea typeface="Lato"/>
                <a:cs typeface="Lato"/>
                <a:sym typeface="Lato"/>
              </a:defRPr>
            </a:lvl4pPr>
            <a:lvl5pPr marL="2286000" marR="0" lvl="4" indent="-330200" algn="l" rtl="0">
              <a:lnSpc>
                <a:spcPct val="110000"/>
              </a:lnSpc>
              <a:spcBef>
                <a:spcPts val="600"/>
              </a:spcBef>
              <a:spcAft>
                <a:spcPct val="0"/>
              </a:spcAft>
              <a:buClr>
                <a:srgbClr val="642265"/>
              </a:buClr>
              <a:buSzPts val="1600"/>
              <a:buFont typeface="Arial"/>
              <a:buChar char="•"/>
              <a:defRPr sz="2000" b="0" i="0" u="none" strike="noStrike" cap="none">
                <a:solidFill>
                  <a:srgbClr val="505050"/>
                </a:solidFill>
                <a:latin typeface="Lato"/>
                <a:ea typeface="Lato"/>
                <a:cs typeface="Lato"/>
                <a:sym typeface="Lato"/>
              </a:defRPr>
            </a:lvl5pPr>
            <a:lvl6pPr marL="2743200" marR="0" lvl="5" indent="-342900" algn="l" rtl="0">
              <a:lnSpc>
                <a:spcPct val="90000"/>
              </a:lnSpc>
              <a:spcBef>
                <a:spcPts val="6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openxmlformats.org/officeDocument/2006/relationships/image" Target="../media/image1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1.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4.xml" /><Relationship Id="rId3" Type="http://schemas.openxmlformats.org/officeDocument/2006/relationships/image" Target="../media/image13.png" /><Relationship Id="rId4" Type="http://schemas.openxmlformats.org/officeDocument/2006/relationships/image" Target="../media/image14.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7.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xml" /><Relationship Id="rId3" Type="http://schemas.openxmlformats.org/officeDocument/2006/relationships/image" Target="../media/image9.png" /><Relationship Id="rId4" Type="http://schemas.openxmlformats.org/officeDocument/2006/relationships/image" Target="../media/image10.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0.xml" /><Relationship Id="rId3" Type="http://schemas.openxmlformats.org/officeDocument/2006/relationships/image" Target="../media/image16.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1.xml" /><Relationship Id="rId3" Type="http://schemas.openxmlformats.org/officeDocument/2006/relationships/hyperlink" Target="https://innovate-us.org/" TargetMode="External" /><Relationship Id="rId4" Type="http://schemas.openxmlformats.org/officeDocument/2006/relationships/image" Target="../media/image1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2.xml" /><Relationship Id="rId3" Type="http://schemas.openxmlformats.org/officeDocument/2006/relationships/hyperlink" Target="https://innovate-us.org" TargetMode="Ex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 Id="rId3"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 Id="rId3"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1.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11.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08"/>
        <p:cNvGrpSpPr/>
        <p:nvPr/>
      </p:nvGrpSpPr>
      <p:grpSpPr>
        <a:xfrm>
          <a:off x="0" y="0"/>
          <a:ext cx="0" cy="0"/>
        </a:xfrm>
      </p:grpSpPr>
      <p:sp>
        <p:nvSpPr>
          <p:cNvPr id="109" name="Google Shape;109;p1"/>
          <p:cNvSpPr txBox="1">
            <a:spLocks noGrp="1"/>
          </p:cNvSpPr>
          <p:nvPr>
            <p:ph type="title"/>
          </p:nvPr>
        </p:nvSpPr>
        <p:spPr>
          <a:xfrm>
            <a:off x="914400" y="2560320"/>
            <a:ext cx="10204704" cy="1371600"/>
          </a:xfrm>
          <a:prstGeom prst="rect">
            <a:avLst/>
          </a:prstGeom>
          <a:noFill/>
          <a:ln>
            <a:noFill/>
          </a:ln>
        </p:spPr>
        <p:txBody>
          <a:bodyPr spcFirstLastPara="1" wrap="square" lIns="0" tIns="0" rIns="0" bIns="0" anchor="b" anchorCtr="0">
            <a:noAutofit/>
          </a:bodyPr>
          <a:lstStyle/>
          <a:p>
            <a:pPr marL="0" lvl="0" indent="0" algn="l" rtl="0">
              <a:lnSpc>
                <a:spcPct val="110000"/>
              </a:lnSpc>
              <a:spcBef>
                <a:spcPct val="0"/>
              </a:spcBef>
              <a:spcAft>
                <a:spcPct val="0"/>
              </a:spcAft>
              <a:buClr>
                <a:schemeClr val="lt1"/>
              </a:buClr>
              <a:buSzPts val="4400"/>
              <a:buFont typeface="Lato Black"/>
              <a:buNone/>
            </a:pPr>
            <a:r>
              <a:rPr lang="en-US"/>
              <a:t>Everything You Need to Know About AI, but were Afraid to Ask </a:t>
            </a:r>
            <a:endParaRPr/>
          </a:p>
        </p:txBody>
      </p:sp>
      <p:sp>
        <p:nvSpPr>
          <p:cNvPr id="110" name="Google Shape;110;p1"/>
          <p:cNvSpPr txBox="1">
            <a:spLocks noGrp="1"/>
          </p:cNvSpPr>
          <p:nvPr>
            <p:ph type="body" idx="1"/>
          </p:nvPr>
        </p:nvSpPr>
        <p:spPr>
          <a:xfrm>
            <a:off x="914400" y="4297675"/>
            <a:ext cx="10620300" cy="1379100"/>
          </a:xfrm>
          <a:prstGeom prst="rect">
            <a:avLst/>
          </a:prstGeom>
          <a:noFill/>
          <a:ln>
            <a:noFill/>
          </a:ln>
        </p:spPr>
        <p:txBody>
          <a:bodyPr spcFirstLastPara="1" wrap="square" lIns="0" tIns="0" rIns="0" bIns="0" anchor="t" anchorCtr="0">
            <a:spAutoFit/>
          </a:bodyPr>
          <a:lstStyle/>
          <a:p>
            <a:pPr marL="0" lvl="0" indent="0" algn="l" rtl="0">
              <a:lnSpc>
                <a:spcPct val="110000"/>
              </a:lnSpc>
              <a:spcBef>
                <a:spcPct val="0"/>
              </a:spcBef>
              <a:spcAft>
                <a:spcPct val="0"/>
              </a:spcAft>
              <a:buSzPts val="2240"/>
              <a:buNone/>
            </a:pPr>
            <a:r>
              <a:rPr lang="en-US"/>
              <a:t>Neil Kleiman, urban policy professor at Northeastern University's School of Public Policy and Urban Affairs and senior fellow at the Burnes Center for Social Change and the GovLab</a:t>
            </a:r>
            <a:endParaRP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04"/>
        <p:cNvGrpSpPr/>
        <p:nvPr/>
      </p:nvGrpSpPr>
      <p:grpSpPr>
        <a:xfrm>
          <a:off x="0" y="0"/>
          <a:ext cx="0" cy="0"/>
        </a:xfrm>
      </p:grpSpPr>
      <p:sp>
        <p:nvSpPr>
          <p:cNvPr id="205" name="Google Shape;205;g26d2efe548b_0_146"/>
          <p:cNvSpPr txBox="1">
            <a:spLocks noGrp="1"/>
          </p:cNvSpPr>
          <p:nvPr>
            <p:ph type="title"/>
          </p:nvPr>
        </p:nvSpPr>
        <p:spPr>
          <a:xfrm>
            <a:off x="4609275" y="762000"/>
            <a:ext cx="63192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Boosting productivity</a:t>
            </a:r>
            <a:endParaRPr sz="4600"/>
          </a:p>
        </p:txBody>
      </p:sp>
      <p:sp>
        <p:nvSpPr>
          <p:cNvPr id="206" name="Google Shape;206;g26d2efe548b_0_146"/>
          <p:cNvSpPr txBox="1">
            <a:spLocks noGrp="1"/>
          </p:cNvSpPr>
          <p:nvPr>
            <p:ph type="body" idx="1"/>
          </p:nvPr>
        </p:nvSpPr>
        <p:spPr>
          <a:xfrm>
            <a:off x="4609274" y="1767850"/>
            <a:ext cx="6477025" cy="3711785"/>
          </a:xfrm>
          <a:prstGeom prst="rect">
            <a:avLst/>
          </a:prstGeom>
        </p:spPr>
        <p:txBody>
          <a:bodyPr spcFirstLastPara="1" wrap="square" lIns="0" tIns="0" rIns="0" bIns="0" anchor="t" anchorCtr="0">
            <a:spAutoFit/>
          </a:bodyPr>
          <a:lstStyle/>
          <a:p>
            <a:pPr marL="0" lvl="0" indent="0" algn="l" rtl="0">
              <a:spcBef>
                <a:spcPts val="1000"/>
              </a:spcBef>
              <a:spcAft>
                <a:spcPct val="0"/>
              </a:spcAft>
              <a:buNone/>
            </a:pPr>
            <a:r>
              <a:rPr lang="en-US" sz="2400"/>
              <a:t>Access to the ‘best available colleague’ who assists with core admin tasks: </a:t>
            </a:r>
            <a:endParaRPr sz="2400"/>
          </a:p>
          <a:p>
            <a:pPr marL="457200" lvl="0" indent="-381000" algn="l" rtl="0">
              <a:spcBef>
                <a:spcPts val="1000"/>
              </a:spcBef>
              <a:spcAft>
                <a:spcPct val="0"/>
              </a:spcAft>
              <a:buSzPts val="2400"/>
              <a:buChar char="•"/>
            </a:pPr>
            <a:r>
              <a:rPr lang="en-US" sz="2400"/>
              <a:t>Drafting job descriptions</a:t>
            </a:r>
            <a:endParaRPr sz="2400"/>
          </a:p>
          <a:p>
            <a:pPr marL="457200" lvl="0" indent="-381000" algn="l" rtl="0">
              <a:spcBef>
                <a:spcPct val="0"/>
              </a:spcBef>
              <a:spcAft>
                <a:spcPct val="0"/>
              </a:spcAft>
              <a:buSzPts val="2400"/>
              <a:buChar char="•"/>
            </a:pPr>
            <a:r>
              <a:rPr lang="en-US" sz="2400"/>
              <a:t>Writing memos</a:t>
            </a:r>
            <a:endParaRPr sz="2400"/>
          </a:p>
          <a:p>
            <a:pPr marL="457200" lvl="0" indent="-381000" algn="l" rtl="0">
              <a:spcBef>
                <a:spcPct val="0"/>
              </a:spcBef>
              <a:spcAft>
                <a:spcPct val="0"/>
              </a:spcAft>
              <a:buSzPts val="2400"/>
              <a:buChar char="•"/>
            </a:pPr>
            <a:r>
              <a:rPr lang="en-US" sz="2400"/>
              <a:t>Issuing press releases</a:t>
            </a:r>
            <a:endParaRPr sz="2400"/>
          </a:p>
          <a:p>
            <a:pPr marL="457200" lvl="0" indent="-381000" algn="l" rtl="0">
              <a:spcBef>
                <a:spcPct val="0"/>
              </a:spcBef>
              <a:spcAft>
                <a:spcPct val="0"/>
              </a:spcAft>
              <a:buSzPts val="2400"/>
              <a:buChar char="•"/>
            </a:pPr>
            <a:r>
              <a:rPr lang="en-US" sz="2400"/>
              <a:t>Conducting preliminary background research</a:t>
            </a:r>
            <a:endParaRPr sz="2400"/>
          </a:p>
          <a:p>
            <a:pPr marL="0" lvl="0" indent="0" algn="l" rtl="0">
              <a:spcBef>
                <a:spcPts val="1000"/>
              </a:spcBef>
              <a:spcAft>
                <a:spcPts val="600"/>
              </a:spcAft>
              <a:buNone/>
            </a:pPr>
            <a:r>
              <a:rPr lang="en-US" sz="2400"/>
              <a:t>Productivity frees up time for complex tasks needing greater human judgement. </a:t>
            </a:r>
            <a:endParaRPr sz="2400"/>
          </a:p>
        </p:txBody>
      </p:sp>
      <p:pic>
        <p:nvPicPr>
          <p:cNvPr id="207" name="Google Shape;207;g26d2efe548b_0_146"/>
          <p:cNvPicPr preferRelativeResize="0"/>
          <p:nvPr/>
        </p:nvPicPr>
        <p:blipFill>
          <a:blip r:embed="rId3">
            <a:alphaModFix/>
          </a:blip>
          <a:stretch>
            <a:fillRect/>
          </a:stretch>
        </p:blipFill>
        <p:spPr>
          <a:xfrm>
            <a:off x="1105700" y="1595899"/>
            <a:ext cx="2842375" cy="2842350"/>
          </a:xfrm>
          <a:prstGeom prst="rect">
            <a:avLst/>
          </a:prstGeom>
          <a:noFill/>
          <a:ln>
            <a:noFill/>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11"/>
        <p:cNvGrpSpPr/>
        <p:nvPr/>
      </p:nvGrpSpPr>
      <p:grpSpPr>
        <a:xfrm>
          <a:off x="0" y="0"/>
          <a:ext cx="0" cy="0"/>
        </a:xfrm>
      </p:grpSpPr>
      <p:sp>
        <p:nvSpPr>
          <p:cNvPr id="212" name="Google Shape;212;g26d2efe548b_0_153"/>
          <p:cNvSpPr txBox="1">
            <a:spLocks noGrp="1"/>
          </p:cNvSpPr>
          <p:nvPr>
            <p:ph type="title"/>
          </p:nvPr>
        </p:nvSpPr>
        <p:spPr>
          <a:xfrm>
            <a:off x="914400" y="2161350"/>
            <a:ext cx="10200000" cy="905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2800">
                <a:solidFill>
                  <a:schemeClr val="dk2"/>
                </a:solidFill>
              </a:rPr>
              <a:t>Prompt: </a:t>
            </a:r>
            <a:r>
              <a:rPr lang="en-US" sz="2800" b="0">
                <a:solidFill>
                  <a:schemeClr val="dk2"/>
                </a:solidFill>
                <a:latin typeface="Lato"/>
                <a:ea typeface="Lato"/>
                <a:cs typeface="Lato"/>
                <a:sym typeface="Lato"/>
              </a:rPr>
              <a:t>Suggest ways I can use technology to engage vulnerable populations to boost uptake of a new affordable housing benefit.</a:t>
            </a:r>
            <a:endParaRPr sz="2800" b="0">
              <a:solidFill>
                <a:schemeClr val="dk2"/>
              </a:solidFill>
              <a:latin typeface="Lato"/>
              <a:ea typeface="Lato"/>
              <a:cs typeface="Lato"/>
              <a:sym typeface="Lato"/>
            </a:endParaRPr>
          </a:p>
        </p:txBody>
      </p:sp>
      <p:sp>
        <p:nvSpPr>
          <p:cNvPr id="213" name="Google Shape;213;g26d2efe548b_0_153"/>
          <p:cNvSpPr txBox="1">
            <a:spLocks noGrp="1"/>
          </p:cNvSpPr>
          <p:nvPr>
            <p:ph type="title"/>
          </p:nvPr>
        </p:nvSpPr>
        <p:spPr>
          <a:xfrm>
            <a:off x="914400" y="1066800"/>
            <a:ext cx="48660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Brainstorming</a:t>
            </a:r>
            <a:endParaRPr sz="46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17"/>
        <p:cNvGrpSpPr/>
        <p:nvPr/>
      </p:nvGrpSpPr>
      <p:grpSpPr>
        <a:xfrm>
          <a:off x="0" y="0"/>
          <a:ext cx="0" cy="0"/>
        </a:xfrm>
      </p:grpSpPr>
      <p:sp>
        <p:nvSpPr>
          <p:cNvPr id="218" name="Google Shape;218;g26d2efe548b_0_159"/>
          <p:cNvSpPr txBox="1">
            <a:spLocks noGrp="1"/>
          </p:cNvSpPr>
          <p:nvPr>
            <p:ph type="title"/>
          </p:nvPr>
        </p:nvSpPr>
        <p:spPr>
          <a:xfrm>
            <a:off x="914400" y="2161350"/>
            <a:ext cx="10200000" cy="905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2800">
                <a:solidFill>
                  <a:srgbClr val="888888"/>
                </a:solidFill>
              </a:rPr>
              <a:t>Prompt: </a:t>
            </a:r>
            <a:r>
              <a:rPr lang="en-US" sz="2800" b="0">
                <a:solidFill>
                  <a:srgbClr val="888888"/>
                </a:solidFill>
                <a:latin typeface="Lato"/>
                <a:ea typeface="Lato"/>
                <a:cs typeface="Lato"/>
                <a:sym typeface="Lato"/>
              </a:rPr>
              <a:t>Suggest ways I can use technology to engage vulnerable populations to boost uptake of a new affordable housing benefit.</a:t>
            </a:r>
            <a:endParaRPr sz="2800" b="0">
              <a:solidFill>
                <a:srgbClr val="888888"/>
              </a:solidFill>
              <a:latin typeface="Lato"/>
              <a:ea typeface="Lato"/>
              <a:cs typeface="Lato"/>
              <a:sym typeface="Lato"/>
            </a:endParaRPr>
          </a:p>
        </p:txBody>
      </p:sp>
      <p:sp>
        <p:nvSpPr>
          <p:cNvPr id="219" name="Google Shape;219;g26d2efe548b_0_159"/>
          <p:cNvSpPr txBox="1">
            <a:spLocks noGrp="1"/>
          </p:cNvSpPr>
          <p:nvPr>
            <p:ph type="title"/>
          </p:nvPr>
        </p:nvSpPr>
        <p:spPr>
          <a:xfrm>
            <a:off x="914400" y="4097175"/>
            <a:ext cx="10200000" cy="1379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2800">
                <a:solidFill>
                  <a:srgbClr val="888888"/>
                </a:solidFill>
              </a:rPr>
              <a:t>Prompt: </a:t>
            </a:r>
            <a:r>
              <a:rPr lang="en-US" sz="2800" b="0">
                <a:solidFill>
                  <a:srgbClr val="888888"/>
                </a:solidFill>
                <a:latin typeface="Lato"/>
                <a:ea typeface="Lato"/>
                <a:cs typeface="Lato"/>
                <a:sym typeface="Lato"/>
              </a:rPr>
              <a:t>Suggest ways I can use technology in </a:t>
            </a:r>
            <a:r>
              <a:rPr lang="en-US" sz="2800" b="0" i="1">
                <a:solidFill>
                  <a:srgbClr val="888888"/>
                </a:solidFill>
                <a:latin typeface="Lato"/>
                <a:ea typeface="Lato"/>
                <a:cs typeface="Lato"/>
                <a:sym typeface="Lato"/>
              </a:rPr>
              <a:t>low bandwidth environments</a:t>
            </a:r>
            <a:r>
              <a:rPr lang="en-US" sz="2800" b="0">
                <a:solidFill>
                  <a:srgbClr val="888888"/>
                </a:solidFill>
                <a:latin typeface="Lato"/>
                <a:ea typeface="Lato"/>
                <a:cs typeface="Lato"/>
                <a:sym typeface="Lato"/>
              </a:rPr>
              <a:t> to engage vulnerable populations to boost uptake of a new affordable housing benefit.</a:t>
            </a:r>
            <a:endParaRPr sz="2800" b="0">
              <a:solidFill>
                <a:srgbClr val="888888"/>
              </a:solidFill>
              <a:latin typeface="Lato"/>
              <a:ea typeface="Lato"/>
              <a:cs typeface="Lato"/>
              <a:sym typeface="Lato"/>
            </a:endParaRPr>
          </a:p>
        </p:txBody>
      </p:sp>
      <p:sp>
        <p:nvSpPr>
          <p:cNvPr id="220" name="Google Shape;220;g26d2efe548b_0_159"/>
          <p:cNvSpPr txBox="1">
            <a:spLocks noGrp="1"/>
          </p:cNvSpPr>
          <p:nvPr>
            <p:ph type="title"/>
          </p:nvPr>
        </p:nvSpPr>
        <p:spPr>
          <a:xfrm>
            <a:off x="914400" y="3366263"/>
            <a:ext cx="10200000" cy="431100"/>
          </a:xfrm>
          <a:prstGeom prst="rect">
            <a:avLst/>
          </a:prstGeom>
        </p:spPr>
        <p:txBody>
          <a:bodyPr spcFirstLastPara="1" wrap="square" lIns="0" tIns="0" rIns="0" bIns="0" anchor="b" anchorCtr="0">
            <a:spAutoFit/>
          </a:bodyPr>
          <a:lstStyle/>
          <a:p>
            <a:pPr marL="0" lvl="0" indent="0" algn="ctr" rtl="0">
              <a:spcBef>
                <a:spcPct val="0"/>
              </a:spcBef>
              <a:spcAft>
                <a:spcPct val="0"/>
              </a:spcAft>
              <a:buNone/>
            </a:pPr>
            <a:r>
              <a:rPr lang="en-US" sz="2800" b="0" i="1">
                <a:solidFill>
                  <a:srgbClr val="888888"/>
                </a:solidFill>
                <a:latin typeface="Lato"/>
                <a:ea typeface="Lato"/>
                <a:cs typeface="Lato"/>
                <a:sym typeface="Lato"/>
              </a:rPr>
              <a:t>…keep promoting to refine results…</a:t>
            </a:r>
            <a:endParaRPr sz="2800" b="0" i="1">
              <a:solidFill>
                <a:srgbClr val="888888"/>
              </a:solidFill>
              <a:latin typeface="Lato"/>
              <a:ea typeface="Lato"/>
              <a:cs typeface="Lato"/>
              <a:sym typeface="Lato"/>
            </a:endParaRPr>
          </a:p>
        </p:txBody>
      </p:sp>
      <p:sp>
        <p:nvSpPr>
          <p:cNvPr id="221" name="Google Shape;221;g26d2efe548b_0_159"/>
          <p:cNvSpPr/>
          <p:nvPr/>
        </p:nvSpPr>
        <p:spPr>
          <a:xfrm>
            <a:off x="727375" y="2109350"/>
            <a:ext cx="10598700" cy="1073100"/>
          </a:xfrm>
          <a:prstGeom prst="rect">
            <a:avLst/>
          </a:prstGeom>
          <a:solidFill>
            <a:srgbClr val="FFFFFF">
              <a:alpha val="80000"/>
            </a:srgbClr>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endParaRPr>
              <a:latin typeface="Lato"/>
              <a:ea typeface="Lato"/>
              <a:cs typeface="Lato"/>
              <a:sym typeface="Lato"/>
            </a:endParaRPr>
          </a:p>
        </p:txBody>
      </p:sp>
      <p:sp>
        <p:nvSpPr>
          <p:cNvPr id="222" name="Google Shape;222;g26d2efe548b_0_159"/>
          <p:cNvSpPr txBox="1">
            <a:spLocks noGrp="1"/>
          </p:cNvSpPr>
          <p:nvPr>
            <p:ph type="title"/>
          </p:nvPr>
        </p:nvSpPr>
        <p:spPr>
          <a:xfrm>
            <a:off x="914400" y="1066800"/>
            <a:ext cx="48660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Brainstorming</a:t>
            </a:r>
            <a:endParaRPr sz="46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26"/>
        <p:cNvGrpSpPr/>
        <p:nvPr/>
      </p:nvGrpSpPr>
      <p:grpSpPr>
        <a:xfrm>
          <a:off x="0" y="0"/>
          <a:ext cx="0" cy="0"/>
        </a:xfrm>
      </p:grpSpPr>
      <p:sp>
        <p:nvSpPr>
          <p:cNvPr id="227" name="Google Shape;227;g26d2efe548b_3_5"/>
          <p:cNvSpPr txBox="1">
            <a:spLocks noGrp="1"/>
          </p:cNvSpPr>
          <p:nvPr>
            <p:ph type="title"/>
          </p:nvPr>
        </p:nvSpPr>
        <p:spPr>
          <a:xfrm>
            <a:off x="914400" y="2161350"/>
            <a:ext cx="10200000" cy="905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2800">
                <a:solidFill>
                  <a:srgbClr val="505050"/>
                </a:solidFill>
              </a:rPr>
              <a:t>Prompt: </a:t>
            </a:r>
            <a:r>
              <a:rPr lang="en-US" sz="2800" b="0">
                <a:solidFill>
                  <a:srgbClr val="505050"/>
                </a:solidFill>
                <a:latin typeface="Lato"/>
                <a:ea typeface="Lato"/>
                <a:cs typeface="Lato"/>
                <a:sym typeface="Lato"/>
              </a:rPr>
              <a:t>Classify these 500 comments into Positive, Negative, or Neutral…now show the results in a table.</a:t>
            </a:r>
            <a:endParaRPr sz="2800" b="0">
              <a:solidFill>
                <a:srgbClr val="505050"/>
              </a:solidFill>
              <a:latin typeface="Lato"/>
              <a:ea typeface="Lato"/>
              <a:cs typeface="Lato"/>
              <a:sym typeface="Lato"/>
            </a:endParaRPr>
          </a:p>
        </p:txBody>
      </p:sp>
      <p:sp>
        <p:nvSpPr>
          <p:cNvPr id="228" name="Google Shape;228;g26d2efe548b_3_5"/>
          <p:cNvSpPr txBox="1">
            <a:spLocks noGrp="1"/>
          </p:cNvSpPr>
          <p:nvPr>
            <p:ph type="title"/>
          </p:nvPr>
        </p:nvSpPr>
        <p:spPr>
          <a:xfrm>
            <a:off x="914400" y="1066800"/>
            <a:ext cx="87312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Summarizing and labeling</a:t>
            </a:r>
            <a:endParaRPr sz="46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32"/>
        <p:cNvGrpSpPr/>
        <p:nvPr/>
      </p:nvGrpSpPr>
      <p:grpSpPr>
        <a:xfrm>
          <a:off x="0" y="0"/>
          <a:ext cx="0" cy="0"/>
        </a:xfrm>
      </p:grpSpPr>
      <p:sp>
        <p:nvSpPr>
          <p:cNvPr id="233" name="Google Shape;233;g26d2efe548b_3_12"/>
          <p:cNvSpPr txBox="1">
            <a:spLocks noGrp="1"/>
          </p:cNvSpPr>
          <p:nvPr>
            <p:ph type="title"/>
          </p:nvPr>
        </p:nvSpPr>
        <p:spPr>
          <a:xfrm>
            <a:off x="914400" y="2161350"/>
            <a:ext cx="10200000" cy="905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2800">
                <a:solidFill>
                  <a:schemeClr val="dk2"/>
                </a:solidFill>
              </a:rPr>
              <a:t>Prompt: </a:t>
            </a:r>
            <a:r>
              <a:rPr lang="en-US" sz="2800" b="0">
                <a:solidFill>
                  <a:schemeClr val="dk2"/>
                </a:solidFill>
                <a:latin typeface="Lato"/>
                <a:ea typeface="Lato"/>
                <a:cs typeface="Lato"/>
                <a:sym typeface="Lato"/>
              </a:rPr>
              <a:t>I want you to role play an audience member asking questions about a policy change in an open town meeting. </a:t>
            </a:r>
            <a:endParaRPr sz="2800" b="0">
              <a:solidFill>
                <a:schemeClr val="dk2"/>
              </a:solidFill>
              <a:latin typeface="Lato"/>
              <a:ea typeface="Lato"/>
              <a:cs typeface="Lato"/>
              <a:sym typeface="Lato"/>
            </a:endParaRPr>
          </a:p>
        </p:txBody>
      </p:sp>
      <p:sp>
        <p:nvSpPr>
          <p:cNvPr id="234" name="Google Shape;234;g26d2efe548b_3_12"/>
          <p:cNvSpPr txBox="1">
            <a:spLocks noGrp="1"/>
          </p:cNvSpPr>
          <p:nvPr>
            <p:ph type="title"/>
          </p:nvPr>
        </p:nvSpPr>
        <p:spPr>
          <a:xfrm>
            <a:off x="914400" y="1066800"/>
            <a:ext cx="66189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Role playing</a:t>
            </a:r>
            <a:endParaRPr sz="4600"/>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38"/>
        <p:cNvGrpSpPr/>
        <p:nvPr/>
      </p:nvGrpSpPr>
      <p:grpSpPr>
        <a:xfrm>
          <a:off x="0" y="0"/>
          <a:ext cx="0" cy="0"/>
        </a:xfrm>
      </p:grpSpPr>
      <p:sp>
        <p:nvSpPr>
          <p:cNvPr id="239" name="Google Shape;239;g26d2efe548b_0_139"/>
          <p:cNvSpPr txBox="1">
            <a:spLocks noGrp="1"/>
          </p:cNvSpPr>
          <p:nvPr>
            <p:ph type="title"/>
          </p:nvPr>
        </p:nvSpPr>
        <p:spPr>
          <a:xfrm>
            <a:off x="914400" y="685800"/>
            <a:ext cx="6239700" cy="1416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Near future: </a:t>
            </a:r>
            <a:br>
              <a:rPr lang="en-US" sz="4600"/>
            </a:br>
            <a:r>
              <a:rPr lang="en-US" sz="4600"/>
              <a:t>Service accessibility</a:t>
            </a:r>
            <a:endParaRPr sz="4600"/>
          </a:p>
        </p:txBody>
      </p:sp>
      <p:sp>
        <p:nvSpPr>
          <p:cNvPr id="240" name="Google Shape;240;g26d2efe548b_0_139"/>
          <p:cNvSpPr txBox="1">
            <a:spLocks noGrp="1"/>
          </p:cNvSpPr>
          <p:nvPr>
            <p:ph type="body" idx="1"/>
          </p:nvPr>
        </p:nvSpPr>
        <p:spPr>
          <a:xfrm>
            <a:off x="914400" y="2377450"/>
            <a:ext cx="6350700" cy="3064200"/>
          </a:xfrm>
          <a:prstGeom prst="rect">
            <a:avLst/>
          </a:prstGeom>
        </p:spPr>
        <p:txBody>
          <a:bodyPr spcFirstLastPara="1" wrap="square" lIns="0" tIns="0" rIns="0" bIns="0" anchor="t" anchorCtr="0">
            <a:spAutoFit/>
          </a:bodyPr>
          <a:lstStyle/>
          <a:p>
            <a:pPr marL="457200" lvl="0" indent="-355600" algn="l" rtl="0">
              <a:spcBef>
                <a:spcPts val="1000"/>
              </a:spcBef>
              <a:spcAft>
                <a:spcPct val="0"/>
              </a:spcAft>
              <a:buSzPts val="2000"/>
              <a:buChar char="•"/>
            </a:pPr>
            <a:r>
              <a:rPr lang="en-US" sz="2400"/>
              <a:t>Ask questions about policies, benefits and services 24/7</a:t>
            </a:r>
            <a:endParaRPr sz="2400"/>
          </a:p>
          <a:p>
            <a:pPr marL="457200" lvl="0" indent="-355600" algn="l" rtl="0">
              <a:spcBef>
                <a:spcPts val="1000"/>
              </a:spcBef>
              <a:spcAft>
                <a:spcPct val="0"/>
              </a:spcAft>
              <a:buSzPts val="2000"/>
              <a:buChar char="•"/>
            </a:pPr>
            <a:r>
              <a:rPr lang="en-US" sz="2400"/>
              <a:t>Have policy translated to plain English and personalized (e.g. in different languages and for diverse needs)</a:t>
            </a:r>
            <a:endParaRPr sz="2400"/>
          </a:p>
          <a:p>
            <a:pPr marL="457200" lvl="0" indent="-355600" algn="l" rtl="0">
              <a:spcBef>
                <a:spcPts val="1000"/>
              </a:spcBef>
              <a:spcAft>
                <a:spcPts val="1000"/>
              </a:spcAft>
              <a:buSzPts val="2000"/>
              <a:buChar char="•"/>
            </a:pPr>
            <a:r>
              <a:rPr lang="en-US" sz="2400"/>
              <a:t>Receive answers from one place and across agencies in ways that are intuitive  </a:t>
            </a:r>
            <a:endParaRPr sz="2400"/>
          </a:p>
        </p:txBody>
      </p:sp>
      <p:pic>
        <p:nvPicPr>
          <p:cNvPr id="241" name="Google Shape;241;g26d2efe548b_0_139"/>
          <p:cNvPicPr preferRelativeResize="0"/>
          <p:nvPr/>
        </p:nvPicPr>
        <p:blipFill>
          <a:blip r:embed="rId3">
            <a:alphaModFix/>
          </a:blip>
          <a:srcRect t="16968" b="26051"/>
          <a:stretch>
            <a:fillRect/>
          </a:stretch>
        </p:blipFill>
        <p:spPr>
          <a:xfrm>
            <a:off x="7510200" y="2370677"/>
            <a:ext cx="3784075" cy="2156099"/>
          </a:xfrm>
          <a:prstGeom prst="rect">
            <a:avLst/>
          </a:prstGeom>
          <a:noFill/>
          <a:ln>
            <a:noFill/>
          </a:ln>
        </p:spPr>
      </p:pic>
      <p:sp>
        <p:nvSpPr>
          <p:cNvPr id="242" name="Google Shape;242;g26d2efe548b_0_139"/>
          <p:cNvSpPr/>
          <p:nvPr/>
        </p:nvSpPr>
        <p:spPr>
          <a:xfrm>
            <a:off x="9999160" y="2643044"/>
            <a:ext cx="465300" cy="4428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ct val="0"/>
              </a:spcBef>
              <a:spcAft>
                <a:spcPct val="0"/>
              </a:spcAft>
              <a:buNone/>
            </a:pPr>
            <a:endParaRPr>
              <a:latin typeface="Lato"/>
              <a:ea typeface="Lato"/>
              <a:cs typeface="Lato"/>
              <a:sym typeface="Lato"/>
            </a:endParaRPr>
          </a:p>
        </p:txBody>
      </p:sp>
      <p:pic>
        <p:nvPicPr>
          <p:cNvPr id="243" name="Google Shape;243;g26d2efe548b_0_139"/>
          <p:cNvPicPr preferRelativeResize="0"/>
          <p:nvPr/>
        </p:nvPicPr>
        <p:blipFill>
          <a:blip r:embed="rId4">
            <a:alphaModFix/>
          </a:blip>
          <a:stretch>
            <a:fillRect/>
          </a:stretch>
        </p:blipFill>
        <p:spPr>
          <a:xfrm>
            <a:off x="9646338" y="1765475"/>
            <a:ext cx="1463591" cy="1463589"/>
          </a:xfrm>
          <a:prstGeom prst="rect">
            <a:avLst/>
          </a:prstGeom>
          <a:noFill/>
          <a:ln>
            <a:noFill/>
          </a:ln>
        </p:spPr>
      </p:pic>
    </p:spTree>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52"/>
        <p:cNvGrpSpPr/>
        <p:nvPr/>
      </p:nvGrpSpPr>
      <p:grpSpPr>
        <a:xfrm>
          <a:off x="0" y="0"/>
          <a:ext cx="0" cy="0"/>
        </a:xfrm>
      </p:grpSpPr>
      <p:sp>
        <p:nvSpPr>
          <p:cNvPr id="253" name="Google Shape;253;g26d2efe548b_3_26"/>
          <p:cNvSpPr txBox="1">
            <a:spLocks noGrp="1"/>
          </p:cNvSpPr>
          <p:nvPr>
            <p:ph type="title"/>
          </p:nvPr>
        </p:nvSpPr>
        <p:spPr>
          <a:xfrm>
            <a:off x="5279150" y="1739825"/>
            <a:ext cx="57603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Listening to residents</a:t>
            </a:r>
            <a:endParaRPr sz="4600"/>
          </a:p>
        </p:txBody>
      </p:sp>
      <p:sp>
        <p:nvSpPr>
          <p:cNvPr id="254" name="Google Shape;254;g26d2efe548b_3_26"/>
          <p:cNvSpPr txBox="1">
            <a:spLocks noGrp="1"/>
          </p:cNvSpPr>
          <p:nvPr>
            <p:ph type="body" idx="1"/>
          </p:nvPr>
        </p:nvSpPr>
        <p:spPr>
          <a:xfrm>
            <a:off x="5279150" y="2888700"/>
            <a:ext cx="5760300" cy="2035429"/>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400"/>
              <a:t>Tech can serve as a meaningful proxy—residents want to feel ‘heard.’</a:t>
            </a:r>
          </a:p>
          <a:p>
            <a:pPr marL="0" lvl="0" indent="0" algn="l" rtl="0">
              <a:spcBef>
                <a:spcPts val="1000"/>
              </a:spcBef>
              <a:spcAft>
                <a:spcPts val="600"/>
              </a:spcAft>
              <a:buNone/>
            </a:pPr>
            <a:r>
              <a:rPr lang="en-US" sz="2400"/>
              <a:t>AI can be used in ways that are open-ended, transparent and timely—a dialogue. </a:t>
            </a:r>
            <a:endParaRPr sz="2400"/>
          </a:p>
        </p:txBody>
      </p:sp>
      <p:pic>
        <p:nvPicPr>
          <p:cNvPr id="255" name="Google Shape;255;g26d2efe548b_3_26"/>
          <p:cNvPicPr preferRelativeResize="0"/>
          <p:nvPr/>
        </p:nvPicPr>
        <p:blipFill>
          <a:blip r:embed="rId3">
            <a:alphaModFix/>
          </a:blip>
          <a:stretch>
            <a:fillRect/>
          </a:stretch>
        </p:blipFill>
        <p:spPr>
          <a:xfrm>
            <a:off x="1287175" y="1490288"/>
            <a:ext cx="3572625" cy="3572625"/>
          </a:xfrm>
          <a:prstGeom prst="rect">
            <a:avLst/>
          </a:prstGeom>
          <a:noFill/>
          <a:ln>
            <a:noFill/>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59"/>
        <p:cNvGrpSpPr/>
        <p:nvPr/>
      </p:nvGrpSpPr>
      <p:grpSpPr>
        <a:xfrm>
          <a:off x="0" y="0"/>
          <a:ext cx="0" cy="0"/>
        </a:xfrm>
      </p:grpSpPr>
      <p:sp>
        <p:nvSpPr>
          <p:cNvPr id="260" name="Google Shape;260;g26d2efe548b_3_35"/>
          <p:cNvSpPr txBox="1">
            <a:spLocks noGrp="1"/>
          </p:cNvSpPr>
          <p:nvPr>
            <p:ph type="title"/>
          </p:nvPr>
        </p:nvSpPr>
        <p:spPr>
          <a:xfrm>
            <a:off x="914400" y="1137600"/>
            <a:ext cx="10200000" cy="708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AI Risks</a:t>
            </a:r>
            <a:endParaRPr sz="4600"/>
          </a:p>
        </p:txBody>
      </p:sp>
      <p:sp>
        <p:nvSpPr>
          <p:cNvPr id="261" name="Google Shape;261;g26d2efe548b_3_35"/>
          <p:cNvSpPr txBox="1">
            <a:spLocks noGrp="1"/>
          </p:cNvSpPr>
          <p:nvPr>
            <p:ph type="body" idx="1"/>
          </p:nvPr>
        </p:nvSpPr>
        <p:spPr>
          <a:xfrm>
            <a:off x="914400" y="2377440"/>
            <a:ext cx="4866000" cy="1973400"/>
          </a:xfrm>
          <a:prstGeom prst="rect">
            <a:avLst/>
          </a:prstGeom>
        </p:spPr>
        <p:txBody>
          <a:bodyPr spcFirstLastPara="1" wrap="square" lIns="0" tIns="0" rIns="0" bIns="0" anchor="t" anchorCtr="0">
            <a:spAutoFit/>
          </a:bodyPr>
          <a:lstStyle/>
          <a:p>
            <a:pPr marL="0" lvl="0" indent="0" algn="l" rtl="0">
              <a:spcBef>
                <a:spcPts val="1000"/>
              </a:spcBef>
              <a:spcAft>
                <a:spcPct val="0"/>
              </a:spcAft>
              <a:buNone/>
            </a:pPr>
            <a:r>
              <a:rPr lang="en-US" sz="2400" b="1"/>
              <a:t>Risks</a:t>
            </a:r>
            <a:endParaRPr sz="2400" b="1"/>
          </a:p>
          <a:p>
            <a:pPr marL="457200" lvl="0" indent="-381000" algn="l" rtl="0">
              <a:spcBef>
                <a:spcPts val="1000"/>
              </a:spcBef>
              <a:spcAft>
                <a:spcPct val="0"/>
              </a:spcAft>
              <a:buSzPts val="2400"/>
              <a:buChar char="•"/>
            </a:pPr>
            <a:r>
              <a:rPr lang="en-US" sz="2400"/>
              <a:t>Hallucinations</a:t>
            </a:r>
            <a:endParaRPr sz="2400"/>
          </a:p>
          <a:p>
            <a:pPr marL="457200" lvl="0" indent="-381000" algn="l" rtl="0">
              <a:spcBef>
                <a:spcPts val="1000"/>
              </a:spcBef>
              <a:spcAft>
                <a:spcPct val="0"/>
              </a:spcAft>
              <a:buSzPts val="2400"/>
              <a:buChar char="•"/>
            </a:pPr>
            <a:r>
              <a:rPr lang="en-US" sz="2400"/>
              <a:t>Compromised privacy </a:t>
            </a:r>
            <a:endParaRPr sz="2400"/>
          </a:p>
          <a:p>
            <a:pPr marL="457200" lvl="0" indent="-381000" algn="l" rtl="0">
              <a:spcBef>
                <a:spcPts val="1000"/>
              </a:spcBef>
              <a:spcAft>
                <a:spcPts val="1000"/>
              </a:spcAft>
              <a:buSzPts val="2400"/>
              <a:buChar char="•"/>
            </a:pPr>
            <a:r>
              <a:rPr lang="en-US" sz="2400"/>
              <a:t>Bias </a:t>
            </a:r>
            <a:endParaRPr sz="2400"/>
          </a:p>
        </p:txBody>
      </p:sp>
      <p:sp>
        <p:nvSpPr>
          <p:cNvPr id="262" name="Google Shape;262;g26d2efe548b_3_35"/>
          <p:cNvSpPr txBox="1">
            <a:spLocks noGrp="1"/>
          </p:cNvSpPr>
          <p:nvPr>
            <p:ph type="body" idx="2"/>
          </p:nvPr>
        </p:nvSpPr>
        <p:spPr>
          <a:xfrm>
            <a:off x="6248400" y="2377440"/>
            <a:ext cx="4866000" cy="2508000"/>
          </a:xfrm>
          <a:prstGeom prst="rect">
            <a:avLst/>
          </a:prstGeom>
        </p:spPr>
        <p:txBody>
          <a:bodyPr spcFirstLastPara="1" wrap="square" lIns="0" tIns="0" rIns="0" bIns="0" anchor="t" anchorCtr="0">
            <a:spAutoFit/>
          </a:bodyPr>
          <a:lstStyle/>
          <a:p>
            <a:pPr marL="0" lvl="0" indent="0" algn="l" rtl="0">
              <a:spcBef>
                <a:spcPts val="1000"/>
              </a:spcBef>
              <a:spcAft>
                <a:spcPct val="0"/>
              </a:spcAft>
              <a:buNone/>
            </a:pPr>
            <a:r>
              <a:rPr lang="en-US" sz="2400" b="1"/>
              <a:t>Mitigations</a:t>
            </a:r>
            <a:endParaRPr sz="2400" b="1"/>
          </a:p>
          <a:p>
            <a:pPr marL="457200" lvl="0" indent="-381000" algn="l" rtl="0">
              <a:spcBef>
                <a:spcPts val="1000"/>
              </a:spcBef>
              <a:spcAft>
                <a:spcPct val="0"/>
              </a:spcAft>
              <a:buSzPts val="2400"/>
              <a:buChar char="•"/>
            </a:pPr>
            <a:r>
              <a:rPr lang="en-US" sz="2400"/>
              <a:t>Experiment</a:t>
            </a:r>
            <a:endParaRPr sz="2400"/>
          </a:p>
          <a:p>
            <a:pPr marL="457200" lvl="0" indent="-381000" algn="l" rtl="0">
              <a:spcBef>
                <a:spcPts val="1000"/>
              </a:spcBef>
              <a:spcAft>
                <a:spcPct val="0"/>
              </a:spcAft>
              <a:buSzPts val="2400"/>
              <a:buChar char="•"/>
            </a:pPr>
            <a:r>
              <a:rPr lang="en-US" sz="2400"/>
              <a:t>Fact check </a:t>
            </a:r>
            <a:endParaRPr sz="2400"/>
          </a:p>
          <a:p>
            <a:pPr marL="457200" lvl="0" indent="-381000" algn="l" rtl="0">
              <a:spcBef>
                <a:spcPts val="1000"/>
              </a:spcBef>
              <a:spcAft>
                <a:spcPct val="0"/>
              </a:spcAft>
              <a:buSzPts val="2400"/>
              <a:buChar char="•"/>
            </a:pPr>
            <a:r>
              <a:rPr lang="en-US" sz="2400"/>
              <a:t>Disclose </a:t>
            </a:r>
            <a:endParaRPr sz="2400"/>
          </a:p>
          <a:p>
            <a:pPr marL="457200" lvl="0" indent="-381000" algn="l" rtl="0">
              <a:spcBef>
                <a:spcPts val="1000"/>
              </a:spcBef>
              <a:spcAft>
                <a:spcPts val="1000"/>
              </a:spcAft>
              <a:buSzPts val="2400"/>
              <a:buChar char="•"/>
            </a:pPr>
            <a:r>
              <a:rPr lang="en-US" sz="2400"/>
              <a:t>Never input sensitive info </a:t>
            </a:r>
            <a:endParaRPr sz="2400"/>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66"/>
        <p:cNvGrpSpPr/>
        <p:nvPr/>
      </p:nvGrpSpPr>
      <p:grpSpPr>
        <a:xfrm>
          <a:off x="0" y="0"/>
          <a:ext cx="0" cy="0"/>
        </a:xfrm>
      </p:grpSpPr>
      <p:sp>
        <p:nvSpPr>
          <p:cNvPr id="267" name="Google Shape;267;g26d2efe548b_3_120"/>
          <p:cNvSpPr txBox="1">
            <a:spLocks noGrp="1"/>
          </p:cNvSpPr>
          <p:nvPr>
            <p:ph type="title"/>
          </p:nvPr>
        </p:nvSpPr>
        <p:spPr>
          <a:xfrm>
            <a:off x="914400" y="533400"/>
            <a:ext cx="10200000" cy="554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a:t>Building an AI Plan</a:t>
            </a:r>
            <a:endParaRPr/>
          </a:p>
        </p:txBody>
      </p:sp>
      <p:sp>
        <p:nvSpPr>
          <p:cNvPr id="268" name="Google Shape;268;g26d2efe548b_3_120"/>
          <p:cNvSpPr txBox="1">
            <a:spLocks noGrp="1"/>
          </p:cNvSpPr>
          <p:nvPr>
            <p:ph type="body" idx="1"/>
          </p:nvPr>
        </p:nvSpPr>
        <p:spPr>
          <a:xfrm>
            <a:off x="914400" y="2072650"/>
            <a:ext cx="3195300" cy="3688189"/>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Be expansive and ambitious</a:t>
            </a:r>
            <a:endParaRPr sz="1800"/>
          </a:p>
          <a:p>
            <a:pPr marL="457200" lvl="0" indent="-342900" algn="l" rtl="0">
              <a:spcBef>
                <a:spcPts val="1000"/>
              </a:spcBef>
              <a:spcAft>
                <a:spcPct val="0"/>
              </a:spcAft>
              <a:buSzPts val="1800"/>
              <a:buChar char="•"/>
            </a:pPr>
            <a:r>
              <a:rPr lang="en-US" sz="1800"/>
              <a:t>Think enterprise-wide; process and culture change </a:t>
            </a:r>
            <a:endParaRPr sz="1800"/>
          </a:p>
          <a:p>
            <a:pPr marL="457200" lvl="0" indent="-342900" algn="l" rtl="0">
              <a:spcBef>
                <a:spcPts val="1000"/>
              </a:spcBef>
              <a:spcAft>
                <a:spcPct val="0"/>
              </a:spcAft>
              <a:buSzPts val="1800"/>
              <a:buChar char="•"/>
            </a:pPr>
            <a:r>
              <a:rPr lang="en-US" sz="1800"/>
              <a:t>Build external bridges to boost capacity, knowledge and effectiveness</a:t>
            </a:r>
            <a:endParaRPr sz="1800"/>
          </a:p>
          <a:p>
            <a:pPr marL="457200" lvl="0" indent="-342900" algn="l" rtl="0">
              <a:spcBef>
                <a:spcPts val="1000"/>
              </a:spcBef>
              <a:spcAft>
                <a:spcPts val="1000"/>
              </a:spcAft>
              <a:buSzPts val="1800"/>
              <a:buChar char="•"/>
            </a:pPr>
            <a:r>
              <a:rPr lang="en-US" sz="1800"/>
              <a:t>Reframe ALL work around resident engagement and design</a:t>
            </a:r>
            <a:endParaRPr sz="1800"/>
          </a:p>
        </p:txBody>
      </p:sp>
      <p:sp>
        <p:nvSpPr>
          <p:cNvPr id="269" name="Google Shape;269;g26d2efe548b_3_120"/>
          <p:cNvSpPr txBox="1">
            <a:spLocks noGrp="1"/>
          </p:cNvSpPr>
          <p:nvPr>
            <p:ph type="body" idx="1"/>
          </p:nvPr>
        </p:nvSpPr>
        <p:spPr>
          <a:xfrm>
            <a:off x="914400" y="1539250"/>
            <a:ext cx="3195300" cy="3387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1/ Be Ambitious</a:t>
            </a:r>
            <a:endParaRPr sz="2200" b="1"/>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73"/>
        <p:cNvGrpSpPr/>
        <p:nvPr/>
      </p:nvGrpSpPr>
      <p:grpSpPr>
        <a:xfrm>
          <a:off x="0" y="0"/>
          <a:ext cx="0" cy="0"/>
        </a:xfrm>
      </p:grpSpPr>
      <p:sp>
        <p:nvSpPr>
          <p:cNvPr id="274" name="Google Shape;274;g26d2efe548b_3_133"/>
          <p:cNvSpPr txBox="1">
            <a:spLocks noGrp="1"/>
          </p:cNvSpPr>
          <p:nvPr>
            <p:ph type="title"/>
          </p:nvPr>
        </p:nvSpPr>
        <p:spPr>
          <a:xfrm>
            <a:off x="914400" y="533400"/>
            <a:ext cx="10200000" cy="554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a:t>Building an AI Plan</a:t>
            </a:r>
            <a:endParaRPr/>
          </a:p>
        </p:txBody>
      </p:sp>
      <p:sp>
        <p:nvSpPr>
          <p:cNvPr id="275" name="Google Shape;275;g26d2efe548b_3_133"/>
          <p:cNvSpPr txBox="1">
            <a:spLocks noGrp="1"/>
          </p:cNvSpPr>
          <p:nvPr>
            <p:ph type="body" idx="1"/>
          </p:nvPr>
        </p:nvSpPr>
        <p:spPr>
          <a:xfrm>
            <a:off x="914400" y="2072650"/>
            <a:ext cx="3195300" cy="3709500"/>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Be expansive and ambitious</a:t>
            </a:r>
            <a:endParaRPr sz="1800"/>
          </a:p>
          <a:p>
            <a:pPr marL="457200" lvl="0" indent="-342900" algn="l" rtl="0">
              <a:spcBef>
                <a:spcPts val="1000"/>
              </a:spcBef>
              <a:spcAft>
                <a:spcPct val="0"/>
              </a:spcAft>
              <a:buSzPts val="1800"/>
              <a:buChar char="•"/>
            </a:pPr>
            <a:r>
              <a:rPr lang="en-US" sz="1800"/>
              <a:t>Think enterprise-wide; aim for institutional, process and culture changes </a:t>
            </a:r>
            <a:endParaRPr sz="1800"/>
          </a:p>
          <a:p>
            <a:pPr marL="457200" lvl="0" indent="-342900" algn="l" rtl="0">
              <a:spcBef>
                <a:spcPts val="1000"/>
              </a:spcBef>
              <a:spcAft>
                <a:spcPct val="0"/>
              </a:spcAft>
              <a:buSzPts val="1800"/>
              <a:buChar char="•"/>
            </a:pPr>
            <a:r>
              <a:rPr lang="en-US" sz="1800"/>
              <a:t>Build external bridges to boost capacity, knowledge and effectiveness</a:t>
            </a:r>
            <a:endParaRPr sz="1800"/>
          </a:p>
          <a:p>
            <a:pPr marL="457200" lvl="0" indent="-342900" algn="l" rtl="0">
              <a:spcBef>
                <a:spcPts val="1000"/>
              </a:spcBef>
              <a:spcAft>
                <a:spcPts val="1000"/>
              </a:spcAft>
              <a:buSzPts val="1800"/>
              <a:buChar char="•"/>
            </a:pPr>
            <a:r>
              <a:rPr lang="en-US" sz="1800"/>
              <a:t>Reframe ALL work around resident engagement and design</a:t>
            </a:r>
            <a:endParaRPr sz="1800"/>
          </a:p>
        </p:txBody>
      </p:sp>
      <p:sp>
        <p:nvSpPr>
          <p:cNvPr id="276" name="Google Shape;276;g26d2efe548b_3_133"/>
          <p:cNvSpPr txBox="1">
            <a:spLocks noGrp="1"/>
          </p:cNvSpPr>
          <p:nvPr>
            <p:ph type="body" idx="2"/>
          </p:nvPr>
        </p:nvSpPr>
        <p:spPr>
          <a:xfrm>
            <a:off x="4416806" y="2072650"/>
            <a:ext cx="3195300" cy="1929300"/>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Designate an internal leader who can serve as a champion</a:t>
            </a:r>
            <a:endParaRPr sz="1800"/>
          </a:p>
          <a:p>
            <a:pPr marL="457200" lvl="0" indent="-342900" algn="l" rtl="0">
              <a:spcBef>
                <a:spcPts val="1000"/>
              </a:spcBef>
              <a:spcAft>
                <a:spcPts val="1000"/>
              </a:spcAft>
              <a:buSzPts val="1800"/>
              <a:buChar char="•"/>
            </a:pPr>
            <a:r>
              <a:rPr lang="en-US" sz="1800"/>
              <a:t>Issue guidance to help staff identify use cases and recognize risks</a:t>
            </a:r>
            <a:endParaRPr sz="1800"/>
          </a:p>
        </p:txBody>
      </p:sp>
      <p:sp>
        <p:nvSpPr>
          <p:cNvPr id="277" name="Google Shape;277;g26d2efe548b_3_133"/>
          <p:cNvSpPr txBox="1">
            <a:spLocks noGrp="1"/>
          </p:cNvSpPr>
          <p:nvPr>
            <p:ph type="body" idx="1"/>
          </p:nvPr>
        </p:nvSpPr>
        <p:spPr>
          <a:xfrm>
            <a:off x="914400" y="1539250"/>
            <a:ext cx="3195300" cy="3387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1/ Be Ambitious</a:t>
            </a:r>
            <a:endParaRPr sz="2200" b="1"/>
          </a:p>
        </p:txBody>
      </p:sp>
      <p:sp>
        <p:nvSpPr>
          <p:cNvPr id="278" name="Google Shape;278;g26d2efe548b_3_133"/>
          <p:cNvSpPr txBox="1">
            <a:spLocks noGrp="1"/>
          </p:cNvSpPr>
          <p:nvPr>
            <p:ph type="body" idx="2"/>
          </p:nvPr>
        </p:nvSpPr>
        <p:spPr>
          <a:xfrm>
            <a:off x="4416807" y="1539250"/>
            <a:ext cx="3195300" cy="3387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2/ Get Started</a:t>
            </a:r>
            <a:endParaRPr sz="2200" b="1"/>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14"/>
        <p:cNvGrpSpPr/>
        <p:nvPr/>
      </p:nvGrpSpPr>
      <p:grpSpPr>
        <a:xfrm>
          <a:off x="0" y="0"/>
          <a:ext cx="0" cy="0"/>
        </a:xfrm>
      </p:grpSpPr>
      <p:sp>
        <p:nvSpPr>
          <p:cNvPr id="115" name="Google Shape;115;g26d2efe548b_0_66"/>
          <p:cNvSpPr txBox="1"/>
          <p:nvPr/>
        </p:nvSpPr>
        <p:spPr>
          <a:xfrm>
            <a:off x="1384100" y="5092825"/>
            <a:ext cx="1594800" cy="4311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US" sz="1600">
                <a:latin typeface="Lato"/>
                <a:ea typeface="Lato"/>
                <a:cs typeface="Lato"/>
                <a:sym typeface="Lato"/>
              </a:rPr>
              <a:t>@neilkleiman</a:t>
            </a:r>
            <a:endParaRPr sz="1600">
              <a:latin typeface="Lato"/>
              <a:ea typeface="Lato"/>
              <a:cs typeface="Lato"/>
              <a:sym typeface="Lato"/>
            </a:endParaRPr>
          </a:p>
        </p:txBody>
      </p:sp>
      <p:pic>
        <p:nvPicPr>
          <p:cNvPr id="116" name="Google Shape;116;g26d2efe548b_0_66"/>
          <p:cNvPicPr preferRelativeResize="0"/>
          <p:nvPr/>
        </p:nvPicPr>
        <p:blipFill>
          <a:blip r:embed="rId3">
            <a:alphaModFix/>
          </a:blip>
          <a:stretch>
            <a:fillRect/>
          </a:stretch>
        </p:blipFill>
        <p:spPr>
          <a:xfrm>
            <a:off x="1066800" y="5191863"/>
            <a:ext cx="275050" cy="233025"/>
          </a:xfrm>
          <a:prstGeom prst="rect">
            <a:avLst/>
          </a:prstGeom>
          <a:noFill/>
          <a:ln>
            <a:noFill/>
          </a:ln>
        </p:spPr>
      </p:pic>
      <p:sp>
        <p:nvSpPr>
          <p:cNvPr id="117" name="Google Shape;117;g26d2efe548b_0_66"/>
          <p:cNvSpPr txBox="1">
            <a:spLocks noGrp="1"/>
          </p:cNvSpPr>
          <p:nvPr>
            <p:ph type="title"/>
          </p:nvPr>
        </p:nvSpPr>
        <p:spPr>
          <a:xfrm>
            <a:off x="1066800" y="893550"/>
            <a:ext cx="5917800" cy="554100"/>
          </a:xfrm>
          <a:prstGeom prst="rect">
            <a:avLst/>
          </a:prstGeom>
          <a:noFill/>
          <a:ln>
            <a:noFill/>
          </a:ln>
        </p:spPr>
        <p:txBody>
          <a:bodyPr spcFirstLastPara="1" wrap="square" lIns="0" tIns="0" rIns="0" bIns="0" anchor="b" anchorCtr="0">
            <a:spAutoFit/>
          </a:bodyPr>
          <a:lstStyle/>
          <a:p>
            <a:pPr marL="0" lvl="0" indent="0" algn="l" rtl="0">
              <a:spcBef>
                <a:spcPct val="0"/>
              </a:spcBef>
              <a:spcAft>
                <a:spcPct val="0"/>
              </a:spcAft>
              <a:buClr>
                <a:schemeClr val="dk1"/>
              </a:buClr>
              <a:buSzPts val="1100"/>
              <a:buFont typeface="Arial"/>
              <a:buNone/>
            </a:pPr>
            <a:r>
              <a:rPr lang="en-US"/>
              <a:t>Neil Kleiman</a:t>
            </a:r>
            <a:endParaRPr/>
          </a:p>
        </p:txBody>
      </p:sp>
      <p:sp>
        <p:nvSpPr>
          <p:cNvPr id="118" name="Google Shape;118;g26d2efe548b_0_66"/>
          <p:cNvSpPr txBox="1">
            <a:spLocks noGrp="1"/>
          </p:cNvSpPr>
          <p:nvPr>
            <p:ph type="body" idx="4294967295"/>
          </p:nvPr>
        </p:nvSpPr>
        <p:spPr>
          <a:xfrm>
            <a:off x="1066800" y="1932091"/>
            <a:ext cx="5917800" cy="2383729"/>
          </a:xfrm>
          <a:prstGeom prst="rect">
            <a:avLst/>
          </a:prstGeom>
          <a:noFill/>
          <a:ln>
            <a:noFill/>
          </a:ln>
        </p:spPr>
        <p:txBody>
          <a:bodyPr spcFirstLastPara="1" wrap="square" lIns="0" tIns="0" rIns="0" bIns="0" anchor="t" anchorCtr="0">
            <a:spAutoFit/>
          </a:bodyPr>
          <a:lstStyle/>
          <a:p>
            <a:pPr marL="228600" lvl="0" indent="-137160" algn="l" rtl="0">
              <a:lnSpc>
                <a:spcPct val="115000"/>
              </a:lnSpc>
              <a:spcBef>
                <a:spcPts val="1200"/>
              </a:spcBef>
              <a:spcAft>
                <a:spcPct val="0"/>
              </a:spcAft>
              <a:buSzPts val="1600"/>
              <a:buChar char="•"/>
            </a:pPr>
            <a:r>
              <a:rPr lang="en-US" sz="1800">
                <a:solidFill>
                  <a:schemeClr val="dk1"/>
                </a:solidFill>
                <a:latin typeface="Arial"/>
                <a:ea typeface="Arial"/>
                <a:cs typeface="Arial"/>
                <a:sym typeface="Arial"/>
              </a:rPr>
              <a:t>Urban scholar + TA provider</a:t>
            </a:r>
            <a:endParaRPr sz="1800">
              <a:solidFill>
                <a:schemeClr val="dk1"/>
              </a:solidFill>
              <a:latin typeface="Arial"/>
              <a:ea typeface="Arial"/>
              <a:cs typeface="Arial"/>
              <a:sym typeface="Arial"/>
            </a:endParaRPr>
          </a:p>
          <a:p>
            <a:pPr marL="228600" lvl="0" indent="-137160" algn="l" rtl="0">
              <a:lnSpc>
                <a:spcPct val="115000"/>
              </a:lnSpc>
              <a:spcBef>
                <a:spcPct val="0"/>
              </a:spcBef>
              <a:spcAft>
                <a:spcPct val="0"/>
              </a:spcAft>
              <a:buSzPts val="1600"/>
              <a:buChar char="•"/>
            </a:pPr>
            <a:r>
              <a:rPr lang="en-US" sz="1800">
                <a:solidFill>
                  <a:schemeClr val="dk1"/>
                </a:solidFill>
                <a:latin typeface="Arial"/>
                <a:ea typeface="Arial"/>
                <a:cs typeface="Arial"/>
                <a:sym typeface="Arial"/>
              </a:rPr>
              <a:t>Long time relationship with local government professional organizations</a:t>
            </a:r>
          </a:p>
          <a:p>
            <a:pPr marL="228600" lvl="0" indent="-137160" algn="l" rtl="0">
              <a:lnSpc>
                <a:spcPct val="115000"/>
              </a:lnSpc>
              <a:spcBef>
                <a:spcPct val="0"/>
              </a:spcBef>
              <a:spcAft>
                <a:spcPct val="0"/>
              </a:spcAft>
              <a:buSzPts val="1600"/>
              <a:buChar char="•"/>
            </a:pPr>
            <a:r>
              <a:rPr lang="en-US" sz="1800">
                <a:solidFill>
                  <a:schemeClr val="dk1"/>
                </a:solidFill>
                <a:latin typeface="Arial"/>
                <a:ea typeface="Arial"/>
                <a:cs typeface="Arial"/>
                <a:sym typeface="Arial"/>
              </a:rPr>
              <a:t>AI Activity: Conducting a state of the field analysis; establishing university-based consultancy called RethinkAI; providing set of AI and tech online training modules through </a:t>
            </a:r>
            <a:r>
              <a:rPr lang="en-US" sz="1800" i="1" err="1">
                <a:solidFill>
                  <a:schemeClr val="dk1"/>
                </a:solidFill>
                <a:latin typeface="Arial"/>
                <a:ea typeface="Arial"/>
                <a:cs typeface="Arial"/>
                <a:sym typeface="Arial"/>
              </a:rPr>
              <a:t>InnovateUS </a:t>
            </a:r>
            <a:endParaRPr i="1"/>
          </a:p>
        </p:txBody>
      </p:sp>
      <p:pic>
        <p:nvPicPr>
          <p:cNvPr id="119" name="Google Shape;119;g26d2efe548b_0_66"/>
          <p:cNvPicPr preferRelativeResize="0"/>
          <p:nvPr/>
        </p:nvPicPr>
        <p:blipFill>
          <a:blip r:embed="rId4">
            <a:alphaModFix/>
          </a:blip>
          <a:stretch>
            <a:fillRect/>
          </a:stretch>
        </p:blipFill>
        <p:spPr>
          <a:xfrm>
            <a:off x="7304700" y="972800"/>
            <a:ext cx="4181300" cy="4272426"/>
          </a:xfrm>
          <a:prstGeom prst="rect">
            <a:avLst/>
          </a:prstGeom>
          <a:noFill/>
          <a:ln>
            <a:noFill/>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82"/>
        <p:cNvGrpSpPr/>
        <p:nvPr/>
      </p:nvGrpSpPr>
      <p:grpSpPr>
        <a:xfrm>
          <a:off x="0" y="0"/>
          <a:ext cx="0" cy="0"/>
        </a:xfrm>
      </p:grpSpPr>
      <p:sp>
        <p:nvSpPr>
          <p:cNvPr id="283" name="Google Shape;283;g26d2efe548b_3_143"/>
          <p:cNvSpPr txBox="1">
            <a:spLocks noGrp="1"/>
          </p:cNvSpPr>
          <p:nvPr>
            <p:ph type="title"/>
          </p:nvPr>
        </p:nvSpPr>
        <p:spPr>
          <a:xfrm>
            <a:off x="914400" y="533400"/>
            <a:ext cx="10200000" cy="5541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a:t>Building an AI Plan</a:t>
            </a:r>
            <a:endParaRPr/>
          </a:p>
        </p:txBody>
      </p:sp>
      <p:sp>
        <p:nvSpPr>
          <p:cNvPr id="284" name="Google Shape;284;g26d2efe548b_3_143"/>
          <p:cNvSpPr txBox="1">
            <a:spLocks noGrp="1"/>
          </p:cNvSpPr>
          <p:nvPr>
            <p:ph type="body" idx="1"/>
          </p:nvPr>
        </p:nvSpPr>
        <p:spPr>
          <a:xfrm>
            <a:off x="914400" y="2072650"/>
            <a:ext cx="3195300" cy="3709500"/>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Be expansive and ambitious</a:t>
            </a:r>
            <a:endParaRPr sz="1800"/>
          </a:p>
          <a:p>
            <a:pPr marL="457200" lvl="0" indent="-342900" algn="l" rtl="0">
              <a:spcBef>
                <a:spcPts val="1000"/>
              </a:spcBef>
              <a:spcAft>
                <a:spcPct val="0"/>
              </a:spcAft>
              <a:buSzPts val="1800"/>
              <a:buChar char="•"/>
            </a:pPr>
            <a:r>
              <a:rPr lang="en-US" sz="1800"/>
              <a:t>Think enterprise-wide; aim for institutional, process and culture changes </a:t>
            </a:r>
            <a:endParaRPr sz="1800"/>
          </a:p>
          <a:p>
            <a:pPr marL="457200" lvl="0" indent="-342900" algn="l" rtl="0">
              <a:spcBef>
                <a:spcPts val="1000"/>
              </a:spcBef>
              <a:spcAft>
                <a:spcPct val="0"/>
              </a:spcAft>
              <a:buSzPts val="1800"/>
              <a:buChar char="•"/>
            </a:pPr>
            <a:r>
              <a:rPr lang="en-US" sz="1800"/>
              <a:t>Build external bridges to boost capacity, knowledge and effectiveness</a:t>
            </a:r>
            <a:endParaRPr sz="1800"/>
          </a:p>
          <a:p>
            <a:pPr marL="457200" lvl="0" indent="-342900" algn="l" rtl="0">
              <a:spcBef>
                <a:spcPts val="1000"/>
              </a:spcBef>
              <a:spcAft>
                <a:spcPts val="1000"/>
              </a:spcAft>
              <a:buSzPts val="1800"/>
              <a:buChar char="•"/>
            </a:pPr>
            <a:r>
              <a:rPr lang="en-US" sz="1800"/>
              <a:t>Reframe ALL work around resident engagement and design</a:t>
            </a:r>
            <a:endParaRPr sz="1800"/>
          </a:p>
        </p:txBody>
      </p:sp>
      <p:sp>
        <p:nvSpPr>
          <p:cNvPr id="285" name="Google Shape;285;g26d2efe548b_3_143"/>
          <p:cNvSpPr txBox="1">
            <a:spLocks noGrp="1"/>
          </p:cNvSpPr>
          <p:nvPr>
            <p:ph type="body" idx="2"/>
          </p:nvPr>
        </p:nvSpPr>
        <p:spPr>
          <a:xfrm>
            <a:off x="4416806" y="2072650"/>
            <a:ext cx="3195300" cy="1929300"/>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Designate an internal leader who can serve as a champion</a:t>
            </a:r>
            <a:endParaRPr sz="1800"/>
          </a:p>
          <a:p>
            <a:pPr marL="457200" lvl="0" indent="-342900" algn="l" rtl="0">
              <a:spcBef>
                <a:spcPts val="1000"/>
              </a:spcBef>
              <a:spcAft>
                <a:spcPts val="1000"/>
              </a:spcAft>
              <a:buSzPts val="1800"/>
              <a:buChar char="•"/>
            </a:pPr>
            <a:r>
              <a:rPr lang="en-US" sz="1800"/>
              <a:t>Issue guidance to help staff identify use cases and recognize risks</a:t>
            </a:r>
            <a:endParaRPr sz="1800"/>
          </a:p>
        </p:txBody>
      </p:sp>
      <p:sp>
        <p:nvSpPr>
          <p:cNvPr id="286" name="Google Shape;286;g26d2efe548b_3_143"/>
          <p:cNvSpPr txBox="1">
            <a:spLocks noGrp="1"/>
          </p:cNvSpPr>
          <p:nvPr>
            <p:ph type="body" idx="2"/>
          </p:nvPr>
        </p:nvSpPr>
        <p:spPr>
          <a:xfrm>
            <a:off x="7919222" y="2072650"/>
            <a:ext cx="3195300" cy="1576200"/>
          </a:xfrm>
          <a:prstGeom prst="rect">
            <a:avLst/>
          </a:prstGeom>
        </p:spPr>
        <p:txBody>
          <a:bodyPr spcFirstLastPara="1" wrap="square" lIns="0" tIns="0" rIns="0" bIns="0" anchor="t" anchorCtr="0">
            <a:spAutoFit/>
          </a:bodyPr>
          <a:lstStyle/>
          <a:p>
            <a:pPr marL="457200" lvl="0" indent="-342900" algn="l" rtl="0">
              <a:spcBef>
                <a:spcPts val="1000"/>
              </a:spcBef>
              <a:spcAft>
                <a:spcPct val="0"/>
              </a:spcAft>
              <a:buSzPts val="1800"/>
              <a:buChar char="•"/>
            </a:pPr>
            <a:r>
              <a:rPr lang="en-US" sz="1800"/>
              <a:t>Human-Centered Design</a:t>
            </a:r>
            <a:endParaRPr sz="1800"/>
          </a:p>
          <a:p>
            <a:pPr marL="457200" lvl="0" indent="-342900" algn="l" rtl="0">
              <a:spcBef>
                <a:spcPts val="1000"/>
              </a:spcBef>
              <a:spcAft>
                <a:spcPct val="0"/>
              </a:spcAft>
              <a:buSzPts val="1800"/>
              <a:buChar char="•"/>
            </a:pPr>
            <a:r>
              <a:rPr lang="en-US" sz="1800"/>
              <a:t>Security &amp; Safety</a:t>
            </a:r>
            <a:endParaRPr sz="1800"/>
          </a:p>
          <a:p>
            <a:pPr marL="457200" lvl="0" indent="-342900" algn="l" rtl="0">
              <a:spcBef>
                <a:spcPts val="1000"/>
              </a:spcBef>
              <a:spcAft>
                <a:spcPct val="0"/>
              </a:spcAft>
              <a:buSzPts val="1800"/>
              <a:buChar char="•"/>
            </a:pPr>
            <a:r>
              <a:rPr lang="en-US" sz="1800"/>
              <a:t>Transparency</a:t>
            </a:r>
            <a:endParaRPr sz="1800"/>
          </a:p>
          <a:p>
            <a:pPr marL="457200" lvl="0" indent="-342900" algn="l" rtl="0">
              <a:spcBef>
                <a:spcPts val="1000"/>
              </a:spcBef>
              <a:spcAft>
                <a:spcPts val="1000"/>
              </a:spcAft>
              <a:buSzPts val="1800"/>
              <a:buChar char="•"/>
            </a:pPr>
            <a:r>
              <a:rPr lang="en-US" sz="1800"/>
              <a:t>Equity</a:t>
            </a:r>
            <a:endParaRPr sz="1800"/>
          </a:p>
        </p:txBody>
      </p:sp>
      <p:sp>
        <p:nvSpPr>
          <p:cNvPr id="287" name="Google Shape;287;g26d2efe548b_3_143"/>
          <p:cNvSpPr txBox="1">
            <a:spLocks noGrp="1"/>
          </p:cNvSpPr>
          <p:nvPr>
            <p:ph type="body" idx="1"/>
          </p:nvPr>
        </p:nvSpPr>
        <p:spPr>
          <a:xfrm>
            <a:off x="914400" y="1539250"/>
            <a:ext cx="3195300" cy="3387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1/ Be Ambitious</a:t>
            </a:r>
            <a:endParaRPr sz="2200" b="1"/>
          </a:p>
        </p:txBody>
      </p:sp>
      <p:sp>
        <p:nvSpPr>
          <p:cNvPr id="288" name="Google Shape;288;g26d2efe548b_3_143"/>
          <p:cNvSpPr txBox="1">
            <a:spLocks noGrp="1"/>
          </p:cNvSpPr>
          <p:nvPr>
            <p:ph type="body" idx="2"/>
          </p:nvPr>
        </p:nvSpPr>
        <p:spPr>
          <a:xfrm>
            <a:off x="4416807" y="1539250"/>
            <a:ext cx="3195300" cy="3387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2/ Get Started</a:t>
            </a:r>
            <a:endParaRPr sz="2200" b="1"/>
          </a:p>
        </p:txBody>
      </p:sp>
      <p:sp>
        <p:nvSpPr>
          <p:cNvPr id="289" name="Google Shape;289;g26d2efe548b_3_143"/>
          <p:cNvSpPr txBox="1">
            <a:spLocks noGrp="1"/>
          </p:cNvSpPr>
          <p:nvPr>
            <p:ph type="body" idx="2"/>
          </p:nvPr>
        </p:nvSpPr>
        <p:spPr>
          <a:xfrm>
            <a:off x="7919224" y="1539250"/>
            <a:ext cx="3195300" cy="577594"/>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2200" b="1"/>
              <a:t>3/ Guiding Principles</a:t>
            </a:r>
            <a:endParaRPr sz="2200" b="1"/>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93"/>
        <p:cNvGrpSpPr/>
        <p:nvPr/>
      </p:nvGrpSpPr>
      <p:grpSpPr>
        <a:xfrm>
          <a:off x="0" y="0"/>
          <a:ext cx="0" cy="0"/>
        </a:xfrm>
      </p:grpSpPr>
      <p:sp>
        <p:nvSpPr>
          <p:cNvPr id="294" name="Google Shape;294;g26d2efe548b_3_91"/>
          <p:cNvSpPr txBox="1">
            <a:spLocks noGrp="1"/>
          </p:cNvSpPr>
          <p:nvPr>
            <p:ph type="title"/>
          </p:nvPr>
        </p:nvSpPr>
        <p:spPr>
          <a:xfrm>
            <a:off x="1143000" y="955775"/>
            <a:ext cx="6035700" cy="778675"/>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The Plan in Action</a:t>
            </a:r>
            <a:endParaRPr sz="4600"/>
          </a:p>
        </p:txBody>
      </p:sp>
      <p:sp>
        <p:nvSpPr>
          <p:cNvPr id="295" name="Google Shape;295;g26d2efe548b_3_91"/>
          <p:cNvSpPr txBox="1">
            <a:spLocks noGrp="1"/>
          </p:cNvSpPr>
          <p:nvPr>
            <p:ph type="body" idx="1"/>
          </p:nvPr>
        </p:nvSpPr>
        <p:spPr>
          <a:xfrm>
            <a:off x="1143000" y="2054025"/>
            <a:ext cx="6035700" cy="3192300"/>
          </a:xfrm>
          <a:prstGeom prst="rect">
            <a:avLst/>
          </a:prstGeom>
        </p:spPr>
        <p:txBody>
          <a:bodyPr spcFirstLastPara="1" wrap="square" lIns="0" tIns="0" rIns="0" bIns="0" anchor="t" anchorCtr="0">
            <a:spAutoFit/>
          </a:bodyPr>
          <a:lstStyle/>
          <a:p>
            <a:pPr marL="0" lvl="0" indent="0" algn="l" rtl="0">
              <a:spcBef>
                <a:spcPts val="1000"/>
              </a:spcBef>
              <a:spcAft>
                <a:spcPct val="0"/>
              </a:spcAft>
              <a:buNone/>
            </a:pPr>
            <a:r>
              <a:rPr lang="en-US" sz="2400" b="1" i="1"/>
              <a:t>Lead with practice, not policy</a:t>
            </a:r>
            <a:endParaRPr sz="2400" b="1" i="1"/>
          </a:p>
          <a:p>
            <a:pPr marL="457200" lvl="0" indent="-345440" algn="l" rtl="0">
              <a:spcBef>
                <a:spcPts val="1000"/>
              </a:spcBef>
              <a:spcAft>
                <a:spcPct val="0"/>
              </a:spcAft>
              <a:buSzPts val="1840"/>
              <a:buChar char="•"/>
            </a:pPr>
            <a:r>
              <a:rPr lang="en-US" sz="2400"/>
              <a:t>Conduct inventory of data, talent, and potential use cases</a:t>
            </a:r>
            <a:endParaRPr sz="2400"/>
          </a:p>
          <a:p>
            <a:pPr marL="457200" lvl="0" indent="-345440" algn="l" rtl="0">
              <a:spcBef>
                <a:spcPts val="1000"/>
              </a:spcBef>
              <a:spcAft>
                <a:spcPct val="0"/>
              </a:spcAft>
              <a:buSzPts val="1840"/>
              <a:buChar char="•"/>
            </a:pPr>
            <a:r>
              <a:rPr lang="en-US" sz="2400"/>
              <a:t>Assess possibilities on the spectrum of AI complexity</a:t>
            </a:r>
            <a:endParaRPr sz="2400"/>
          </a:p>
          <a:p>
            <a:pPr marL="457200" lvl="0" indent="-345440" algn="l" rtl="0">
              <a:spcBef>
                <a:spcPts val="1000"/>
              </a:spcBef>
              <a:spcAft>
                <a:spcPts val="1000"/>
              </a:spcAft>
              <a:buSzPts val="1840"/>
              <a:buChar char="•"/>
            </a:pPr>
            <a:r>
              <a:rPr lang="en-US" sz="2400"/>
              <a:t>Establish partners to boost capacity (e.g. higher ed)</a:t>
            </a:r>
            <a:endParaRPr sz="2400"/>
          </a:p>
        </p:txBody>
      </p:sp>
      <p:pic>
        <p:nvPicPr>
          <p:cNvPr id="296" name="Google Shape;296;g26d2efe548b_3_91"/>
          <p:cNvPicPr preferRelativeResize="0"/>
          <p:nvPr/>
        </p:nvPicPr>
        <p:blipFill>
          <a:blip r:embed="rId3">
            <a:alphaModFix/>
          </a:blip>
          <a:stretch>
            <a:fillRect/>
          </a:stretch>
        </p:blipFill>
        <p:spPr>
          <a:xfrm>
            <a:off x="7678850" y="1512150"/>
            <a:ext cx="3192300" cy="3192300"/>
          </a:xfrm>
          <a:prstGeom prst="rect">
            <a:avLst/>
          </a:prstGeom>
          <a:noFill/>
          <a:ln>
            <a:noFill/>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0"/>
        <p:cNvGrpSpPr/>
        <p:nvPr/>
      </p:nvGrpSpPr>
      <p:grpSpPr>
        <a:xfrm>
          <a:off x="0" y="0"/>
          <a:ext cx="0" cy="0"/>
        </a:xfrm>
      </p:grpSpPr>
      <p:sp>
        <p:nvSpPr>
          <p:cNvPr id="301" name="Google Shape;301;g26d2efe548b_3_99"/>
          <p:cNvSpPr txBox="1">
            <a:spLocks noGrp="1"/>
          </p:cNvSpPr>
          <p:nvPr>
            <p:ph type="title"/>
          </p:nvPr>
        </p:nvSpPr>
        <p:spPr>
          <a:xfrm>
            <a:off x="5139424" y="1539908"/>
            <a:ext cx="6811571" cy="575542"/>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3400"/>
              <a:t>Training to Support the Plan</a:t>
            </a:r>
            <a:endParaRPr sz="3400"/>
          </a:p>
        </p:txBody>
      </p:sp>
      <p:sp>
        <p:nvSpPr>
          <p:cNvPr id="302" name="Google Shape;302;g26d2efe548b_3_99"/>
          <p:cNvSpPr txBox="1">
            <a:spLocks noGrp="1"/>
          </p:cNvSpPr>
          <p:nvPr>
            <p:ph type="body" idx="1"/>
          </p:nvPr>
        </p:nvSpPr>
        <p:spPr>
          <a:xfrm>
            <a:off x="5139425" y="2435025"/>
            <a:ext cx="5665500" cy="2508000"/>
          </a:xfrm>
          <a:prstGeom prst="rect">
            <a:avLst/>
          </a:prstGeom>
        </p:spPr>
        <p:txBody>
          <a:bodyPr spcFirstLastPara="1" wrap="square" lIns="0" tIns="0" rIns="0" bIns="0" anchor="t" anchorCtr="0">
            <a:spAutoFit/>
          </a:bodyPr>
          <a:lstStyle/>
          <a:p>
            <a:pPr marL="0" lvl="0" indent="0" algn="l" rtl="0">
              <a:spcBef>
                <a:spcPts val="1000"/>
              </a:spcBef>
              <a:spcAft>
                <a:spcPct val="0"/>
              </a:spcAft>
              <a:buNone/>
            </a:pPr>
            <a:r>
              <a:rPr lang="en-US" sz="2400" b="1" i="1"/>
              <a:t>Commit to ongoing training via:</a:t>
            </a:r>
            <a:endParaRPr sz="2400" b="1" i="1"/>
          </a:p>
          <a:p>
            <a:pPr marL="457200" lvl="0" indent="-345440" algn="l" rtl="0">
              <a:spcBef>
                <a:spcPts val="1000"/>
              </a:spcBef>
              <a:spcAft>
                <a:spcPct val="0"/>
              </a:spcAft>
              <a:buSzPts val="1840"/>
              <a:buChar char="•"/>
            </a:pPr>
            <a:r>
              <a:rPr lang="en-US" sz="2400"/>
              <a:t>Internal HR and related offerings</a:t>
            </a:r>
            <a:endParaRPr sz="2400"/>
          </a:p>
          <a:p>
            <a:pPr marL="457200" lvl="0" indent="-345440" algn="l" rtl="0">
              <a:spcBef>
                <a:spcPts val="1000"/>
              </a:spcBef>
              <a:spcAft>
                <a:spcPct val="0"/>
              </a:spcAft>
              <a:buSzPts val="1840"/>
              <a:buChar char="•"/>
            </a:pPr>
            <a:r>
              <a:rPr lang="en-US" sz="2400"/>
              <a:t>Peer learning</a:t>
            </a:r>
            <a:endParaRPr sz="2400"/>
          </a:p>
          <a:p>
            <a:pPr marL="457200" lvl="0" indent="-345440" algn="l" rtl="0">
              <a:spcBef>
                <a:spcPts val="1000"/>
              </a:spcBef>
              <a:spcAft>
                <a:spcPct val="0"/>
              </a:spcAft>
              <a:buSzPts val="1840"/>
              <a:buChar char="•"/>
            </a:pPr>
            <a:r>
              <a:rPr lang="en-US" sz="2400"/>
              <a:t>National networks (e.g. ICMA!)</a:t>
            </a:r>
            <a:endParaRPr sz="2400"/>
          </a:p>
          <a:p>
            <a:pPr marL="457200" lvl="0" indent="-345440" algn="l" rtl="0">
              <a:spcBef>
                <a:spcPts val="1000"/>
              </a:spcBef>
              <a:spcAft>
                <a:spcPts val="1000"/>
              </a:spcAft>
              <a:buSzPts val="1840"/>
              <a:buChar char="•"/>
            </a:pPr>
            <a:r>
              <a:rPr lang="en-US" sz="2400" u="sng">
                <a:solidFill>
                  <a:schemeClr val="hlink"/>
                </a:solidFill>
                <a:hlinkClick r:id="rId3"/>
              </a:rPr>
              <a:t>https://innovate-us.org</a:t>
            </a:r>
            <a:endParaRPr sz="2400"/>
          </a:p>
        </p:txBody>
      </p:sp>
      <p:pic>
        <p:nvPicPr>
          <p:cNvPr id="303" name="Google Shape;303;g26d2efe548b_3_99"/>
          <p:cNvPicPr preferRelativeResize="0"/>
          <p:nvPr/>
        </p:nvPicPr>
        <p:blipFill>
          <a:blip r:embed="rId4">
            <a:alphaModFix/>
          </a:blip>
          <a:stretch>
            <a:fillRect/>
          </a:stretch>
        </p:blipFill>
        <p:spPr>
          <a:xfrm>
            <a:off x="1321100" y="1788448"/>
            <a:ext cx="2991600" cy="2991600"/>
          </a:xfrm>
          <a:prstGeom prst="rect">
            <a:avLst/>
          </a:prstGeom>
          <a:noFill/>
          <a:ln>
            <a:noFill/>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63"/>
        <p:cNvGrpSpPr/>
        <p:nvPr/>
      </p:nvGrpSpPr>
      <p:grpSpPr>
        <a:xfrm>
          <a:off x="0" y="0"/>
          <a:ext cx="0" cy="0"/>
        </a:xfrm>
      </p:grpSpPr>
      <p:sp>
        <p:nvSpPr>
          <p:cNvPr id="164" name="Google Shape;164;g26d2efe548b_2_681"/>
          <p:cNvSpPr txBox="1">
            <a:spLocks noGrp="1"/>
          </p:cNvSpPr>
          <p:nvPr>
            <p:ph type="title"/>
          </p:nvPr>
        </p:nvSpPr>
        <p:spPr>
          <a:xfrm>
            <a:off x="304798" y="851824"/>
            <a:ext cx="11175900" cy="778675"/>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err="1"/>
              <a:t>InnovateUS programming</a:t>
            </a:r>
            <a:endParaRPr sz="4600"/>
          </a:p>
        </p:txBody>
      </p:sp>
      <p:sp>
        <p:nvSpPr>
          <p:cNvPr id="165" name="Google Shape;165;g26d2efe548b_2_681"/>
          <p:cNvSpPr txBox="1">
            <a:spLocks noGrp="1"/>
          </p:cNvSpPr>
          <p:nvPr>
            <p:ph type="body" idx="1"/>
          </p:nvPr>
        </p:nvSpPr>
        <p:spPr>
          <a:xfrm>
            <a:off x="457200" y="3714864"/>
            <a:ext cx="3429900" cy="11913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1800">
                <a:solidFill>
                  <a:srgbClr val="505050"/>
                </a:solidFill>
              </a:rPr>
              <a:t>Short-form (60 - 90 min) sessions on a range of innovation, data, digital, and AI skills taught by leading public service experts. </a:t>
            </a:r>
            <a:endParaRPr sz="1800">
              <a:solidFill>
                <a:srgbClr val="505050"/>
              </a:solidFill>
            </a:endParaRPr>
          </a:p>
        </p:txBody>
      </p:sp>
      <p:sp>
        <p:nvSpPr>
          <p:cNvPr id="166" name="Google Shape;166;g26d2efe548b_2_681"/>
          <p:cNvSpPr txBox="1">
            <a:spLocks noGrp="1"/>
          </p:cNvSpPr>
          <p:nvPr>
            <p:ph type="subTitle" idx="2"/>
          </p:nvPr>
        </p:nvSpPr>
        <p:spPr>
          <a:xfrm>
            <a:off x="457200" y="2939696"/>
            <a:ext cx="3429900" cy="369300"/>
          </a:xfrm>
          <a:prstGeom prst="rect">
            <a:avLst/>
          </a:prstGeom>
        </p:spPr>
        <p:txBody>
          <a:bodyPr spcFirstLastPara="1" wrap="square" lIns="0" tIns="0" rIns="0" bIns="0" anchor="b" anchorCtr="0">
            <a:spAutoFit/>
          </a:bodyPr>
          <a:lstStyle/>
          <a:p>
            <a:pPr marL="0" lvl="0" indent="0" algn="l" rtl="0">
              <a:spcBef>
                <a:spcPts val="1000"/>
              </a:spcBef>
              <a:spcAft>
                <a:spcPts val="600"/>
              </a:spcAft>
              <a:buNone/>
            </a:pPr>
            <a:r>
              <a:rPr lang="en-US" sz="2400">
                <a:latin typeface="Lato Black"/>
                <a:ea typeface="Lato Black"/>
                <a:cs typeface="Lato Black"/>
                <a:sym typeface="Lato Black"/>
              </a:rPr>
              <a:t>Workshops</a:t>
            </a:r>
            <a:endParaRPr sz="2400">
              <a:latin typeface="Lato Black"/>
              <a:ea typeface="Lato Black"/>
              <a:cs typeface="Lato Black"/>
              <a:sym typeface="Lato Black"/>
            </a:endParaRPr>
          </a:p>
        </p:txBody>
      </p:sp>
      <p:sp>
        <p:nvSpPr>
          <p:cNvPr id="167" name="Google Shape;167;g26d2efe548b_2_681"/>
          <p:cNvSpPr txBox="1">
            <a:spLocks noGrp="1"/>
          </p:cNvSpPr>
          <p:nvPr>
            <p:ph type="body" idx="3"/>
          </p:nvPr>
        </p:nvSpPr>
        <p:spPr>
          <a:xfrm>
            <a:off x="4177795" y="3714864"/>
            <a:ext cx="3429900" cy="18009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1800">
                <a:solidFill>
                  <a:srgbClr val="505050"/>
                </a:solidFill>
              </a:rPr>
              <a:t>Longer form content developed through extensive research and produced by the InnovateUS team and our partner organizations. Learners can engage at their own pace through our LMS, Moodle. </a:t>
            </a:r>
            <a:endParaRPr sz="1800">
              <a:solidFill>
                <a:srgbClr val="505050"/>
              </a:solidFill>
            </a:endParaRPr>
          </a:p>
        </p:txBody>
      </p:sp>
      <p:sp>
        <p:nvSpPr>
          <p:cNvPr id="168" name="Google Shape;168;g26d2efe548b_2_681"/>
          <p:cNvSpPr txBox="1">
            <a:spLocks noGrp="1"/>
          </p:cNvSpPr>
          <p:nvPr>
            <p:ph type="subTitle" idx="4"/>
          </p:nvPr>
        </p:nvSpPr>
        <p:spPr>
          <a:xfrm>
            <a:off x="4177795" y="2939696"/>
            <a:ext cx="3429900" cy="369300"/>
          </a:xfrm>
          <a:prstGeom prst="rect">
            <a:avLst/>
          </a:prstGeom>
        </p:spPr>
        <p:txBody>
          <a:bodyPr spcFirstLastPara="1" wrap="square" lIns="0" tIns="0" rIns="0" bIns="0" anchor="b" anchorCtr="0">
            <a:spAutoFit/>
          </a:bodyPr>
          <a:lstStyle/>
          <a:p>
            <a:pPr marL="0" marR="0" lvl="0" indent="0" algn="l" rtl="0">
              <a:lnSpc>
                <a:spcPct val="100000"/>
              </a:lnSpc>
              <a:spcBef>
                <a:spcPts val="1000"/>
              </a:spcBef>
              <a:spcAft>
                <a:spcPts val="600"/>
              </a:spcAft>
              <a:buNone/>
            </a:pPr>
            <a:r>
              <a:rPr lang="en-US" sz="2400">
                <a:latin typeface="Lato Black"/>
                <a:ea typeface="Lato Black"/>
                <a:cs typeface="Lato Black"/>
                <a:sym typeface="Lato Black"/>
              </a:rPr>
              <a:t>Online Courses</a:t>
            </a:r>
            <a:endParaRPr sz="2400">
              <a:latin typeface="Lato Black"/>
              <a:ea typeface="Lato Black"/>
              <a:cs typeface="Lato Black"/>
              <a:sym typeface="Lato Black"/>
            </a:endParaRPr>
          </a:p>
        </p:txBody>
      </p:sp>
      <p:sp>
        <p:nvSpPr>
          <p:cNvPr id="169" name="Google Shape;169;g26d2efe548b_2_681"/>
          <p:cNvSpPr txBox="1">
            <a:spLocks noGrp="1"/>
          </p:cNvSpPr>
          <p:nvPr>
            <p:ph type="body" idx="5"/>
          </p:nvPr>
        </p:nvSpPr>
        <p:spPr>
          <a:xfrm>
            <a:off x="7898389" y="3714864"/>
            <a:ext cx="3429900" cy="2410500"/>
          </a:xfrm>
          <a:prstGeom prst="rect">
            <a:avLst/>
          </a:prstGeom>
        </p:spPr>
        <p:txBody>
          <a:bodyPr spcFirstLastPara="1" wrap="square" lIns="0" tIns="0" rIns="0" bIns="0" anchor="t" anchorCtr="0">
            <a:spAutoFit/>
          </a:bodyPr>
          <a:lstStyle/>
          <a:p>
            <a:pPr marL="0" lvl="0" indent="0" algn="l" rtl="0">
              <a:spcBef>
                <a:spcPts val="1000"/>
              </a:spcBef>
              <a:spcAft>
                <a:spcPts val="600"/>
              </a:spcAft>
              <a:buNone/>
            </a:pPr>
            <a:r>
              <a:rPr lang="en-US" sz="1800">
                <a:solidFill>
                  <a:srgbClr val="505050"/>
                </a:solidFill>
              </a:rPr>
              <a:t>Scholarships to the Grow with Google online course program that take 3 - 6 months to complete. These courses are intended to help individuals with their professional development and to allow them to transition into new roles.</a:t>
            </a:r>
            <a:endParaRPr sz="1800">
              <a:solidFill>
                <a:srgbClr val="505050"/>
              </a:solidFill>
            </a:endParaRPr>
          </a:p>
        </p:txBody>
      </p:sp>
      <p:sp>
        <p:nvSpPr>
          <p:cNvPr id="170" name="Google Shape;170;g26d2efe548b_2_681"/>
          <p:cNvSpPr txBox="1">
            <a:spLocks noGrp="1"/>
          </p:cNvSpPr>
          <p:nvPr>
            <p:ph type="subTitle" idx="6"/>
          </p:nvPr>
        </p:nvSpPr>
        <p:spPr>
          <a:xfrm>
            <a:off x="7898389" y="2939696"/>
            <a:ext cx="3429900" cy="369300"/>
          </a:xfrm>
          <a:prstGeom prst="rect">
            <a:avLst/>
          </a:prstGeom>
        </p:spPr>
        <p:txBody>
          <a:bodyPr spcFirstLastPara="1" wrap="square" lIns="0" tIns="0" rIns="0" bIns="0" anchor="b" anchorCtr="0">
            <a:spAutoFit/>
          </a:bodyPr>
          <a:lstStyle/>
          <a:p>
            <a:pPr marL="0" marR="0" lvl="0" indent="0" algn="l" rtl="0">
              <a:lnSpc>
                <a:spcPct val="100000"/>
              </a:lnSpc>
              <a:spcBef>
                <a:spcPts val="1000"/>
              </a:spcBef>
              <a:spcAft>
                <a:spcPts val="600"/>
              </a:spcAft>
              <a:buNone/>
            </a:pPr>
            <a:r>
              <a:rPr lang="en-US" sz="2400">
                <a:latin typeface="Lato Black"/>
                <a:ea typeface="Lato Black"/>
                <a:cs typeface="Lato Black"/>
                <a:sym typeface="Lato Black"/>
              </a:rPr>
              <a:t>Google Certs</a:t>
            </a:r>
            <a:endParaRPr sz="2400">
              <a:latin typeface="Lato Black"/>
              <a:ea typeface="Lato Black"/>
              <a:cs typeface="Lato Black"/>
              <a:sym typeface="Lato Black"/>
            </a:endParaRPr>
          </a:p>
        </p:txBody>
      </p:sp>
      <p:sp>
        <p:nvSpPr>
          <p:cNvPr id="171" name="Google Shape;171;g26d2efe548b_2_681"/>
          <p:cNvSpPr/>
          <p:nvPr/>
        </p:nvSpPr>
        <p:spPr>
          <a:xfrm>
            <a:off x="457200" y="3462500"/>
            <a:ext cx="3429900" cy="732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endParaRPr sz="1900">
              <a:solidFill>
                <a:srgbClr val="505050"/>
              </a:solidFill>
              <a:latin typeface="Libre Franklin Medium"/>
              <a:ea typeface="Libre Franklin Medium"/>
              <a:cs typeface="Libre Franklin Medium"/>
              <a:sym typeface="Libre Franklin Medium"/>
            </a:endParaRPr>
          </a:p>
        </p:txBody>
      </p:sp>
      <p:sp>
        <p:nvSpPr>
          <p:cNvPr id="172" name="Google Shape;172;g26d2efe548b_2_681"/>
          <p:cNvSpPr/>
          <p:nvPr/>
        </p:nvSpPr>
        <p:spPr>
          <a:xfrm>
            <a:off x="4177798" y="3462500"/>
            <a:ext cx="3429900" cy="732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endParaRPr sz="1900">
              <a:solidFill>
                <a:srgbClr val="505050"/>
              </a:solidFill>
              <a:latin typeface="Libre Franklin Medium"/>
              <a:ea typeface="Libre Franklin Medium"/>
              <a:cs typeface="Libre Franklin Medium"/>
              <a:sym typeface="Libre Franklin Medium"/>
            </a:endParaRPr>
          </a:p>
        </p:txBody>
      </p:sp>
      <p:sp>
        <p:nvSpPr>
          <p:cNvPr id="173" name="Google Shape;173;g26d2efe548b_2_681"/>
          <p:cNvSpPr/>
          <p:nvPr/>
        </p:nvSpPr>
        <p:spPr>
          <a:xfrm>
            <a:off x="7898397" y="3462500"/>
            <a:ext cx="3429900" cy="73200"/>
          </a:xfrm>
          <a:prstGeom prst="rect">
            <a:avLst/>
          </a:prstGeom>
          <a:solidFill>
            <a:schemeClr val="lt2"/>
          </a:solidFill>
          <a:ln>
            <a:noFill/>
          </a:ln>
        </p:spPr>
        <p:txBody>
          <a:bodyPr spcFirstLastPara="1" wrap="square" lIns="121900" tIns="121900" rIns="121900" bIns="121900" anchor="ctr" anchorCtr="0">
            <a:noAutofit/>
          </a:bodyPr>
          <a:lstStyle/>
          <a:p>
            <a:pPr marL="0" lvl="0" indent="0" algn="ctr" rtl="0">
              <a:spcBef>
                <a:spcPct val="0"/>
              </a:spcBef>
              <a:spcAft>
                <a:spcPct val="0"/>
              </a:spcAft>
              <a:buNone/>
            </a:pPr>
            <a:endParaRPr sz="1900">
              <a:solidFill>
                <a:srgbClr val="505050"/>
              </a:solidFill>
              <a:latin typeface="Libre Franklin Medium"/>
              <a:ea typeface="Libre Franklin Medium"/>
              <a:cs typeface="Libre Franklin Medium"/>
              <a:sym typeface="Libre Franklin Medium"/>
            </a:endParaRPr>
          </a:p>
        </p:txBody>
      </p:sp>
      <p:sp>
        <p:nvSpPr>
          <p:cNvPr id="174" name="Google Shape;174;g26d2efe548b_2_681"/>
          <p:cNvSpPr txBox="1"/>
          <p:nvPr/>
        </p:nvSpPr>
        <p:spPr>
          <a:xfrm>
            <a:off x="304798" y="1630499"/>
            <a:ext cx="11175900" cy="1024856"/>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ct val="0"/>
              </a:spcBef>
              <a:spcAft>
                <a:spcPct val="0"/>
              </a:spcAft>
              <a:buNone/>
            </a:pPr>
            <a:r>
              <a:rPr lang="en-US" sz="2200">
                <a:solidFill>
                  <a:srgbClr val="505050"/>
                </a:solidFill>
                <a:latin typeface="Lato"/>
                <a:ea typeface="Lato"/>
                <a:cs typeface="Lato"/>
                <a:sym typeface="Lato"/>
              </a:rPr>
              <a:t>From one-hour introductions to multi-part courses . All content is free and available </a:t>
            </a:r>
            <a:br>
              <a:rPr lang="en-US" sz="2200">
                <a:solidFill>
                  <a:srgbClr val="505050"/>
                </a:solidFill>
                <a:latin typeface="Lato"/>
                <a:ea typeface="Lato"/>
                <a:cs typeface="Lato"/>
                <a:sym typeface="Lato"/>
              </a:rPr>
            </a:br>
            <a:r>
              <a:rPr lang="en-US" sz="2200">
                <a:solidFill>
                  <a:srgbClr val="505050"/>
                </a:solidFill>
                <a:latin typeface="Lato"/>
                <a:ea typeface="Lato"/>
                <a:cs typeface="Lato"/>
                <a:sym typeface="Lato"/>
              </a:rPr>
              <a:t>now at </a:t>
            </a:r>
            <a:r>
              <a:rPr lang="en-US" sz="2200" u="sng">
                <a:solidFill>
                  <a:srgbClr val="505050"/>
                </a:solidFill>
                <a:latin typeface="Lato"/>
                <a:ea typeface="Lato"/>
                <a:cs typeface="Lato"/>
                <a:sym typeface="Lato"/>
                <a:hlinkClick r:id="rId3">
                  <a:extLst>
                    <a:ext uri="{A12FA001-AC4F-418D-AE19-62706E023703}">
                      <ahyp:hlinkClr xmlns:ahyp="http://schemas.microsoft.com/office/drawing/2018/hyperlinkcolor" val="tx"/>
                    </a:ext>
                  </a:extLst>
                </a:hlinkClick>
              </a:rPr>
              <a:t>https://innovate-us.org</a:t>
            </a:r>
            <a:r>
              <a:rPr lang="en-US" sz="2200">
                <a:solidFill>
                  <a:srgbClr val="505050"/>
                </a:solidFill>
                <a:latin typeface="Lato"/>
                <a:ea typeface="Lato"/>
                <a:cs typeface="Lato"/>
                <a:sym typeface="Lato"/>
              </a:rPr>
              <a:t>. </a:t>
            </a:r>
            <a:endParaRPr sz="2200">
              <a:solidFill>
                <a:srgbClr val="505050"/>
              </a:solidFill>
              <a:latin typeface="Lato"/>
              <a:ea typeface="Lato"/>
              <a:cs typeface="Lato"/>
              <a:sym typeface="Lato"/>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7"/>
        <p:cNvGrpSpPr/>
        <p:nvPr/>
      </p:nvGrpSpPr>
      <p:grpSpPr>
        <a:xfrm>
          <a:off x="0" y="0"/>
          <a:ext cx="0" cy="0"/>
        </a:xfrm>
      </p:grpSpPr>
      <p:sp>
        <p:nvSpPr>
          <p:cNvPr id="308" name="Google Shape;308;g26d2efe548b_3_107"/>
          <p:cNvSpPr txBox="1">
            <a:spLocks noGrp="1"/>
          </p:cNvSpPr>
          <p:nvPr>
            <p:ph type="title"/>
          </p:nvPr>
        </p:nvSpPr>
        <p:spPr>
          <a:xfrm>
            <a:off x="914400" y="1089246"/>
            <a:ext cx="10200000" cy="3927229"/>
          </a:xfrm>
          <a:prstGeom prst="rect">
            <a:avLst/>
          </a:prstGeom>
          <a:noFill/>
          <a:ln>
            <a:noFill/>
          </a:ln>
        </p:spPr>
        <p:txBody>
          <a:bodyPr spcFirstLastPara="1" wrap="square" lIns="0" tIns="0" rIns="0" bIns="0" anchor="b" anchorCtr="0">
            <a:spAutoFit/>
          </a:bodyPr>
          <a:lstStyle/>
          <a:p>
            <a:pPr marL="0" lvl="0" indent="0" algn="l" rtl="0">
              <a:spcBef>
                <a:spcPct val="0"/>
              </a:spcBef>
              <a:spcAft>
                <a:spcPct val="0"/>
              </a:spcAft>
              <a:buClr>
                <a:schemeClr val="dk1"/>
              </a:buClr>
              <a:buSzPts val="1100"/>
              <a:buFont typeface="Arial"/>
              <a:buNone/>
            </a:pPr>
            <a:r>
              <a:rPr lang="en-US" sz="5800" b="1"/>
              <a:t>We must move past the era of ‘regulate and forget’ and routinely evaluate and improve tech applications</a:t>
            </a:r>
            <a:endParaRPr sz="5800" b="1"/>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78"/>
        <p:cNvGrpSpPr/>
        <p:nvPr/>
      </p:nvGrpSpPr>
      <p:grpSpPr>
        <a:xfrm>
          <a:off x="0" y="0"/>
          <a:ext cx="0" cy="0"/>
        </a:xfrm>
      </p:grpSpPr>
      <p:sp>
        <p:nvSpPr>
          <p:cNvPr id="179" name="Google Shape;179;g26d2efe548b_0_118"/>
          <p:cNvSpPr txBox="1">
            <a:spLocks noGrp="1"/>
          </p:cNvSpPr>
          <p:nvPr>
            <p:ph type="title"/>
          </p:nvPr>
        </p:nvSpPr>
        <p:spPr>
          <a:xfrm>
            <a:off x="914400" y="1371600"/>
            <a:ext cx="6363000" cy="1416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What’s different </a:t>
            </a:r>
            <a:br>
              <a:rPr lang="en-US" sz="4600"/>
            </a:br>
            <a:r>
              <a:rPr lang="en-US" sz="4600"/>
              <a:t>about AI?</a:t>
            </a:r>
            <a:endParaRPr sz="4600"/>
          </a:p>
        </p:txBody>
      </p:sp>
      <p:pic>
        <p:nvPicPr>
          <p:cNvPr id="180" name="Google Shape;180;g26d2efe548b_0_118"/>
          <p:cNvPicPr preferRelativeResize="0"/>
          <p:nvPr/>
        </p:nvPicPr>
        <p:blipFill>
          <a:blip r:embed="rId3">
            <a:alphaModFix/>
          </a:blip>
          <a:stretch>
            <a:fillRect/>
          </a:stretch>
        </p:blipFill>
        <p:spPr>
          <a:xfrm>
            <a:off x="7146000" y="1584475"/>
            <a:ext cx="3478450" cy="3478450"/>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84"/>
        <p:cNvGrpSpPr/>
        <p:nvPr/>
      </p:nvGrpSpPr>
      <p:grpSpPr>
        <a:xfrm>
          <a:off x="0" y="0"/>
          <a:ext cx="0" cy="0"/>
        </a:xfrm>
      </p:grpSpPr>
      <p:sp>
        <p:nvSpPr>
          <p:cNvPr id="185" name="Google Shape;185;g26d2efe548b_0_127"/>
          <p:cNvSpPr txBox="1">
            <a:spLocks noGrp="1"/>
          </p:cNvSpPr>
          <p:nvPr>
            <p:ph type="title"/>
          </p:nvPr>
        </p:nvSpPr>
        <p:spPr>
          <a:xfrm>
            <a:off x="914400" y="1371600"/>
            <a:ext cx="6363000" cy="1416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What’s different </a:t>
            </a:r>
            <a:br>
              <a:rPr lang="en-US" sz="4600"/>
            </a:br>
            <a:r>
              <a:rPr lang="en-US" sz="4600"/>
              <a:t>about AI?</a:t>
            </a:r>
            <a:endParaRPr sz="4600"/>
          </a:p>
        </p:txBody>
      </p:sp>
      <p:sp>
        <p:nvSpPr>
          <p:cNvPr id="186" name="Google Shape;186;g26d2efe548b_0_127"/>
          <p:cNvSpPr txBox="1">
            <a:spLocks noGrp="1"/>
          </p:cNvSpPr>
          <p:nvPr>
            <p:ph type="body" idx="1"/>
          </p:nvPr>
        </p:nvSpPr>
        <p:spPr>
          <a:xfrm>
            <a:off x="914400" y="3215650"/>
            <a:ext cx="6363000" cy="3097258"/>
          </a:xfrm>
          <a:prstGeom prst="rect">
            <a:avLst/>
          </a:prstGeom>
          <a:noFill/>
          <a:ln>
            <a:noFill/>
          </a:ln>
        </p:spPr>
        <p:txBody>
          <a:bodyPr spcFirstLastPara="1" wrap="square" lIns="0" tIns="0" rIns="0" bIns="0" anchor="t" anchorCtr="0">
            <a:spAutoFit/>
          </a:bodyPr>
          <a:lstStyle/>
          <a:p>
            <a:pPr marL="457200" lvl="0" indent="0" algn="l" rtl="0">
              <a:lnSpc>
                <a:spcPct val="115000"/>
              </a:lnSpc>
              <a:spcBef>
                <a:spcPts val="1200"/>
              </a:spcBef>
              <a:spcAft>
                <a:spcPct val="0"/>
              </a:spcAft>
              <a:buNone/>
            </a:pPr>
            <a:r>
              <a:rPr lang="en-US" sz="2800"/>
              <a:t>AI—in many ways is just another technology, but….</a:t>
            </a:r>
            <a:endParaRPr sz="2800"/>
          </a:p>
          <a:p>
            <a:pPr marL="457200" lvl="0" indent="0" algn="l" rtl="0">
              <a:lnSpc>
                <a:spcPct val="115000"/>
              </a:lnSpc>
              <a:spcBef>
                <a:spcPts val="1200"/>
              </a:spcBef>
              <a:spcAft>
                <a:spcPct val="0"/>
              </a:spcAft>
              <a:buNone/>
            </a:pPr>
            <a:r>
              <a:rPr lang="en-US" sz="2800"/>
              <a:t>….has the potential to change everything……!</a:t>
            </a:r>
            <a:endParaRPr sz="2800"/>
          </a:p>
          <a:p>
            <a:pPr marL="457200" lvl="0" indent="0" algn="l" rtl="0">
              <a:lnSpc>
                <a:spcPct val="110000"/>
              </a:lnSpc>
              <a:spcBef>
                <a:spcPts val="1600"/>
              </a:spcBef>
              <a:spcAft>
                <a:spcPts val="1000"/>
              </a:spcAft>
              <a:buNone/>
            </a:pPr>
            <a:endParaRPr sz="2800"/>
          </a:p>
        </p:txBody>
      </p:sp>
      <p:pic>
        <p:nvPicPr>
          <p:cNvPr id="187" name="Google Shape;187;g26d2efe548b_0_127"/>
          <p:cNvPicPr preferRelativeResize="0"/>
          <p:nvPr/>
        </p:nvPicPr>
        <p:blipFill>
          <a:blip r:embed="rId3">
            <a:alphaModFix/>
          </a:blip>
          <a:stretch>
            <a:fillRect/>
          </a:stretch>
        </p:blipFill>
        <p:spPr>
          <a:xfrm>
            <a:off x="7146000" y="1584475"/>
            <a:ext cx="3478450" cy="3478450"/>
          </a:xfrm>
          <a:prstGeom prst="rect">
            <a:avLst/>
          </a:prstGeom>
          <a:noFill/>
          <a:ln>
            <a:noFill/>
          </a:ln>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91"/>
        <p:cNvGrpSpPr/>
        <p:nvPr/>
      </p:nvGrpSpPr>
      <p:grpSpPr>
        <a:xfrm>
          <a:off x="0" y="0"/>
          <a:ext cx="0" cy="0"/>
        </a:xfrm>
      </p:grpSpPr>
      <p:sp>
        <p:nvSpPr>
          <p:cNvPr id="192" name="Google Shape;192;g2c8f7e477f7_0_1"/>
          <p:cNvSpPr txBox="1">
            <a:spLocks noGrp="1"/>
          </p:cNvSpPr>
          <p:nvPr>
            <p:ph type="title"/>
          </p:nvPr>
        </p:nvSpPr>
        <p:spPr>
          <a:xfrm>
            <a:off x="914400" y="1371600"/>
            <a:ext cx="6363000" cy="1416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What’s different </a:t>
            </a:r>
            <a:br>
              <a:rPr lang="en-US" sz="4600"/>
            </a:br>
            <a:r>
              <a:rPr lang="en-US" sz="4600"/>
              <a:t>about AI?</a:t>
            </a:r>
            <a:endParaRPr sz="4600"/>
          </a:p>
        </p:txBody>
      </p:sp>
      <p:sp>
        <p:nvSpPr>
          <p:cNvPr id="193" name="Google Shape;193;g2c8f7e477f7_0_1"/>
          <p:cNvSpPr txBox="1">
            <a:spLocks noGrp="1"/>
          </p:cNvSpPr>
          <p:nvPr>
            <p:ph type="body" idx="1"/>
          </p:nvPr>
        </p:nvSpPr>
        <p:spPr>
          <a:xfrm>
            <a:off x="914400" y="3215650"/>
            <a:ext cx="6363000" cy="1789500"/>
          </a:xfrm>
          <a:prstGeom prst="rect">
            <a:avLst/>
          </a:prstGeom>
          <a:noFill/>
          <a:ln>
            <a:noFill/>
          </a:ln>
        </p:spPr>
        <p:txBody>
          <a:bodyPr spcFirstLastPara="1" wrap="square" lIns="0" tIns="0" rIns="0" bIns="0" anchor="t" anchorCtr="0">
            <a:spAutoFit/>
          </a:bodyPr>
          <a:lstStyle/>
          <a:p>
            <a:pPr marL="457200" lvl="0" indent="-406400" algn="l" rtl="0">
              <a:lnSpc>
                <a:spcPct val="110000"/>
              </a:lnSpc>
              <a:spcBef>
                <a:spcPts val="1600"/>
              </a:spcBef>
              <a:spcAft>
                <a:spcPct val="0"/>
              </a:spcAft>
              <a:buSzPts val="2800"/>
              <a:buChar char="•"/>
            </a:pPr>
            <a:r>
              <a:rPr lang="en-US" sz="2800"/>
              <a:t>Radical accessibility</a:t>
            </a:r>
            <a:endParaRPr sz="2800"/>
          </a:p>
          <a:p>
            <a:pPr marL="457200" lvl="0" indent="-406400" algn="l" rtl="0">
              <a:lnSpc>
                <a:spcPct val="110000"/>
              </a:lnSpc>
              <a:spcBef>
                <a:spcPts val="1600"/>
              </a:spcBef>
              <a:spcAft>
                <a:spcPct val="0"/>
              </a:spcAft>
              <a:buSzPts val="2800"/>
              <a:buChar char="•"/>
            </a:pPr>
            <a:r>
              <a:rPr lang="en-US" sz="2800"/>
              <a:t>Level playing field</a:t>
            </a:r>
            <a:endParaRPr sz="2800"/>
          </a:p>
          <a:p>
            <a:pPr marL="457200" lvl="0" indent="-406400" algn="l" rtl="0">
              <a:lnSpc>
                <a:spcPct val="110000"/>
              </a:lnSpc>
              <a:spcBef>
                <a:spcPts val="1600"/>
              </a:spcBef>
              <a:spcAft>
                <a:spcPts val="1000"/>
              </a:spcAft>
              <a:buSzPts val="2800"/>
              <a:buChar char="•"/>
            </a:pPr>
            <a:r>
              <a:rPr lang="en-US" sz="2800"/>
              <a:t>Creating an organizing moment</a:t>
            </a:r>
            <a:endParaRPr sz="2800"/>
          </a:p>
        </p:txBody>
      </p:sp>
      <p:pic>
        <p:nvPicPr>
          <p:cNvPr id="194" name="Google Shape;194;g2c8f7e477f7_0_1"/>
          <p:cNvPicPr preferRelativeResize="0"/>
          <p:nvPr/>
        </p:nvPicPr>
        <p:blipFill>
          <a:blip r:embed="rId3">
            <a:alphaModFix/>
          </a:blip>
          <a:stretch>
            <a:fillRect/>
          </a:stretch>
        </p:blipFill>
        <p:spPr>
          <a:xfrm>
            <a:off x="7146000" y="1584475"/>
            <a:ext cx="3478450" cy="3478450"/>
          </a:xfrm>
          <a:prstGeom prst="rect">
            <a:avLst/>
          </a:prstGeom>
          <a:noFill/>
          <a:ln>
            <a:noFill/>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91"/>
        <p:cNvGrpSpPr/>
        <p:nvPr/>
      </p:nvGrpSpPr>
      <p:grpSpPr>
        <a:xfrm>
          <a:off x="0" y="0"/>
          <a:ext cx="0" cy="0"/>
        </a:xfrm>
      </p:grpSpPr>
      <p:sp>
        <p:nvSpPr>
          <p:cNvPr id="192" name="Google Shape;192;g2c8f7e477f7_0_1"/>
          <p:cNvSpPr txBox="1">
            <a:spLocks noGrp="1"/>
          </p:cNvSpPr>
          <p:nvPr>
            <p:ph type="title"/>
          </p:nvPr>
        </p:nvSpPr>
        <p:spPr>
          <a:xfrm>
            <a:off x="914400" y="1371600"/>
            <a:ext cx="6363000" cy="1416000"/>
          </a:xfrm>
          <a:prstGeom prst="rect">
            <a:avLst/>
          </a:prstGeom>
        </p:spPr>
        <p:txBody>
          <a:bodyPr spcFirstLastPara="1" wrap="square" lIns="0" tIns="0" rIns="0" bIns="0" anchor="b" anchorCtr="0">
            <a:spAutoFit/>
          </a:bodyPr>
          <a:lstStyle/>
          <a:p>
            <a:pPr marL="0" lvl="0" indent="0" algn="l" rtl="0">
              <a:spcBef>
                <a:spcPct val="0"/>
              </a:spcBef>
              <a:spcAft>
                <a:spcPct val="0"/>
              </a:spcAft>
              <a:buNone/>
            </a:pPr>
            <a:r>
              <a:rPr lang="en-US" sz="4600"/>
              <a:t>What’s different </a:t>
            </a:r>
            <a:br>
              <a:rPr lang="en-US" sz="4600"/>
            </a:br>
            <a:r>
              <a:rPr lang="en-US" sz="4600"/>
              <a:t>about AI?</a:t>
            </a:r>
            <a:endParaRPr sz="4600"/>
          </a:p>
        </p:txBody>
      </p:sp>
      <p:sp>
        <p:nvSpPr>
          <p:cNvPr id="193" name="Google Shape;193;g2c8f7e477f7_0_1"/>
          <p:cNvSpPr txBox="1">
            <a:spLocks noGrp="1"/>
          </p:cNvSpPr>
          <p:nvPr>
            <p:ph type="body" idx="1"/>
          </p:nvPr>
        </p:nvSpPr>
        <p:spPr>
          <a:xfrm>
            <a:off x="914400" y="3215650"/>
            <a:ext cx="6363000" cy="2511457"/>
          </a:xfrm>
          <a:prstGeom prst="rect">
            <a:avLst/>
          </a:prstGeom>
          <a:noFill/>
          <a:ln>
            <a:noFill/>
          </a:ln>
        </p:spPr>
        <p:txBody>
          <a:bodyPr spcFirstLastPara="1" wrap="square" lIns="0" tIns="0" rIns="0" bIns="0" anchor="t" anchorCtr="0">
            <a:spAutoFit/>
          </a:bodyPr>
          <a:lstStyle/>
          <a:p>
            <a:pPr marL="457200" lvl="0" indent="-406400" algn="l" rtl="0">
              <a:lnSpc>
                <a:spcPct val="110000"/>
              </a:lnSpc>
              <a:spcBef>
                <a:spcPts val="1600"/>
              </a:spcBef>
              <a:spcAft>
                <a:spcPct val="0"/>
              </a:spcAft>
              <a:buSzPts val="2800"/>
              <a:buChar char="•"/>
            </a:pPr>
            <a:r>
              <a:rPr lang="en-US" sz="2800"/>
              <a:t>Opposite of “search”: Responds, doesn’t answer</a:t>
            </a:r>
          </a:p>
          <a:p>
            <a:pPr marL="457200" lvl="0" indent="-406400" algn="l" rtl="0">
              <a:lnSpc>
                <a:spcPct val="110000"/>
              </a:lnSpc>
              <a:spcBef>
                <a:spcPts val="1600"/>
              </a:spcBef>
              <a:spcAft>
                <a:spcPct val="0"/>
              </a:spcAft>
              <a:buSzPts val="2800"/>
              <a:buChar char="•"/>
            </a:pPr>
            <a:r>
              <a:rPr lang="en-US" sz="2800"/>
              <a:t>Plays to strengths, not weakness</a:t>
            </a:r>
          </a:p>
          <a:p>
            <a:pPr marL="457200" lvl="0" indent="-406400" algn="l" rtl="0">
              <a:lnSpc>
                <a:spcPct val="110000"/>
              </a:lnSpc>
              <a:spcBef>
                <a:spcPts val="1600"/>
              </a:spcBef>
              <a:spcAft>
                <a:spcPct val="0"/>
              </a:spcAft>
              <a:buSzPts val="2800"/>
              <a:buChar char="•"/>
            </a:pPr>
            <a:r>
              <a:rPr lang="en-US" sz="2800"/>
              <a:t>Takes time to assess potential </a:t>
            </a:r>
            <a:endParaRPr sz="2800"/>
          </a:p>
        </p:txBody>
      </p:sp>
      <p:pic>
        <p:nvPicPr>
          <p:cNvPr id="194" name="Google Shape;194;g2c8f7e477f7_0_1"/>
          <p:cNvPicPr preferRelativeResize="0"/>
          <p:nvPr/>
        </p:nvPicPr>
        <p:blipFill>
          <a:blip r:embed="rId3">
            <a:alphaModFix/>
          </a:blip>
          <a:stretch>
            <a:fillRect/>
          </a:stretch>
        </p:blipFill>
        <p:spPr>
          <a:xfrm>
            <a:off x="7146000" y="1584475"/>
            <a:ext cx="3478450" cy="3478450"/>
          </a:xfrm>
          <a:prstGeom prst="rect">
            <a:avLst/>
          </a:prstGeom>
          <a:noFill/>
          <a:ln>
            <a:noFill/>
          </a:ln>
        </p:spPr>
      </p:pic>
    </p:spTree>
    <p:extLst>
      <p:ext uri="{BB962C8B-B14F-4D97-AF65-F5344CB8AC3E}">
        <p14:creationId xmlns:p14="http://schemas.microsoft.com/office/powerpoint/2010/main" val="3614186614"/>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98"/>
        <p:cNvGrpSpPr/>
        <p:nvPr/>
      </p:nvGrpSpPr>
      <p:grpSpPr>
        <a:xfrm>
          <a:off x="0" y="0"/>
          <a:ext cx="0" cy="0"/>
        </a:xfrm>
      </p:grpSpPr>
      <p:sp>
        <p:nvSpPr>
          <p:cNvPr id="199" name="Google Shape;199;p2"/>
          <p:cNvSpPr txBox="1">
            <a:spLocks noGrp="1"/>
          </p:cNvSpPr>
          <p:nvPr>
            <p:ph type="title"/>
          </p:nvPr>
        </p:nvSpPr>
        <p:spPr>
          <a:xfrm>
            <a:off x="1066799" y="996125"/>
            <a:ext cx="8970335" cy="778675"/>
          </a:xfrm>
          <a:prstGeom prst="rect">
            <a:avLst/>
          </a:prstGeom>
          <a:noFill/>
          <a:ln>
            <a:noFill/>
          </a:ln>
        </p:spPr>
        <p:txBody>
          <a:bodyPr spcFirstLastPara="1" wrap="square" lIns="0" tIns="0" rIns="0" bIns="0" anchor="b" anchorCtr="0">
            <a:spAutoFit/>
          </a:bodyPr>
          <a:lstStyle/>
          <a:p>
            <a:pPr marL="0" lvl="0" indent="0" algn="l" rtl="0">
              <a:lnSpc>
                <a:spcPct val="110000"/>
              </a:lnSpc>
              <a:spcBef>
                <a:spcPct val="0"/>
              </a:spcBef>
              <a:spcAft>
                <a:spcPct val="0"/>
              </a:spcAft>
              <a:buClr>
                <a:schemeClr val="lt1"/>
              </a:buClr>
              <a:buSzPts val="3600"/>
              <a:buFont typeface="Lato Black"/>
              <a:buNone/>
            </a:pPr>
            <a:r>
              <a:rPr lang="en-US" sz="4600"/>
              <a:t>Generative AI (GenAI): Definition</a:t>
            </a:r>
            <a:endParaRPr sz="4600"/>
          </a:p>
        </p:txBody>
      </p:sp>
      <p:sp>
        <p:nvSpPr>
          <p:cNvPr id="200" name="Google Shape;200;p2"/>
          <p:cNvSpPr txBox="1">
            <a:spLocks noGrp="1"/>
          </p:cNvSpPr>
          <p:nvPr>
            <p:ph type="body" idx="4294967295"/>
          </p:nvPr>
        </p:nvSpPr>
        <p:spPr>
          <a:xfrm>
            <a:off x="1066800" y="2095499"/>
            <a:ext cx="9849300" cy="3766375"/>
          </a:xfrm>
          <a:prstGeom prst="rect">
            <a:avLst/>
          </a:prstGeom>
          <a:noFill/>
          <a:ln>
            <a:noFill/>
          </a:ln>
        </p:spPr>
        <p:txBody>
          <a:bodyPr spcFirstLastPara="1" wrap="square" lIns="0" tIns="0" rIns="0" bIns="0" anchor="t" anchorCtr="0">
            <a:noAutofit/>
          </a:bodyPr>
          <a:lstStyle/>
          <a:p>
            <a:pPr marL="228600" lvl="0" indent="-162560" algn="l" rtl="0">
              <a:lnSpc>
                <a:spcPct val="110000"/>
              </a:lnSpc>
              <a:spcBef>
                <a:spcPct val="0"/>
              </a:spcBef>
              <a:spcAft>
                <a:spcPct val="0"/>
              </a:spcAft>
              <a:buSzPts val="2000"/>
              <a:buChar char="•"/>
            </a:pPr>
            <a:r>
              <a:rPr lang="en-US" sz="2400"/>
              <a:t>Simply, a set of data processing tools.</a:t>
            </a:r>
            <a:endParaRPr sz="2400"/>
          </a:p>
          <a:p>
            <a:pPr marL="228600" lvl="0" indent="-162560" algn="l" rtl="0">
              <a:lnSpc>
                <a:spcPct val="110000"/>
              </a:lnSpc>
              <a:spcBef>
                <a:spcPts val="1600"/>
              </a:spcBef>
              <a:spcAft>
                <a:spcPct val="0"/>
              </a:spcAft>
              <a:buSzPts val="2000"/>
              <a:buChar char="•"/>
            </a:pPr>
            <a:r>
              <a:rPr lang="en-US" sz="2400"/>
              <a:t>A computer program that teaches computers how to understand, generate and synthesize knowledge.</a:t>
            </a:r>
            <a:endParaRPr sz="2400"/>
          </a:p>
          <a:p>
            <a:pPr marL="228600" lvl="0" indent="-162560" algn="l" rtl="0">
              <a:lnSpc>
                <a:spcPct val="110000"/>
              </a:lnSpc>
              <a:spcBef>
                <a:spcPts val="1600"/>
              </a:spcBef>
              <a:spcAft>
                <a:spcPct val="0"/>
              </a:spcAft>
              <a:buSzPts val="2000"/>
              <a:buChar char="•"/>
            </a:pPr>
            <a:r>
              <a:rPr lang="en-US" sz="2400"/>
              <a:t>Uses large quantities of data to product written, audio or visual content in response to freeform text requests (prompts).</a:t>
            </a:r>
            <a:endParaRPr sz="2400"/>
          </a:p>
          <a:p>
            <a:pPr marL="228600" lvl="0" indent="-162560" algn="l" rtl="0">
              <a:lnSpc>
                <a:spcPct val="110000"/>
              </a:lnSpc>
              <a:spcBef>
                <a:spcPts val="1600"/>
              </a:spcBef>
              <a:spcAft>
                <a:spcPct val="0"/>
              </a:spcAft>
              <a:buSzPts val="2000"/>
              <a:buChar char="•"/>
            </a:pPr>
            <a:r>
              <a:rPr lang="en-US" sz="2400"/>
              <a:t> Has capacity to product entirely new content, not just regurgitated content (e.g. search).</a:t>
            </a:r>
            <a:endParaRPr sz="2400"/>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98"/>
        <p:cNvGrpSpPr/>
        <p:nvPr/>
      </p:nvGrpSpPr>
      <p:grpSpPr>
        <a:xfrm>
          <a:off x="0" y="0"/>
          <a:ext cx="0" cy="0"/>
        </a:xfrm>
      </p:grpSpPr>
      <p:sp>
        <p:nvSpPr>
          <p:cNvPr id="199" name="Google Shape;199;p2"/>
          <p:cNvSpPr txBox="1">
            <a:spLocks noGrp="1"/>
          </p:cNvSpPr>
          <p:nvPr>
            <p:ph type="title"/>
          </p:nvPr>
        </p:nvSpPr>
        <p:spPr>
          <a:xfrm>
            <a:off x="1066799" y="996125"/>
            <a:ext cx="8970335" cy="778675"/>
          </a:xfrm>
          <a:prstGeom prst="rect">
            <a:avLst/>
          </a:prstGeom>
          <a:noFill/>
          <a:ln>
            <a:noFill/>
          </a:ln>
        </p:spPr>
        <p:txBody>
          <a:bodyPr spcFirstLastPara="1" wrap="square" lIns="0" tIns="0" rIns="0" bIns="0" anchor="b" anchorCtr="0">
            <a:spAutoFit/>
          </a:bodyPr>
          <a:lstStyle/>
          <a:p>
            <a:pPr marL="0" lvl="0" indent="0" algn="l" rtl="0">
              <a:lnSpc>
                <a:spcPct val="110000"/>
              </a:lnSpc>
              <a:spcBef>
                <a:spcPct val="0"/>
              </a:spcBef>
              <a:spcAft>
                <a:spcPct val="0"/>
              </a:spcAft>
              <a:buClr>
                <a:schemeClr val="lt1"/>
              </a:buClr>
              <a:buSzPts val="3600"/>
              <a:buFont typeface="Lato Black"/>
              <a:buNone/>
            </a:pPr>
            <a:r>
              <a:rPr lang="en-US" sz="4600"/>
              <a:t>Generative AI (GenAI): Definition</a:t>
            </a:r>
            <a:endParaRPr sz="4600"/>
          </a:p>
        </p:txBody>
      </p:sp>
      <p:sp>
        <p:nvSpPr>
          <p:cNvPr id="200" name="Google Shape;200;p2"/>
          <p:cNvSpPr txBox="1">
            <a:spLocks noGrp="1"/>
          </p:cNvSpPr>
          <p:nvPr>
            <p:ph type="body" idx="4294967295"/>
          </p:nvPr>
        </p:nvSpPr>
        <p:spPr>
          <a:xfrm>
            <a:off x="1066800" y="2095499"/>
            <a:ext cx="9849300" cy="3766375"/>
          </a:xfrm>
          <a:prstGeom prst="rect">
            <a:avLst/>
          </a:prstGeom>
          <a:noFill/>
          <a:ln>
            <a:noFill/>
          </a:ln>
        </p:spPr>
        <p:txBody>
          <a:bodyPr spcFirstLastPara="1" wrap="square" lIns="0" tIns="0" rIns="0" bIns="0" anchor="t" anchorCtr="0">
            <a:noAutofit/>
          </a:bodyPr>
          <a:lstStyle/>
          <a:p>
            <a:pPr marL="228600" lvl="0" indent="-162560" algn="l" rtl="0">
              <a:lnSpc>
                <a:spcPct val="110000"/>
              </a:lnSpc>
              <a:spcBef>
                <a:spcPct val="0"/>
              </a:spcBef>
              <a:spcAft>
                <a:spcPct val="0"/>
              </a:spcAft>
              <a:buSzPts val="2000"/>
              <a:buChar char="•"/>
            </a:pPr>
            <a:r>
              <a:rPr lang="en-US" sz="2400" err="1"/>
              <a:t>GenAI tools (AKA large language models) ingest billions of words and images from the internet.</a:t>
            </a:r>
            <a:endParaRPr sz="2400"/>
          </a:p>
          <a:p>
            <a:pPr marL="228600" lvl="0" indent="-162560" algn="l" rtl="0">
              <a:lnSpc>
                <a:spcPct val="110000"/>
              </a:lnSpc>
              <a:spcBef>
                <a:spcPts val="1600"/>
              </a:spcBef>
              <a:spcAft>
                <a:spcPct val="0"/>
              </a:spcAft>
              <a:buSzPts val="2000"/>
              <a:buChar char="•"/>
            </a:pPr>
            <a:r>
              <a:rPr lang="en-US" sz="2400"/>
              <a:t>Just as a child learns to speak listening to caregivers, AI learns language patterns from training data.</a:t>
            </a:r>
          </a:p>
          <a:p>
            <a:pPr marL="228600" lvl="0" indent="-162560" algn="l" rtl="0">
              <a:lnSpc>
                <a:spcPct val="110000"/>
              </a:lnSpc>
              <a:spcBef>
                <a:spcPts val="1600"/>
              </a:spcBef>
              <a:spcAft>
                <a:spcPct val="0"/>
              </a:spcAft>
              <a:buSzPts val="2000"/>
              <a:buChar char="•"/>
            </a:pPr>
            <a:r>
              <a:rPr lang="en-US" sz="2400"/>
              <a:t>Seems human because it’s trained on large datasets of human language and generates fluent text. But AI is NOT intelligent in any meaningful sense, just predicts the mostly likely word to come next. </a:t>
            </a:r>
            <a:endParaRPr lang="en-US" sz="2400"/>
          </a:p>
        </p:txBody>
      </p:sp>
    </p:spTree>
    <p:extLst>
      <p:ext uri="{BB962C8B-B14F-4D97-AF65-F5344CB8AC3E}">
        <p14:creationId xmlns:p14="http://schemas.microsoft.com/office/powerpoint/2010/main" val="110752809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F35D8FB-EADC-EFE0-C439-FE32940EEC70}"/>
              </a:ext>
            </a:extLst>
          </p:cNvPr>
          <p:cNvSpPr>
            <a:spLocks noGrp="1"/>
          </p:cNvSpPr>
          <p:nvPr>
            <p:ph type="title"/>
          </p:nvPr>
        </p:nvSpPr>
        <p:spPr>
          <a:xfrm>
            <a:off x="1424763" y="1201480"/>
            <a:ext cx="10200132" cy="1188720"/>
          </a:xfrm>
        </p:spPr>
        <p:txBody>
          <a:bodyPr/>
          <a:lstStyle/>
          <a:p>
            <a:r>
              <a:rPr lang="en-US" sz="4000" b="0"/>
              <a:t>Putting AI to Work in Government</a:t>
            </a:r>
          </a:p>
        </p:txBody>
      </p:sp>
    </p:spTree>
    <p:extLst>
      <p:ext uri="{BB962C8B-B14F-4D97-AF65-F5344CB8AC3E}">
        <p14:creationId xmlns:p14="http://schemas.microsoft.com/office/powerpoint/2010/main" val="702588305"/>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FC534586D1B347AAFEC02C9E763AE3" ma:contentTypeVersion="13" ma:contentTypeDescription="Create a new document." ma:contentTypeScope="" ma:versionID="646e69cc7ab1cb879de5f9fbefa176f9">
  <xsd:schema xmlns:xsd="http://www.w3.org/2001/XMLSchema" xmlns:xs="http://www.w3.org/2001/XMLSchema" xmlns:p="http://schemas.microsoft.com/office/2006/metadata/properties" xmlns:ns2="c7a0c1b0-6cfd-46fa-a72b-3b33342aa67a" xmlns:ns3="2b03622c-df81-4295-bffa-b76f23cfa4dd" targetNamespace="http://schemas.microsoft.com/office/2006/metadata/properties" ma:root="true" ma:fieldsID="38129ed58ecd964a6f74cf2e265f8f70" ns2:_="" ns3:_="">
    <xsd:import namespace="c7a0c1b0-6cfd-46fa-a72b-3b33342aa67a"/>
    <xsd:import namespace="2b03622c-df81-4295-bffa-b76f23cfa4d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0c1b0-6cfd-46fa-a72b-3b33342aa6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2d73b94-0eba-4d43-b2d8-ac573da019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03622c-df81-4295-bffa-b76f23cfa4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22fdd60-512c-4846-84f8-bcaad8deb88d}" ma:internalName="TaxCatchAll" ma:showField="CatchAllData" ma:web="2b03622c-df81-4295-bffa-b76f23cfa4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b03622c-df81-4295-bffa-b76f23cfa4dd" xsi:nil="true"/>
    <lcf76f155ced4ddcb4097134ff3c332f xmlns="c7a0c1b0-6cfd-46fa-a72b-3b33342aa67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967236-6F61-470E-B556-AFA462231404}"/>
</file>

<file path=customXml/itemProps2.xml><?xml version="1.0" encoding="utf-8"?>
<ds:datastoreItem xmlns:ds="http://schemas.openxmlformats.org/officeDocument/2006/customXml" ds:itemID="{279DBDF8-6B02-49AD-9947-D9A1C51CAFE2}"/>
</file>

<file path=customXml/itemProps3.xml><?xml version="1.0" encoding="utf-8"?>
<ds:datastoreItem xmlns:ds="http://schemas.openxmlformats.org/officeDocument/2006/customXml" ds:itemID="{BC049C5C-AC82-4632-A322-ED443CF9CFBF}"/>
</file>

<file path=docProps/app.xml><?xml version="1.0" encoding="utf-8"?>
<Properties xmlns:vt="http://schemas.openxmlformats.org/officeDocument/2006/docPropsVTypes" xmlns="http://schemas.openxmlformats.org/officeDocument/2006/extended-properties">
  <Company/>
  <PresentationFormat>Widescreen</PresentationFormat>
  <Paragraphs>112</Paragraphs>
  <Slides>24</Slides>
  <Notes>23</Notes>
  <TotalTime>2107</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24</vt:i4>
      </vt:variant>
    </vt:vector>
  </HeadingPairs>
  <TitlesOfParts>
    <vt:vector baseType="lpstr" size="32">
      <vt:lpstr>Arial</vt:lpstr>
      <vt:lpstr>Lato Black</vt:lpstr>
      <vt:lpstr>Lato</vt:lpstr>
      <vt:lpstr>Calibri</vt:lpstr>
      <vt:lpstr>DM Serif Display</vt:lpstr>
      <vt:lpstr>Libre Franklin</vt:lpstr>
      <vt:lpstr>Libre Franklin Medium</vt:lpstr>
      <vt:lpstr>Office Theme</vt:lpstr>
      <vt:lpstr>Everything You Need to Know About AI, but were Afraid to Ask </vt:lpstr>
      <vt:lpstr>Neil Kleiman</vt:lpstr>
      <vt:lpstr>What’s different about AI?</vt:lpstr>
      <vt:lpstr>What’s different about AI?</vt:lpstr>
      <vt:lpstr>What’s different about AI?</vt:lpstr>
      <vt:lpstr>What’s different about AI?</vt:lpstr>
      <vt:lpstr>Generative AI (GenAI): Definition</vt:lpstr>
      <vt:lpstr>Generative AI (GenAI): Definition</vt:lpstr>
      <vt:lpstr>Putting AI to Work in Government</vt:lpstr>
      <vt:lpstr>Boosting productivity</vt:lpstr>
      <vt:lpstr>Prompt: Suggest ways I can use technology to engage vulnerable populations to boost uptake of a new affordable housing benefit.</vt:lpstr>
      <vt:lpstr>Prompt: Suggest ways I can use technology to engage vulnerable populations to boost uptake of a new affordable housing benefit.</vt:lpstr>
      <vt:lpstr>Prompt: Classify these 500 comments into Positive, Negative, or Neutral…now show the results in a table.</vt:lpstr>
      <vt:lpstr>Prompt: I want you to role play an audience member asking questions about a policy change in an open town meeting. </vt:lpstr>
      <vt:lpstr>Near future: Service accessibility</vt:lpstr>
      <vt:lpstr>Listening to residents</vt:lpstr>
      <vt:lpstr>AI Risks</vt:lpstr>
      <vt:lpstr>Building an AI Plan</vt:lpstr>
      <vt:lpstr>Building an AI Plan</vt:lpstr>
      <vt:lpstr>Building an AI Plan</vt:lpstr>
      <vt:lpstr>The Plan in Action</vt:lpstr>
      <vt:lpstr>Training to Support the Plan</vt:lpstr>
      <vt:lpstr>InnovateUS programming</vt:lpstr>
      <vt:lpstr>We must move past the era of ‘regulate and forget’ and routinely evaluate and improve tech applications</vt:lpstr>
    </vt:vector>
  </TitlesOfParts>
  <LinksUpToDate>0</LinksUpToDate>
  <SharedDoc>0</SharedDoc>
  <HyperlinksChanged>0</HyperlinksChanged>
  <Application>Aspose.Slides for .NET</Application>
  <AppVersion>22.0200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Need to Know About AI, but were Afraid to Ask </dc:title>
  <dc:creator>Delia Jones</dc:creator>
  <cp:lastModifiedBy>Kleiman, Neil</cp:lastModifiedBy>
  <cp:revision>6</cp:revision>
  <dcterms:created xsi:type="dcterms:W3CDTF">2022-10-21T14:04:38Z</dcterms:created>
  <dcterms:modified xsi:type="dcterms:W3CDTF">2024-04-20T01:17:30Z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TEK-CHUNK-1">
    <vt:lpwstr>010021{"F":2,"I":"5185-7446-AF3E-969F"}</vt:lpwstr>
  </property>
  <property fmtid="{D5CDD505-2E9C-101B-9397-08002B2CF9AE}" pid="3" name="ContentTypeId">
    <vt:lpwstr>0x0101003EFC534586D1B347AAFEC02C9E763AE3</vt:lpwstr>
  </property>
  <property fmtid="{D5CDD505-2E9C-101B-9397-08002B2CF9AE}" pid="4" name="Order">
    <vt:r8>41228000</vt:r8>
  </property>
</Properties>
</file>