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83" r:id="rId5"/>
    <p:sldId id="285" r:id="rId6"/>
    <p:sldId id="257" r:id="rId7"/>
    <p:sldId id="258" r:id="rId8"/>
    <p:sldId id="259" r:id="rId9"/>
    <p:sldId id="286" r:id="rId10"/>
    <p:sldId id="2142532799" r:id="rId11"/>
    <p:sldId id="2142532800" r:id="rId12"/>
    <p:sldId id="2142532801" r:id="rId13"/>
    <p:sldId id="2142532802" r:id="rId14"/>
    <p:sldId id="2142532803" r:id="rId15"/>
    <p:sldId id="2142532804" r:id="rId16"/>
    <p:sldId id="2142532805" r:id="rId17"/>
    <p:sldId id="2142532806" r:id="rId18"/>
    <p:sldId id="2142532807" r:id="rId19"/>
    <p:sldId id="2142532809" r:id="rId20"/>
    <p:sldId id="2142532808" r:id="rId21"/>
    <p:sldId id="2142532810" r:id="rId22"/>
    <p:sldId id="2142532833" r:id="rId23"/>
    <p:sldId id="2142532816" r:id="rId24"/>
    <p:sldId id="2142532821" r:id="rId25"/>
    <p:sldId id="2142532822" r:id="rId26"/>
    <p:sldId id="2142532828" r:id="rId27"/>
    <p:sldId id="2142532820" r:id="rId28"/>
    <p:sldId id="2142532823" r:id="rId29"/>
    <p:sldId id="2142532827" r:id="rId30"/>
    <p:sldId id="2142532824" r:id="rId31"/>
    <p:sldId id="2142532825" r:id="rId32"/>
    <p:sldId id="2142532832" r:id="rId33"/>
    <p:sldId id="2142532835" r:id="rId34"/>
    <p:sldId id="2142532836" r:id="rId35"/>
    <p:sldId id="2142532838" r:id="rId36"/>
    <p:sldId id="2142532840" r:id="rId37"/>
    <p:sldId id="2142532829" r:id="rId38"/>
    <p:sldId id="2142532812" r:id="rId39"/>
    <p:sldId id="2142532839" r:id="rId40"/>
    <p:sldId id="2142532830" r:id="rId41"/>
    <p:sldId id="214253283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33"/>
    <a:srgbClr val="556633"/>
    <a:srgbClr val="982068"/>
    <a:srgbClr val="FFFFFF"/>
    <a:srgbClr val="642265"/>
    <a:srgbClr val="663399"/>
    <a:srgbClr val="28427C"/>
    <a:srgbClr val="1C82B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6E847-0573-4EFE-B3FA-661B8AD3DEC0}" v="10" dt="2024-05-31T17:17:01.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5"/>
    <p:restoredTop sz="94671"/>
  </p:normalViewPr>
  <p:slideViewPr>
    <p:cSldViewPr snapToGrid="0">
      <p:cViewPr varScale="1">
        <p:scale>
          <a:sx n="108" d="100"/>
          <a:sy n="108"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Pirnejad" userId="55f1386c-e4d2-425c-88c9-06a38eb67ab1" providerId="ADAL" clId="{AB46E847-0573-4EFE-B3FA-661B8AD3DEC0}"/>
    <pc:docChg chg="undo custSel modSld">
      <pc:chgData name="Peter Pirnejad" userId="55f1386c-e4d2-425c-88c9-06a38eb67ab1" providerId="ADAL" clId="{AB46E847-0573-4EFE-B3FA-661B8AD3DEC0}" dt="2024-05-31T17:29:36.790" v="180" actId="20577"/>
      <pc:docMkLst>
        <pc:docMk/>
      </pc:docMkLst>
      <pc:sldChg chg="modSp mod">
        <pc:chgData name="Peter Pirnejad" userId="55f1386c-e4d2-425c-88c9-06a38eb67ab1" providerId="ADAL" clId="{AB46E847-0573-4EFE-B3FA-661B8AD3DEC0}" dt="2024-05-31T17:15:22.161" v="36" actId="6549"/>
        <pc:sldMkLst>
          <pc:docMk/>
          <pc:sldMk cId="1193753887" sldId="283"/>
        </pc:sldMkLst>
        <pc:spChg chg="mod">
          <ac:chgData name="Peter Pirnejad" userId="55f1386c-e4d2-425c-88c9-06a38eb67ab1" providerId="ADAL" clId="{AB46E847-0573-4EFE-B3FA-661B8AD3DEC0}" dt="2024-05-31T17:15:22.161" v="36" actId="6549"/>
          <ac:spMkLst>
            <pc:docMk/>
            <pc:sldMk cId="1193753887" sldId="283"/>
            <ac:spMk id="3" creationId="{321A0954-0878-EB0B-F342-B2CCB6977DB6}"/>
          </ac:spMkLst>
        </pc:spChg>
      </pc:sldChg>
      <pc:sldChg chg="modSp">
        <pc:chgData name="Peter Pirnejad" userId="55f1386c-e4d2-425c-88c9-06a38eb67ab1" providerId="ADAL" clId="{AB46E847-0573-4EFE-B3FA-661B8AD3DEC0}" dt="2024-05-31T17:17:01.708" v="45"/>
        <pc:sldMkLst>
          <pc:docMk/>
          <pc:sldMk cId="4065037468" sldId="2142532806"/>
        </pc:sldMkLst>
        <pc:graphicFrameChg chg="mod">
          <ac:chgData name="Peter Pirnejad" userId="55f1386c-e4d2-425c-88c9-06a38eb67ab1" providerId="ADAL" clId="{AB46E847-0573-4EFE-B3FA-661B8AD3DEC0}" dt="2024-05-31T17:17:01.708" v="45"/>
          <ac:graphicFrameMkLst>
            <pc:docMk/>
            <pc:sldMk cId="4065037468" sldId="2142532806"/>
            <ac:graphicFrameMk id="3" creationId="{AA862C36-FC11-393B-D1B6-268DFD38AA69}"/>
          </ac:graphicFrameMkLst>
        </pc:graphicFrameChg>
      </pc:sldChg>
      <pc:sldChg chg="modSp">
        <pc:chgData name="Peter Pirnejad" userId="55f1386c-e4d2-425c-88c9-06a38eb67ab1" providerId="ADAL" clId="{AB46E847-0573-4EFE-B3FA-661B8AD3DEC0}" dt="2024-05-28T19:53:54.944" v="0" actId="478"/>
        <pc:sldMkLst>
          <pc:docMk/>
          <pc:sldMk cId="1545733098" sldId="2142532809"/>
        </pc:sldMkLst>
        <pc:graphicFrameChg chg="mod">
          <ac:chgData name="Peter Pirnejad" userId="55f1386c-e4d2-425c-88c9-06a38eb67ab1" providerId="ADAL" clId="{AB46E847-0573-4EFE-B3FA-661B8AD3DEC0}" dt="2024-05-28T19:53:54.944" v="0" actId="478"/>
          <ac:graphicFrameMkLst>
            <pc:docMk/>
            <pc:sldMk cId="1545733098" sldId="2142532809"/>
            <ac:graphicFrameMk id="2" creationId="{217B7DE6-E80D-14E6-A94F-E9EAD988A9A3}"/>
          </ac:graphicFrameMkLst>
        </pc:graphicFrameChg>
      </pc:sldChg>
      <pc:sldChg chg="modNotesTx">
        <pc:chgData name="Peter Pirnejad" userId="55f1386c-e4d2-425c-88c9-06a38eb67ab1" providerId="ADAL" clId="{AB46E847-0573-4EFE-B3FA-661B8AD3DEC0}" dt="2024-05-31T17:29:36.790" v="180" actId="20577"/>
        <pc:sldMkLst>
          <pc:docMk/>
          <pc:sldMk cId="3375328012" sldId="2142532827"/>
        </pc:sldMkLst>
      </pc:sldChg>
      <pc:sldChg chg="modSp mod modNotesTx">
        <pc:chgData name="Peter Pirnejad" userId="55f1386c-e4d2-425c-88c9-06a38eb67ab1" providerId="ADAL" clId="{AB46E847-0573-4EFE-B3FA-661B8AD3DEC0}" dt="2024-05-31T17:23:03.517" v="51"/>
        <pc:sldMkLst>
          <pc:docMk/>
          <pc:sldMk cId="1660869825" sldId="2142532828"/>
        </pc:sldMkLst>
        <pc:spChg chg="mod">
          <ac:chgData name="Peter Pirnejad" userId="55f1386c-e4d2-425c-88c9-06a38eb67ab1" providerId="ADAL" clId="{AB46E847-0573-4EFE-B3FA-661B8AD3DEC0}" dt="2024-05-31T17:20:59.915" v="47" actId="1076"/>
          <ac:spMkLst>
            <pc:docMk/>
            <pc:sldMk cId="1660869825" sldId="2142532828"/>
            <ac:spMk id="7" creationId="{EED0A198-0124-BCBF-BDF6-AF03FB8701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B49D6-3C96-42AB-9E70-8BFBB4BC3F7F}"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B8CA21C5-517F-4646-8E5E-C75816A3A672}">
      <dgm:prSet phldrT="[Text]"/>
      <dgm:spPr/>
      <dgm:t>
        <a:bodyPr/>
        <a:lstStyle/>
        <a:p>
          <a:r>
            <a:rPr lang="en-US" dirty="0"/>
            <a:t>Spam Management</a:t>
          </a:r>
        </a:p>
      </dgm:t>
    </dgm:pt>
    <dgm:pt modelId="{93AA8EA0-8D22-4C39-B227-496C02B5E1D9}" type="parTrans" cxnId="{EC59038E-EEDC-4659-8664-F21069A82333}">
      <dgm:prSet/>
      <dgm:spPr/>
      <dgm:t>
        <a:bodyPr/>
        <a:lstStyle/>
        <a:p>
          <a:endParaRPr lang="en-US"/>
        </a:p>
      </dgm:t>
    </dgm:pt>
    <dgm:pt modelId="{C93B410B-5159-4F2C-85D0-F41D77D3F81F}" type="sibTrans" cxnId="{EC59038E-EEDC-4659-8664-F21069A82333}">
      <dgm:prSet/>
      <dgm:spPr/>
      <dgm:t>
        <a:bodyPr/>
        <a:lstStyle/>
        <a:p>
          <a:endParaRPr lang="en-US"/>
        </a:p>
      </dgm:t>
    </dgm:pt>
    <dgm:pt modelId="{C4ADFC27-79EC-431F-BE86-7C45844CCB7A}">
      <dgm:prSet phldrT="[Text]"/>
      <dgm:spPr/>
      <dgm:t>
        <a:bodyPr/>
        <a:lstStyle/>
        <a:p>
          <a:r>
            <a:rPr lang="en-US" dirty="0"/>
            <a:t>Recommendation Engines</a:t>
          </a:r>
        </a:p>
      </dgm:t>
    </dgm:pt>
    <dgm:pt modelId="{7D3C4BD5-2F4B-4DD2-AD4C-FC0A0858EBC8}" type="parTrans" cxnId="{10BDAC5D-5928-4AEC-BE58-89BB91D27D92}">
      <dgm:prSet/>
      <dgm:spPr/>
      <dgm:t>
        <a:bodyPr/>
        <a:lstStyle/>
        <a:p>
          <a:endParaRPr lang="en-US"/>
        </a:p>
      </dgm:t>
    </dgm:pt>
    <dgm:pt modelId="{405748E0-38A7-4563-B2E4-6C1D4FBEB09D}" type="sibTrans" cxnId="{10BDAC5D-5928-4AEC-BE58-89BB91D27D92}">
      <dgm:prSet/>
      <dgm:spPr/>
      <dgm:t>
        <a:bodyPr/>
        <a:lstStyle/>
        <a:p>
          <a:endParaRPr lang="en-US"/>
        </a:p>
      </dgm:t>
    </dgm:pt>
    <dgm:pt modelId="{2A11C8BD-2072-46BB-A8D9-1C5FE283CAF0}">
      <dgm:prSet phldrT="[Text]"/>
      <dgm:spPr/>
      <dgm:t>
        <a:bodyPr/>
        <a:lstStyle/>
        <a:p>
          <a:r>
            <a:rPr lang="en-US" dirty="0"/>
            <a:t>Chatbots</a:t>
          </a:r>
        </a:p>
      </dgm:t>
    </dgm:pt>
    <dgm:pt modelId="{E56A6409-9F02-443F-9302-3CE6772C8CFF}" type="parTrans" cxnId="{11377F23-C760-4279-9480-3E05B18C0B1B}">
      <dgm:prSet/>
      <dgm:spPr/>
      <dgm:t>
        <a:bodyPr/>
        <a:lstStyle/>
        <a:p>
          <a:endParaRPr lang="en-US"/>
        </a:p>
      </dgm:t>
    </dgm:pt>
    <dgm:pt modelId="{6637D75D-CAF8-4EEB-8792-90D61E551103}" type="sibTrans" cxnId="{11377F23-C760-4279-9480-3E05B18C0B1B}">
      <dgm:prSet/>
      <dgm:spPr/>
      <dgm:t>
        <a:bodyPr/>
        <a:lstStyle/>
        <a:p>
          <a:endParaRPr lang="en-US"/>
        </a:p>
      </dgm:t>
    </dgm:pt>
    <dgm:pt modelId="{B42841AF-4C33-4280-A2EF-3525B0A48C89}">
      <dgm:prSet phldrT="[Text]"/>
      <dgm:spPr/>
      <dgm:t>
        <a:bodyPr/>
        <a:lstStyle/>
        <a:p>
          <a:r>
            <a:rPr lang="en-US" dirty="0"/>
            <a:t>Fraud Detection</a:t>
          </a:r>
        </a:p>
      </dgm:t>
    </dgm:pt>
    <dgm:pt modelId="{9684E885-D9B8-4CF9-B3F3-BCB06B73C508}" type="parTrans" cxnId="{40284B9D-D035-4926-81B6-3DCCEAAB8DF7}">
      <dgm:prSet/>
      <dgm:spPr/>
      <dgm:t>
        <a:bodyPr/>
        <a:lstStyle/>
        <a:p>
          <a:endParaRPr lang="en-US"/>
        </a:p>
      </dgm:t>
    </dgm:pt>
    <dgm:pt modelId="{54942618-61CB-41DB-AFF1-DAED3C818492}" type="sibTrans" cxnId="{40284B9D-D035-4926-81B6-3DCCEAAB8DF7}">
      <dgm:prSet/>
      <dgm:spPr/>
      <dgm:t>
        <a:bodyPr/>
        <a:lstStyle/>
        <a:p>
          <a:endParaRPr lang="en-US"/>
        </a:p>
      </dgm:t>
    </dgm:pt>
    <dgm:pt modelId="{D907B2E9-A4B0-429D-B138-C07A42F410A3}">
      <dgm:prSet phldrT="[Text]"/>
      <dgm:spPr/>
      <dgm:t>
        <a:bodyPr/>
        <a:lstStyle/>
        <a:p>
          <a:r>
            <a:rPr lang="en-US" dirty="0"/>
            <a:t>Facial Recognition</a:t>
          </a:r>
        </a:p>
      </dgm:t>
    </dgm:pt>
    <dgm:pt modelId="{03C225BE-A0D1-41D9-8E41-99AC1B310A8E}" type="parTrans" cxnId="{135E88C5-0C2D-4E4F-AB75-849E6BBE2B84}">
      <dgm:prSet/>
      <dgm:spPr/>
      <dgm:t>
        <a:bodyPr/>
        <a:lstStyle/>
        <a:p>
          <a:endParaRPr lang="en-US"/>
        </a:p>
      </dgm:t>
    </dgm:pt>
    <dgm:pt modelId="{6FFA8B96-0320-45C4-BD7C-AC5E82DB0821}" type="sibTrans" cxnId="{135E88C5-0C2D-4E4F-AB75-849E6BBE2B84}">
      <dgm:prSet/>
      <dgm:spPr/>
      <dgm:t>
        <a:bodyPr/>
        <a:lstStyle/>
        <a:p>
          <a:endParaRPr lang="en-US"/>
        </a:p>
      </dgm:t>
    </dgm:pt>
    <dgm:pt modelId="{F4E95DDD-A599-40B0-96B4-9AF9C51B1295}">
      <dgm:prSet phldrT="[Text]"/>
      <dgm:spPr/>
      <dgm:t>
        <a:bodyPr/>
        <a:lstStyle/>
        <a:p>
          <a:r>
            <a:rPr lang="en-US" dirty="0"/>
            <a:t>Virtual Assistants</a:t>
          </a:r>
        </a:p>
      </dgm:t>
    </dgm:pt>
    <dgm:pt modelId="{27A1218E-9A5B-4016-A976-88EC3159889A}" type="parTrans" cxnId="{8D27AF00-D9F3-49E0-8BE8-DCBCDC4C34D7}">
      <dgm:prSet/>
      <dgm:spPr/>
      <dgm:t>
        <a:bodyPr/>
        <a:lstStyle/>
        <a:p>
          <a:endParaRPr lang="en-US"/>
        </a:p>
      </dgm:t>
    </dgm:pt>
    <dgm:pt modelId="{98E2000D-93E3-4C9D-83AF-5B5F4BCE0E81}" type="sibTrans" cxnId="{8D27AF00-D9F3-49E0-8BE8-DCBCDC4C34D7}">
      <dgm:prSet/>
      <dgm:spPr/>
      <dgm:t>
        <a:bodyPr/>
        <a:lstStyle/>
        <a:p>
          <a:endParaRPr lang="en-US"/>
        </a:p>
      </dgm:t>
    </dgm:pt>
    <dgm:pt modelId="{6B164BC8-E731-4379-A808-1F42FCCC56AE}" type="pres">
      <dgm:prSet presAssocID="{5BEB49D6-3C96-42AB-9E70-8BFBB4BC3F7F}" presName="diagram" presStyleCnt="0">
        <dgm:presLayoutVars>
          <dgm:dir/>
          <dgm:resizeHandles val="exact"/>
        </dgm:presLayoutVars>
      </dgm:prSet>
      <dgm:spPr/>
    </dgm:pt>
    <dgm:pt modelId="{2B9E1CE9-7C4D-4653-B342-1C9B458165E5}" type="pres">
      <dgm:prSet presAssocID="{B8CA21C5-517F-4646-8E5E-C75816A3A672}" presName="node" presStyleLbl="node1" presStyleIdx="0" presStyleCnt="6">
        <dgm:presLayoutVars>
          <dgm:bulletEnabled val="1"/>
        </dgm:presLayoutVars>
      </dgm:prSet>
      <dgm:spPr/>
    </dgm:pt>
    <dgm:pt modelId="{FF71E838-78E3-414B-B628-D99E5B7FD317}" type="pres">
      <dgm:prSet presAssocID="{C93B410B-5159-4F2C-85D0-F41D77D3F81F}" presName="sibTrans" presStyleCnt="0"/>
      <dgm:spPr/>
    </dgm:pt>
    <dgm:pt modelId="{F2F2AF70-E54D-4712-A1B7-2DF04109B548}" type="pres">
      <dgm:prSet presAssocID="{B42841AF-4C33-4280-A2EF-3525B0A48C89}" presName="node" presStyleLbl="node1" presStyleIdx="1" presStyleCnt="6">
        <dgm:presLayoutVars>
          <dgm:bulletEnabled val="1"/>
        </dgm:presLayoutVars>
      </dgm:prSet>
      <dgm:spPr/>
    </dgm:pt>
    <dgm:pt modelId="{4AC44033-20F1-4A76-B36A-1CBE23ADE5D3}" type="pres">
      <dgm:prSet presAssocID="{54942618-61CB-41DB-AFF1-DAED3C818492}" presName="sibTrans" presStyleCnt="0"/>
      <dgm:spPr/>
    </dgm:pt>
    <dgm:pt modelId="{F046A1FC-E178-4916-A195-DBF44BDD900B}" type="pres">
      <dgm:prSet presAssocID="{D907B2E9-A4B0-429D-B138-C07A42F410A3}" presName="node" presStyleLbl="node1" presStyleIdx="2" presStyleCnt="6">
        <dgm:presLayoutVars>
          <dgm:bulletEnabled val="1"/>
        </dgm:presLayoutVars>
      </dgm:prSet>
      <dgm:spPr/>
    </dgm:pt>
    <dgm:pt modelId="{4A37CD45-74CB-49EB-9238-FE19D136564D}" type="pres">
      <dgm:prSet presAssocID="{6FFA8B96-0320-45C4-BD7C-AC5E82DB0821}" presName="sibTrans" presStyleCnt="0"/>
      <dgm:spPr/>
    </dgm:pt>
    <dgm:pt modelId="{C0B9A3A2-2D24-468E-861D-5CEE2C07AB45}" type="pres">
      <dgm:prSet presAssocID="{F4E95DDD-A599-40B0-96B4-9AF9C51B1295}" presName="node" presStyleLbl="node1" presStyleIdx="3" presStyleCnt="6">
        <dgm:presLayoutVars>
          <dgm:bulletEnabled val="1"/>
        </dgm:presLayoutVars>
      </dgm:prSet>
      <dgm:spPr/>
    </dgm:pt>
    <dgm:pt modelId="{10632AD1-1D38-459B-B6A7-D9BCB0A88AA4}" type="pres">
      <dgm:prSet presAssocID="{98E2000D-93E3-4C9D-83AF-5B5F4BCE0E81}" presName="sibTrans" presStyleCnt="0"/>
      <dgm:spPr/>
    </dgm:pt>
    <dgm:pt modelId="{196E0A1A-B76A-4044-A53A-D8B9AFB48E82}" type="pres">
      <dgm:prSet presAssocID="{C4ADFC27-79EC-431F-BE86-7C45844CCB7A}" presName="node" presStyleLbl="node1" presStyleIdx="4" presStyleCnt="6">
        <dgm:presLayoutVars>
          <dgm:bulletEnabled val="1"/>
        </dgm:presLayoutVars>
      </dgm:prSet>
      <dgm:spPr/>
    </dgm:pt>
    <dgm:pt modelId="{8CB4E3E3-E8B7-4FC2-89BE-E3BC0C726294}" type="pres">
      <dgm:prSet presAssocID="{405748E0-38A7-4563-B2E4-6C1D4FBEB09D}" presName="sibTrans" presStyleCnt="0"/>
      <dgm:spPr/>
    </dgm:pt>
    <dgm:pt modelId="{CD8D50A9-C1CD-46C3-BCBB-0ED6FC0B43CC}" type="pres">
      <dgm:prSet presAssocID="{2A11C8BD-2072-46BB-A8D9-1C5FE283CAF0}" presName="node" presStyleLbl="node1" presStyleIdx="5" presStyleCnt="6">
        <dgm:presLayoutVars>
          <dgm:bulletEnabled val="1"/>
        </dgm:presLayoutVars>
      </dgm:prSet>
      <dgm:spPr/>
    </dgm:pt>
  </dgm:ptLst>
  <dgm:cxnLst>
    <dgm:cxn modelId="{8D27AF00-D9F3-49E0-8BE8-DCBCDC4C34D7}" srcId="{5BEB49D6-3C96-42AB-9E70-8BFBB4BC3F7F}" destId="{F4E95DDD-A599-40B0-96B4-9AF9C51B1295}" srcOrd="3" destOrd="0" parTransId="{27A1218E-9A5B-4016-A976-88EC3159889A}" sibTransId="{98E2000D-93E3-4C9D-83AF-5B5F4BCE0E81}"/>
    <dgm:cxn modelId="{11377F23-C760-4279-9480-3E05B18C0B1B}" srcId="{5BEB49D6-3C96-42AB-9E70-8BFBB4BC3F7F}" destId="{2A11C8BD-2072-46BB-A8D9-1C5FE283CAF0}" srcOrd="5" destOrd="0" parTransId="{E56A6409-9F02-443F-9302-3CE6772C8CFF}" sibTransId="{6637D75D-CAF8-4EEB-8792-90D61E551103}"/>
    <dgm:cxn modelId="{5C344E30-01C4-464D-A608-982CEB43B42C}" type="presOf" srcId="{5BEB49D6-3C96-42AB-9E70-8BFBB4BC3F7F}" destId="{6B164BC8-E731-4379-A808-1F42FCCC56AE}" srcOrd="0" destOrd="0" presId="urn:microsoft.com/office/officeart/2005/8/layout/default"/>
    <dgm:cxn modelId="{DF2D0534-1B58-4767-A0C0-93284E3C854A}" type="presOf" srcId="{C4ADFC27-79EC-431F-BE86-7C45844CCB7A}" destId="{196E0A1A-B76A-4044-A53A-D8B9AFB48E82}" srcOrd="0" destOrd="0" presId="urn:microsoft.com/office/officeart/2005/8/layout/default"/>
    <dgm:cxn modelId="{4554A436-33D2-4D95-B680-030A0B846B9E}" type="presOf" srcId="{2A11C8BD-2072-46BB-A8D9-1C5FE283CAF0}" destId="{CD8D50A9-C1CD-46C3-BCBB-0ED6FC0B43CC}" srcOrd="0" destOrd="0" presId="urn:microsoft.com/office/officeart/2005/8/layout/default"/>
    <dgm:cxn modelId="{6BFD2E3D-1701-48F7-B74A-B2391615900A}" type="presOf" srcId="{B8CA21C5-517F-4646-8E5E-C75816A3A672}" destId="{2B9E1CE9-7C4D-4653-B342-1C9B458165E5}" srcOrd="0" destOrd="0" presId="urn:microsoft.com/office/officeart/2005/8/layout/default"/>
    <dgm:cxn modelId="{10BDAC5D-5928-4AEC-BE58-89BB91D27D92}" srcId="{5BEB49D6-3C96-42AB-9E70-8BFBB4BC3F7F}" destId="{C4ADFC27-79EC-431F-BE86-7C45844CCB7A}" srcOrd="4" destOrd="0" parTransId="{7D3C4BD5-2F4B-4DD2-AD4C-FC0A0858EBC8}" sibTransId="{405748E0-38A7-4563-B2E4-6C1D4FBEB09D}"/>
    <dgm:cxn modelId="{0FA16E48-95CE-41FE-B3E1-70F6E8924574}" type="presOf" srcId="{F4E95DDD-A599-40B0-96B4-9AF9C51B1295}" destId="{C0B9A3A2-2D24-468E-861D-5CEE2C07AB45}" srcOrd="0" destOrd="0" presId="urn:microsoft.com/office/officeart/2005/8/layout/default"/>
    <dgm:cxn modelId="{EC59038E-EEDC-4659-8664-F21069A82333}" srcId="{5BEB49D6-3C96-42AB-9E70-8BFBB4BC3F7F}" destId="{B8CA21C5-517F-4646-8E5E-C75816A3A672}" srcOrd="0" destOrd="0" parTransId="{93AA8EA0-8D22-4C39-B227-496C02B5E1D9}" sibTransId="{C93B410B-5159-4F2C-85D0-F41D77D3F81F}"/>
    <dgm:cxn modelId="{40284B9D-D035-4926-81B6-3DCCEAAB8DF7}" srcId="{5BEB49D6-3C96-42AB-9E70-8BFBB4BC3F7F}" destId="{B42841AF-4C33-4280-A2EF-3525B0A48C89}" srcOrd="1" destOrd="0" parTransId="{9684E885-D9B8-4CF9-B3F3-BCB06B73C508}" sibTransId="{54942618-61CB-41DB-AFF1-DAED3C818492}"/>
    <dgm:cxn modelId="{135E88C5-0C2D-4E4F-AB75-849E6BBE2B84}" srcId="{5BEB49D6-3C96-42AB-9E70-8BFBB4BC3F7F}" destId="{D907B2E9-A4B0-429D-B138-C07A42F410A3}" srcOrd="2" destOrd="0" parTransId="{03C225BE-A0D1-41D9-8E41-99AC1B310A8E}" sibTransId="{6FFA8B96-0320-45C4-BD7C-AC5E82DB0821}"/>
    <dgm:cxn modelId="{41E61EC6-1FC3-40B8-B7DF-F2D9ACBD4439}" type="presOf" srcId="{B42841AF-4C33-4280-A2EF-3525B0A48C89}" destId="{F2F2AF70-E54D-4712-A1B7-2DF04109B548}" srcOrd="0" destOrd="0" presId="urn:microsoft.com/office/officeart/2005/8/layout/default"/>
    <dgm:cxn modelId="{498EF8E6-586D-416B-8737-A83F54E57D02}" type="presOf" srcId="{D907B2E9-A4B0-429D-B138-C07A42F410A3}" destId="{F046A1FC-E178-4916-A195-DBF44BDD900B}" srcOrd="0" destOrd="0" presId="urn:microsoft.com/office/officeart/2005/8/layout/default"/>
    <dgm:cxn modelId="{9614E4BF-8950-4DB2-8F53-8DA618A9CD8E}" type="presParOf" srcId="{6B164BC8-E731-4379-A808-1F42FCCC56AE}" destId="{2B9E1CE9-7C4D-4653-B342-1C9B458165E5}" srcOrd="0" destOrd="0" presId="urn:microsoft.com/office/officeart/2005/8/layout/default"/>
    <dgm:cxn modelId="{A2C830FD-E041-4BDA-84D7-877D17CBE9BB}" type="presParOf" srcId="{6B164BC8-E731-4379-A808-1F42FCCC56AE}" destId="{FF71E838-78E3-414B-B628-D99E5B7FD317}" srcOrd="1" destOrd="0" presId="urn:microsoft.com/office/officeart/2005/8/layout/default"/>
    <dgm:cxn modelId="{FA1F0930-E9BD-4FBC-A5AB-8261D67A9A24}" type="presParOf" srcId="{6B164BC8-E731-4379-A808-1F42FCCC56AE}" destId="{F2F2AF70-E54D-4712-A1B7-2DF04109B548}" srcOrd="2" destOrd="0" presId="urn:microsoft.com/office/officeart/2005/8/layout/default"/>
    <dgm:cxn modelId="{EEEE1068-498B-41C9-A796-6E4C232CE69B}" type="presParOf" srcId="{6B164BC8-E731-4379-A808-1F42FCCC56AE}" destId="{4AC44033-20F1-4A76-B36A-1CBE23ADE5D3}" srcOrd="3" destOrd="0" presId="urn:microsoft.com/office/officeart/2005/8/layout/default"/>
    <dgm:cxn modelId="{ABE98C5F-341C-44B0-BDF4-77A8A79F022D}" type="presParOf" srcId="{6B164BC8-E731-4379-A808-1F42FCCC56AE}" destId="{F046A1FC-E178-4916-A195-DBF44BDD900B}" srcOrd="4" destOrd="0" presId="urn:microsoft.com/office/officeart/2005/8/layout/default"/>
    <dgm:cxn modelId="{7C78D488-268D-4753-B54C-F9603A37AE2E}" type="presParOf" srcId="{6B164BC8-E731-4379-A808-1F42FCCC56AE}" destId="{4A37CD45-74CB-49EB-9238-FE19D136564D}" srcOrd="5" destOrd="0" presId="urn:microsoft.com/office/officeart/2005/8/layout/default"/>
    <dgm:cxn modelId="{AADEA8B4-FF80-4F14-9B64-D3444C7CAA12}" type="presParOf" srcId="{6B164BC8-E731-4379-A808-1F42FCCC56AE}" destId="{C0B9A3A2-2D24-468E-861D-5CEE2C07AB45}" srcOrd="6" destOrd="0" presId="urn:microsoft.com/office/officeart/2005/8/layout/default"/>
    <dgm:cxn modelId="{9645714B-526A-44AC-B9CB-ECAF60DFE734}" type="presParOf" srcId="{6B164BC8-E731-4379-A808-1F42FCCC56AE}" destId="{10632AD1-1D38-459B-B6A7-D9BCB0A88AA4}" srcOrd="7" destOrd="0" presId="urn:microsoft.com/office/officeart/2005/8/layout/default"/>
    <dgm:cxn modelId="{0AB9CF87-6F53-4FD9-A902-6487E76E9CCB}" type="presParOf" srcId="{6B164BC8-E731-4379-A808-1F42FCCC56AE}" destId="{196E0A1A-B76A-4044-A53A-D8B9AFB48E82}" srcOrd="8" destOrd="0" presId="urn:microsoft.com/office/officeart/2005/8/layout/default"/>
    <dgm:cxn modelId="{F76B9A7B-FC7B-4D69-ABE7-5DE8047EC023}" type="presParOf" srcId="{6B164BC8-E731-4379-A808-1F42FCCC56AE}" destId="{8CB4E3E3-E8B7-4FC2-89BE-E3BC0C726294}" srcOrd="9" destOrd="0" presId="urn:microsoft.com/office/officeart/2005/8/layout/default"/>
    <dgm:cxn modelId="{A2BF22D0-9F8F-4AD7-A28A-483D6C2D570B}" type="presParOf" srcId="{6B164BC8-E731-4379-A808-1F42FCCC56AE}" destId="{CD8D50A9-C1CD-46C3-BCBB-0ED6FC0B43C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B49D6-3C96-42AB-9E70-8BFBB4BC3F7F}"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B8CA21C5-517F-4646-8E5E-C75816A3A672}">
      <dgm:prSet phldrT="[Text]"/>
      <dgm:spPr/>
      <dgm:t>
        <a:bodyPr/>
        <a:lstStyle/>
        <a:p>
          <a:r>
            <a:rPr lang="en-US" dirty="0"/>
            <a:t>Big Data</a:t>
          </a:r>
        </a:p>
      </dgm:t>
    </dgm:pt>
    <dgm:pt modelId="{93AA8EA0-8D22-4C39-B227-496C02B5E1D9}" type="parTrans" cxnId="{EC59038E-EEDC-4659-8664-F21069A82333}">
      <dgm:prSet/>
      <dgm:spPr/>
      <dgm:t>
        <a:bodyPr/>
        <a:lstStyle/>
        <a:p>
          <a:endParaRPr lang="en-US"/>
        </a:p>
      </dgm:t>
    </dgm:pt>
    <dgm:pt modelId="{C93B410B-5159-4F2C-85D0-F41D77D3F81F}" type="sibTrans" cxnId="{EC59038E-EEDC-4659-8664-F21069A82333}">
      <dgm:prSet/>
      <dgm:spPr/>
      <dgm:t>
        <a:bodyPr/>
        <a:lstStyle/>
        <a:p>
          <a:endParaRPr lang="en-US"/>
        </a:p>
      </dgm:t>
    </dgm:pt>
    <dgm:pt modelId="{C4ADFC27-79EC-431F-BE86-7C45844CCB7A}">
      <dgm:prSet phldrT="[Text]"/>
      <dgm:spPr/>
      <dgm:t>
        <a:bodyPr/>
        <a:lstStyle/>
        <a:p>
          <a:r>
            <a:rPr lang="en-US" dirty="0"/>
            <a:t>Market Interest</a:t>
          </a:r>
        </a:p>
      </dgm:t>
    </dgm:pt>
    <dgm:pt modelId="{7D3C4BD5-2F4B-4DD2-AD4C-FC0A0858EBC8}" type="parTrans" cxnId="{10BDAC5D-5928-4AEC-BE58-89BB91D27D92}">
      <dgm:prSet/>
      <dgm:spPr/>
      <dgm:t>
        <a:bodyPr/>
        <a:lstStyle/>
        <a:p>
          <a:endParaRPr lang="en-US"/>
        </a:p>
      </dgm:t>
    </dgm:pt>
    <dgm:pt modelId="{405748E0-38A7-4563-B2E4-6C1D4FBEB09D}" type="sibTrans" cxnId="{10BDAC5D-5928-4AEC-BE58-89BB91D27D92}">
      <dgm:prSet/>
      <dgm:spPr/>
      <dgm:t>
        <a:bodyPr/>
        <a:lstStyle/>
        <a:p>
          <a:endParaRPr lang="en-US"/>
        </a:p>
      </dgm:t>
    </dgm:pt>
    <dgm:pt modelId="{B42841AF-4C33-4280-A2EF-3525B0A48C89}">
      <dgm:prSet phldrT="[Text]"/>
      <dgm:spPr/>
      <dgm:t>
        <a:bodyPr/>
        <a:lstStyle/>
        <a:p>
          <a:r>
            <a:rPr lang="en-US" dirty="0"/>
            <a:t>High Performance Computing</a:t>
          </a:r>
        </a:p>
      </dgm:t>
    </dgm:pt>
    <dgm:pt modelId="{9684E885-D9B8-4CF9-B3F3-BCB06B73C508}" type="parTrans" cxnId="{40284B9D-D035-4926-81B6-3DCCEAAB8DF7}">
      <dgm:prSet/>
      <dgm:spPr/>
      <dgm:t>
        <a:bodyPr/>
        <a:lstStyle/>
        <a:p>
          <a:endParaRPr lang="en-US"/>
        </a:p>
      </dgm:t>
    </dgm:pt>
    <dgm:pt modelId="{54942618-61CB-41DB-AFF1-DAED3C818492}" type="sibTrans" cxnId="{40284B9D-D035-4926-81B6-3DCCEAAB8DF7}">
      <dgm:prSet/>
      <dgm:spPr/>
      <dgm:t>
        <a:bodyPr/>
        <a:lstStyle/>
        <a:p>
          <a:endParaRPr lang="en-US"/>
        </a:p>
      </dgm:t>
    </dgm:pt>
    <dgm:pt modelId="{D907B2E9-A4B0-429D-B138-C07A42F410A3}">
      <dgm:prSet phldrT="[Text]"/>
      <dgm:spPr/>
      <dgm:t>
        <a:bodyPr/>
        <a:lstStyle/>
        <a:p>
          <a:r>
            <a:rPr lang="en-US" dirty="0"/>
            <a:t>Better Software</a:t>
          </a:r>
        </a:p>
      </dgm:t>
    </dgm:pt>
    <dgm:pt modelId="{03C225BE-A0D1-41D9-8E41-99AC1B310A8E}" type="parTrans" cxnId="{135E88C5-0C2D-4E4F-AB75-849E6BBE2B84}">
      <dgm:prSet/>
      <dgm:spPr/>
      <dgm:t>
        <a:bodyPr/>
        <a:lstStyle/>
        <a:p>
          <a:endParaRPr lang="en-US"/>
        </a:p>
      </dgm:t>
    </dgm:pt>
    <dgm:pt modelId="{6FFA8B96-0320-45C4-BD7C-AC5E82DB0821}" type="sibTrans" cxnId="{135E88C5-0C2D-4E4F-AB75-849E6BBE2B84}">
      <dgm:prSet/>
      <dgm:spPr/>
      <dgm:t>
        <a:bodyPr/>
        <a:lstStyle/>
        <a:p>
          <a:endParaRPr lang="en-US"/>
        </a:p>
      </dgm:t>
    </dgm:pt>
    <dgm:pt modelId="{F4E95DDD-A599-40B0-96B4-9AF9C51B1295}">
      <dgm:prSet phldrT="[Text]"/>
      <dgm:spPr/>
      <dgm:t>
        <a:bodyPr/>
        <a:lstStyle/>
        <a:p>
          <a:r>
            <a:rPr lang="en-US" dirty="0"/>
            <a:t>Massive Investment</a:t>
          </a:r>
        </a:p>
      </dgm:t>
    </dgm:pt>
    <dgm:pt modelId="{27A1218E-9A5B-4016-A976-88EC3159889A}" type="parTrans" cxnId="{8D27AF00-D9F3-49E0-8BE8-DCBCDC4C34D7}">
      <dgm:prSet/>
      <dgm:spPr/>
      <dgm:t>
        <a:bodyPr/>
        <a:lstStyle/>
        <a:p>
          <a:endParaRPr lang="en-US"/>
        </a:p>
      </dgm:t>
    </dgm:pt>
    <dgm:pt modelId="{98E2000D-93E3-4C9D-83AF-5B5F4BCE0E81}" type="sibTrans" cxnId="{8D27AF00-D9F3-49E0-8BE8-DCBCDC4C34D7}">
      <dgm:prSet/>
      <dgm:spPr/>
      <dgm:t>
        <a:bodyPr/>
        <a:lstStyle/>
        <a:p>
          <a:endParaRPr lang="en-US"/>
        </a:p>
      </dgm:t>
    </dgm:pt>
    <dgm:pt modelId="{6B164BC8-E731-4379-A808-1F42FCCC56AE}" type="pres">
      <dgm:prSet presAssocID="{5BEB49D6-3C96-42AB-9E70-8BFBB4BC3F7F}" presName="diagram" presStyleCnt="0">
        <dgm:presLayoutVars>
          <dgm:dir/>
          <dgm:resizeHandles val="exact"/>
        </dgm:presLayoutVars>
      </dgm:prSet>
      <dgm:spPr/>
    </dgm:pt>
    <dgm:pt modelId="{2B9E1CE9-7C4D-4653-B342-1C9B458165E5}" type="pres">
      <dgm:prSet presAssocID="{B8CA21C5-517F-4646-8E5E-C75816A3A672}" presName="node" presStyleLbl="node1" presStyleIdx="0" presStyleCnt="5">
        <dgm:presLayoutVars>
          <dgm:bulletEnabled val="1"/>
        </dgm:presLayoutVars>
      </dgm:prSet>
      <dgm:spPr/>
    </dgm:pt>
    <dgm:pt modelId="{FF71E838-78E3-414B-B628-D99E5B7FD317}" type="pres">
      <dgm:prSet presAssocID="{C93B410B-5159-4F2C-85D0-F41D77D3F81F}" presName="sibTrans" presStyleCnt="0"/>
      <dgm:spPr/>
    </dgm:pt>
    <dgm:pt modelId="{F2F2AF70-E54D-4712-A1B7-2DF04109B548}" type="pres">
      <dgm:prSet presAssocID="{B42841AF-4C33-4280-A2EF-3525B0A48C89}" presName="node" presStyleLbl="node1" presStyleIdx="1" presStyleCnt="5">
        <dgm:presLayoutVars>
          <dgm:bulletEnabled val="1"/>
        </dgm:presLayoutVars>
      </dgm:prSet>
      <dgm:spPr/>
    </dgm:pt>
    <dgm:pt modelId="{4AC44033-20F1-4A76-B36A-1CBE23ADE5D3}" type="pres">
      <dgm:prSet presAssocID="{54942618-61CB-41DB-AFF1-DAED3C818492}" presName="sibTrans" presStyleCnt="0"/>
      <dgm:spPr/>
    </dgm:pt>
    <dgm:pt modelId="{F046A1FC-E178-4916-A195-DBF44BDD900B}" type="pres">
      <dgm:prSet presAssocID="{D907B2E9-A4B0-429D-B138-C07A42F410A3}" presName="node" presStyleLbl="node1" presStyleIdx="2" presStyleCnt="5">
        <dgm:presLayoutVars>
          <dgm:bulletEnabled val="1"/>
        </dgm:presLayoutVars>
      </dgm:prSet>
      <dgm:spPr/>
    </dgm:pt>
    <dgm:pt modelId="{4A37CD45-74CB-49EB-9238-FE19D136564D}" type="pres">
      <dgm:prSet presAssocID="{6FFA8B96-0320-45C4-BD7C-AC5E82DB0821}" presName="sibTrans" presStyleCnt="0"/>
      <dgm:spPr/>
    </dgm:pt>
    <dgm:pt modelId="{C0B9A3A2-2D24-468E-861D-5CEE2C07AB45}" type="pres">
      <dgm:prSet presAssocID="{F4E95DDD-A599-40B0-96B4-9AF9C51B1295}" presName="node" presStyleLbl="node1" presStyleIdx="3" presStyleCnt="5">
        <dgm:presLayoutVars>
          <dgm:bulletEnabled val="1"/>
        </dgm:presLayoutVars>
      </dgm:prSet>
      <dgm:spPr/>
    </dgm:pt>
    <dgm:pt modelId="{10632AD1-1D38-459B-B6A7-D9BCB0A88AA4}" type="pres">
      <dgm:prSet presAssocID="{98E2000D-93E3-4C9D-83AF-5B5F4BCE0E81}" presName="sibTrans" presStyleCnt="0"/>
      <dgm:spPr/>
    </dgm:pt>
    <dgm:pt modelId="{196E0A1A-B76A-4044-A53A-D8B9AFB48E82}" type="pres">
      <dgm:prSet presAssocID="{C4ADFC27-79EC-431F-BE86-7C45844CCB7A}" presName="node" presStyleLbl="node1" presStyleIdx="4" presStyleCnt="5">
        <dgm:presLayoutVars>
          <dgm:bulletEnabled val="1"/>
        </dgm:presLayoutVars>
      </dgm:prSet>
      <dgm:spPr/>
    </dgm:pt>
  </dgm:ptLst>
  <dgm:cxnLst>
    <dgm:cxn modelId="{8D27AF00-D9F3-49E0-8BE8-DCBCDC4C34D7}" srcId="{5BEB49D6-3C96-42AB-9E70-8BFBB4BC3F7F}" destId="{F4E95DDD-A599-40B0-96B4-9AF9C51B1295}" srcOrd="3" destOrd="0" parTransId="{27A1218E-9A5B-4016-A976-88EC3159889A}" sibTransId="{98E2000D-93E3-4C9D-83AF-5B5F4BCE0E81}"/>
    <dgm:cxn modelId="{5C344E30-01C4-464D-A608-982CEB43B42C}" type="presOf" srcId="{5BEB49D6-3C96-42AB-9E70-8BFBB4BC3F7F}" destId="{6B164BC8-E731-4379-A808-1F42FCCC56AE}" srcOrd="0" destOrd="0" presId="urn:microsoft.com/office/officeart/2005/8/layout/default"/>
    <dgm:cxn modelId="{DF2D0534-1B58-4767-A0C0-93284E3C854A}" type="presOf" srcId="{C4ADFC27-79EC-431F-BE86-7C45844CCB7A}" destId="{196E0A1A-B76A-4044-A53A-D8B9AFB48E82}" srcOrd="0" destOrd="0" presId="urn:microsoft.com/office/officeart/2005/8/layout/default"/>
    <dgm:cxn modelId="{6BFD2E3D-1701-48F7-B74A-B2391615900A}" type="presOf" srcId="{B8CA21C5-517F-4646-8E5E-C75816A3A672}" destId="{2B9E1CE9-7C4D-4653-B342-1C9B458165E5}" srcOrd="0" destOrd="0" presId="urn:microsoft.com/office/officeart/2005/8/layout/default"/>
    <dgm:cxn modelId="{10BDAC5D-5928-4AEC-BE58-89BB91D27D92}" srcId="{5BEB49D6-3C96-42AB-9E70-8BFBB4BC3F7F}" destId="{C4ADFC27-79EC-431F-BE86-7C45844CCB7A}" srcOrd="4" destOrd="0" parTransId="{7D3C4BD5-2F4B-4DD2-AD4C-FC0A0858EBC8}" sibTransId="{405748E0-38A7-4563-B2E4-6C1D4FBEB09D}"/>
    <dgm:cxn modelId="{0FA16E48-95CE-41FE-B3E1-70F6E8924574}" type="presOf" srcId="{F4E95DDD-A599-40B0-96B4-9AF9C51B1295}" destId="{C0B9A3A2-2D24-468E-861D-5CEE2C07AB45}" srcOrd="0" destOrd="0" presId="urn:microsoft.com/office/officeart/2005/8/layout/default"/>
    <dgm:cxn modelId="{EC59038E-EEDC-4659-8664-F21069A82333}" srcId="{5BEB49D6-3C96-42AB-9E70-8BFBB4BC3F7F}" destId="{B8CA21C5-517F-4646-8E5E-C75816A3A672}" srcOrd="0" destOrd="0" parTransId="{93AA8EA0-8D22-4C39-B227-496C02B5E1D9}" sibTransId="{C93B410B-5159-4F2C-85D0-F41D77D3F81F}"/>
    <dgm:cxn modelId="{40284B9D-D035-4926-81B6-3DCCEAAB8DF7}" srcId="{5BEB49D6-3C96-42AB-9E70-8BFBB4BC3F7F}" destId="{B42841AF-4C33-4280-A2EF-3525B0A48C89}" srcOrd="1" destOrd="0" parTransId="{9684E885-D9B8-4CF9-B3F3-BCB06B73C508}" sibTransId="{54942618-61CB-41DB-AFF1-DAED3C818492}"/>
    <dgm:cxn modelId="{135E88C5-0C2D-4E4F-AB75-849E6BBE2B84}" srcId="{5BEB49D6-3C96-42AB-9E70-8BFBB4BC3F7F}" destId="{D907B2E9-A4B0-429D-B138-C07A42F410A3}" srcOrd="2" destOrd="0" parTransId="{03C225BE-A0D1-41D9-8E41-99AC1B310A8E}" sibTransId="{6FFA8B96-0320-45C4-BD7C-AC5E82DB0821}"/>
    <dgm:cxn modelId="{41E61EC6-1FC3-40B8-B7DF-F2D9ACBD4439}" type="presOf" srcId="{B42841AF-4C33-4280-A2EF-3525B0A48C89}" destId="{F2F2AF70-E54D-4712-A1B7-2DF04109B548}" srcOrd="0" destOrd="0" presId="urn:microsoft.com/office/officeart/2005/8/layout/default"/>
    <dgm:cxn modelId="{498EF8E6-586D-416B-8737-A83F54E57D02}" type="presOf" srcId="{D907B2E9-A4B0-429D-B138-C07A42F410A3}" destId="{F046A1FC-E178-4916-A195-DBF44BDD900B}" srcOrd="0" destOrd="0" presId="urn:microsoft.com/office/officeart/2005/8/layout/default"/>
    <dgm:cxn modelId="{9614E4BF-8950-4DB2-8F53-8DA618A9CD8E}" type="presParOf" srcId="{6B164BC8-E731-4379-A808-1F42FCCC56AE}" destId="{2B9E1CE9-7C4D-4653-B342-1C9B458165E5}" srcOrd="0" destOrd="0" presId="urn:microsoft.com/office/officeart/2005/8/layout/default"/>
    <dgm:cxn modelId="{A2C830FD-E041-4BDA-84D7-877D17CBE9BB}" type="presParOf" srcId="{6B164BC8-E731-4379-A808-1F42FCCC56AE}" destId="{FF71E838-78E3-414B-B628-D99E5B7FD317}" srcOrd="1" destOrd="0" presId="urn:microsoft.com/office/officeart/2005/8/layout/default"/>
    <dgm:cxn modelId="{FA1F0930-E9BD-4FBC-A5AB-8261D67A9A24}" type="presParOf" srcId="{6B164BC8-E731-4379-A808-1F42FCCC56AE}" destId="{F2F2AF70-E54D-4712-A1B7-2DF04109B548}" srcOrd="2" destOrd="0" presId="urn:microsoft.com/office/officeart/2005/8/layout/default"/>
    <dgm:cxn modelId="{EEEE1068-498B-41C9-A796-6E4C232CE69B}" type="presParOf" srcId="{6B164BC8-E731-4379-A808-1F42FCCC56AE}" destId="{4AC44033-20F1-4A76-B36A-1CBE23ADE5D3}" srcOrd="3" destOrd="0" presId="urn:microsoft.com/office/officeart/2005/8/layout/default"/>
    <dgm:cxn modelId="{ABE98C5F-341C-44B0-BDF4-77A8A79F022D}" type="presParOf" srcId="{6B164BC8-E731-4379-A808-1F42FCCC56AE}" destId="{F046A1FC-E178-4916-A195-DBF44BDD900B}" srcOrd="4" destOrd="0" presId="urn:microsoft.com/office/officeart/2005/8/layout/default"/>
    <dgm:cxn modelId="{7C78D488-268D-4753-B54C-F9603A37AE2E}" type="presParOf" srcId="{6B164BC8-E731-4379-A808-1F42FCCC56AE}" destId="{4A37CD45-74CB-49EB-9238-FE19D136564D}" srcOrd="5" destOrd="0" presId="urn:microsoft.com/office/officeart/2005/8/layout/default"/>
    <dgm:cxn modelId="{AADEA8B4-FF80-4F14-9B64-D3444C7CAA12}" type="presParOf" srcId="{6B164BC8-E731-4379-A808-1F42FCCC56AE}" destId="{C0B9A3A2-2D24-468E-861D-5CEE2C07AB45}" srcOrd="6" destOrd="0" presId="urn:microsoft.com/office/officeart/2005/8/layout/default"/>
    <dgm:cxn modelId="{9645714B-526A-44AC-B9CB-ECAF60DFE734}" type="presParOf" srcId="{6B164BC8-E731-4379-A808-1F42FCCC56AE}" destId="{10632AD1-1D38-459B-B6A7-D9BCB0A88AA4}" srcOrd="7" destOrd="0" presId="urn:microsoft.com/office/officeart/2005/8/layout/default"/>
    <dgm:cxn modelId="{0AB9CF87-6F53-4FD9-A902-6487E76E9CCB}" type="presParOf" srcId="{6B164BC8-E731-4379-A808-1F42FCCC56AE}" destId="{196E0A1A-B76A-4044-A53A-D8B9AFB48E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EB49D6-3C96-42AB-9E70-8BFBB4BC3F7F}"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B8CA21C5-517F-4646-8E5E-C75816A3A672}">
      <dgm:prSet phldrT="[Text]"/>
      <dgm:spPr/>
      <dgm:t>
        <a:bodyPr/>
        <a:lstStyle/>
        <a:p>
          <a:r>
            <a:rPr lang="en-US" dirty="0"/>
            <a:t>Creating Content</a:t>
          </a:r>
        </a:p>
      </dgm:t>
    </dgm:pt>
    <dgm:pt modelId="{93AA8EA0-8D22-4C39-B227-496C02B5E1D9}" type="parTrans" cxnId="{EC59038E-EEDC-4659-8664-F21069A82333}">
      <dgm:prSet/>
      <dgm:spPr/>
      <dgm:t>
        <a:bodyPr/>
        <a:lstStyle/>
        <a:p>
          <a:endParaRPr lang="en-US"/>
        </a:p>
      </dgm:t>
    </dgm:pt>
    <dgm:pt modelId="{C93B410B-5159-4F2C-85D0-F41D77D3F81F}" type="sibTrans" cxnId="{EC59038E-EEDC-4659-8664-F21069A82333}">
      <dgm:prSet/>
      <dgm:spPr/>
      <dgm:t>
        <a:bodyPr/>
        <a:lstStyle/>
        <a:p>
          <a:endParaRPr lang="en-US"/>
        </a:p>
      </dgm:t>
    </dgm:pt>
    <dgm:pt modelId="{C4ADFC27-79EC-431F-BE86-7C45844CCB7A}">
      <dgm:prSet phldrT="[Text]"/>
      <dgm:spPr/>
      <dgm:t>
        <a:bodyPr/>
        <a:lstStyle/>
        <a:p>
          <a:r>
            <a:rPr lang="en-US" dirty="0"/>
            <a:t>Analytics</a:t>
          </a:r>
        </a:p>
      </dgm:t>
    </dgm:pt>
    <dgm:pt modelId="{7D3C4BD5-2F4B-4DD2-AD4C-FC0A0858EBC8}" type="parTrans" cxnId="{10BDAC5D-5928-4AEC-BE58-89BB91D27D92}">
      <dgm:prSet/>
      <dgm:spPr/>
      <dgm:t>
        <a:bodyPr/>
        <a:lstStyle/>
        <a:p>
          <a:endParaRPr lang="en-US"/>
        </a:p>
      </dgm:t>
    </dgm:pt>
    <dgm:pt modelId="{405748E0-38A7-4563-B2E4-6C1D4FBEB09D}" type="sibTrans" cxnId="{10BDAC5D-5928-4AEC-BE58-89BB91D27D92}">
      <dgm:prSet/>
      <dgm:spPr/>
      <dgm:t>
        <a:bodyPr/>
        <a:lstStyle/>
        <a:p>
          <a:endParaRPr lang="en-US"/>
        </a:p>
      </dgm:t>
    </dgm:pt>
    <dgm:pt modelId="{B42841AF-4C33-4280-A2EF-3525B0A48C89}">
      <dgm:prSet phldrT="[Text]"/>
      <dgm:spPr/>
      <dgm:t>
        <a:bodyPr/>
        <a:lstStyle/>
        <a:p>
          <a:r>
            <a:rPr lang="en-US" dirty="0"/>
            <a:t>Customer Service</a:t>
          </a:r>
        </a:p>
      </dgm:t>
    </dgm:pt>
    <dgm:pt modelId="{9684E885-D9B8-4CF9-B3F3-BCB06B73C508}" type="parTrans" cxnId="{40284B9D-D035-4926-81B6-3DCCEAAB8DF7}">
      <dgm:prSet/>
      <dgm:spPr/>
      <dgm:t>
        <a:bodyPr/>
        <a:lstStyle/>
        <a:p>
          <a:endParaRPr lang="en-US"/>
        </a:p>
      </dgm:t>
    </dgm:pt>
    <dgm:pt modelId="{54942618-61CB-41DB-AFF1-DAED3C818492}" type="sibTrans" cxnId="{40284B9D-D035-4926-81B6-3DCCEAAB8DF7}">
      <dgm:prSet/>
      <dgm:spPr/>
      <dgm:t>
        <a:bodyPr/>
        <a:lstStyle/>
        <a:p>
          <a:endParaRPr lang="en-US"/>
        </a:p>
      </dgm:t>
    </dgm:pt>
    <dgm:pt modelId="{D907B2E9-A4B0-429D-B138-C07A42F410A3}">
      <dgm:prSet phldrT="[Text]"/>
      <dgm:spPr/>
      <dgm:t>
        <a:bodyPr/>
        <a:lstStyle/>
        <a:p>
          <a:r>
            <a:rPr lang="en-US" dirty="0"/>
            <a:t>Summarizing</a:t>
          </a:r>
        </a:p>
      </dgm:t>
    </dgm:pt>
    <dgm:pt modelId="{03C225BE-A0D1-41D9-8E41-99AC1B310A8E}" type="parTrans" cxnId="{135E88C5-0C2D-4E4F-AB75-849E6BBE2B84}">
      <dgm:prSet/>
      <dgm:spPr/>
      <dgm:t>
        <a:bodyPr/>
        <a:lstStyle/>
        <a:p>
          <a:endParaRPr lang="en-US"/>
        </a:p>
      </dgm:t>
    </dgm:pt>
    <dgm:pt modelId="{6FFA8B96-0320-45C4-BD7C-AC5E82DB0821}" type="sibTrans" cxnId="{135E88C5-0C2D-4E4F-AB75-849E6BBE2B84}">
      <dgm:prSet/>
      <dgm:spPr/>
      <dgm:t>
        <a:bodyPr/>
        <a:lstStyle/>
        <a:p>
          <a:endParaRPr lang="en-US"/>
        </a:p>
      </dgm:t>
    </dgm:pt>
    <dgm:pt modelId="{4E80765D-E7D7-497E-8BBD-7FAC89B35449}">
      <dgm:prSet phldrT="[Text]"/>
      <dgm:spPr/>
      <dgm:t>
        <a:bodyPr/>
        <a:lstStyle/>
        <a:p>
          <a:r>
            <a:rPr lang="en-US" dirty="0"/>
            <a:t>Research</a:t>
          </a:r>
        </a:p>
      </dgm:t>
    </dgm:pt>
    <dgm:pt modelId="{305C9048-830F-42D2-A77E-EB422AE3A0B5}" type="parTrans" cxnId="{6FE977A6-B5DC-45E5-BFE7-69BEDA9A7B59}">
      <dgm:prSet/>
      <dgm:spPr/>
      <dgm:t>
        <a:bodyPr/>
        <a:lstStyle/>
        <a:p>
          <a:endParaRPr lang="en-US"/>
        </a:p>
      </dgm:t>
    </dgm:pt>
    <dgm:pt modelId="{B7967282-4F64-49D7-901A-8D7A1846B562}" type="sibTrans" cxnId="{6FE977A6-B5DC-45E5-BFE7-69BEDA9A7B59}">
      <dgm:prSet/>
      <dgm:spPr/>
      <dgm:t>
        <a:bodyPr/>
        <a:lstStyle/>
        <a:p>
          <a:endParaRPr lang="en-US"/>
        </a:p>
      </dgm:t>
    </dgm:pt>
    <dgm:pt modelId="{090D6A6B-CC32-440E-9E89-8BDFC29034AD}">
      <dgm:prSet phldrT="[Text]"/>
      <dgm:spPr/>
      <dgm:t>
        <a:bodyPr/>
        <a:lstStyle/>
        <a:p>
          <a:r>
            <a:rPr lang="en-US" dirty="0"/>
            <a:t>And Much More</a:t>
          </a:r>
        </a:p>
      </dgm:t>
    </dgm:pt>
    <dgm:pt modelId="{5B301A4A-4C2D-4DFA-BE5A-DC0009AE15DC}" type="parTrans" cxnId="{61016B9C-E913-4288-B333-C07D9B786F31}">
      <dgm:prSet/>
      <dgm:spPr/>
      <dgm:t>
        <a:bodyPr/>
        <a:lstStyle/>
        <a:p>
          <a:endParaRPr lang="en-US"/>
        </a:p>
      </dgm:t>
    </dgm:pt>
    <dgm:pt modelId="{DA7542D6-94A2-40ED-9EC7-D859215C5EF1}" type="sibTrans" cxnId="{61016B9C-E913-4288-B333-C07D9B786F31}">
      <dgm:prSet/>
      <dgm:spPr/>
      <dgm:t>
        <a:bodyPr/>
        <a:lstStyle/>
        <a:p>
          <a:endParaRPr lang="en-US"/>
        </a:p>
      </dgm:t>
    </dgm:pt>
    <dgm:pt modelId="{6B164BC8-E731-4379-A808-1F42FCCC56AE}" type="pres">
      <dgm:prSet presAssocID="{5BEB49D6-3C96-42AB-9E70-8BFBB4BC3F7F}" presName="diagram" presStyleCnt="0">
        <dgm:presLayoutVars>
          <dgm:dir/>
          <dgm:resizeHandles val="exact"/>
        </dgm:presLayoutVars>
      </dgm:prSet>
      <dgm:spPr/>
    </dgm:pt>
    <dgm:pt modelId="{2B9E1CE9-7C4D-4653-B342-1C9B458165E5}" type="pres">
      <dgm:prSet presAssocID="{B8CA21C5-517F-4646-8E5E-C75816A3A672}" presName="node" presStyleLbl="node1" presStyleIdx="0" presStyleCnt="6" custLinFactNeighborY="-3987">
        <dgm:presLayoutVars>
          <dgm:bulletEnabled val="1"/>
        </dgm:presLayoutVars>
      </dgm:prSet>
      <dgm:spPr/>
    </dgm:pt>
    <dgm:pt modelId="{FF71E838-78E3-414B-B628-D99E5B7FD317}" type="pres">
      <dgm:prSet presAssocID="{C93B410B-5159-4F2C-85D0-F41D77D3F81F}" presName="sibTrans" presStyleCnt="0"/>
      <dgm:spPr/>
    </dgm:pt>
    <dgm:pt modelId="{F2F2AF70-E54D-4712-A1B7-2DF04109B548}" type="pres">
      <dgm:prSet presAssocID="{B42841AF-4C33-4280-A2EF-3525B0A48C89}" presName="node" presStyleLbl="node1" presStyleIdx="1" presStyleCnt="6" custLinFactNeighborY="-3987">
        <dgm:presLayoutVars>
          <dgm:bulletEnabled val="1"/>
        </dgm:presLayoutVars>
      </dgm:prSet>
      <dgm:spPr/>
    </dgm:pt>
    <dgm:pt modelId="{4AC44033-20F1-4A76-B36A-1CBE23ADE5D3}" type="pres">
      <dgm:prSet presAssocID="{54942618-61CB-41DB-AFF1-DAED3C818492}" presName="sibTrans" presStyleCnt="0"/>
      <dgm:spPr/>
    </dgm:pt>
    <dgm:pt modelId="{F046A1FC-E178-4916-A195-DBF44BDD900B}" type="pres">
      <dgm:prSet presAssocID="{D907B2E9-A4B0-429D-B138-C07A42F410A3}" presName="node" presStyleLbl="node1" presStyleIdx="2" presStyleCnt="6" custLinFactNeighborY="-3987">
        <dgm:presLayoutVars>
          <dgm:bulletEnabled val="1"/>
        </dgm:presLayoutVars>
      </dgm:prSet>
      <dgm:spPr/>
    </dgm:pt>
    <dgm:pt modelId="{4A37CD45-74CB-49EB-9238-FE19D136564D}" type="pres">
      <dgm:prSet presAssocID="{6FFA8B96-0320-45C4-BD7C-AC5E82DB0821}" presName="sibTrans" presStyleCnt="0"/>
      <dgm:spPr/>
    </dgm:pt>
    <dgm:pt modelId="{196E0A1A-B76A-4044-A53A-D8B9AFB48E82}" type="pres">
      <dgm:prSet presAssocID="{C4ADFC27-79EC-431F-BE86-7C45844CCB7A}" presName="node" presStyleLbl="node1" presStyleIdx="3" presStyleCnt="6" custLinFactNeighborY="-3987">
        <dgm:presLayoutVars>
          <dgm:bulletEnabled val="1"/>
        </dgm:presLayoutVars>
      </dgm:prSet>
      <dgm:spPr/>
    </dgm:pt>
    <dgm:pt modelId="{4B20E9A4-D530-4F5A-AFF5-67E2E6EE1551}" type="pres">
      <dgm:prSet presAssocID="{405748E0-38A7-4563-B2E4-6C1D4FBEB09D}" presName="sibTrans" presStyleCnt="0"/>
      <dgm:spPr/>
    </dgm:pt>
    <dgm:pt modelId="{4C890453-826A-43A3-B22D-A0E2AF96F9E6}" type="pres">
      <dgm:prSet presAssocID="{4E80765D-E7D7-497E-8BBD-7FAC89B35449}" presName="node" presStyleLbl="node1" presStyleIdx="4" presStyleCnt="6" custLinFactNeighborY="-3987">
        <dgm:presLayoutVars>
          <dgm:bulletEnabled val="1"/>
        </dgm:presLayoutVars>
      </dgm:prSet>
      <dgm:spPr/>
    </dgm:pt>
    <dgm:pt modelId="{4A5EFED3-7A2A-44F3-AA34-B1A07BCFA6BD}" type="pres">
      <dgm:prSet presAssocID="{B7967282-4F64-49D7-901A-8D7A1846B562}" presName="sibTrans" presStyleCnt="0"/>
      <dgm:spPr/>
    </dgm:pt>
    <dgm:pt modelId="{16734AE3-15B1-4536-9F68-DDC681A16450}" type="pres">
      <dgm:prSet presAssocID="{090D6A6B-CC32-440E-9E89-8BDFC29034AD}" presName="node" presStyleLbl="node1" presStyleIdx="5" presStyleCnt="6" custLinFactNeighborY="-3987">
        <dgm:presLayoutVars>
          <dgm:bulletEnabled val="1"/>
        </dgm:presLayoutVars>
      </dgm:prSet>
      <dgm:spPr/>
    </dgm:pt>
  </dgm:ptLst>
  <dgm:cxnLst>
    <dgm:cxn modelId="{5C344E30-01C4-464D-A608-982CEB43B42C}" type="presOf" srcId="{5BEB49D6-3C96-42AB-9E70-8BFBB4BC3F7F}" destId="{6B164BC8-E731-4379-A808-1F42FCCC56AE}" srcOrd="0" destOrd="0" presId="urn:microsoft.com/office/officeart/2005/8/layout/default"/>
    <dgm:cxn modelId="{DF2D0534-1B58-4767-A0C0-93284E3C854A}" type="presOf" srcId="{C4ADFC27-79EC-431F-BE86-7C45844CCB7A}" destId="{196E0A1A-B76A-4044-A53A-D8B9AFB48E82}" srcOrd="0" destOrd="0" presId="urn:microsoft.com/office/officeart/2005/8/layout/default"/>
    <dgm:cxn modelId="{6BFD2E3D-1701-48F7-B74A-B2391615900A}" type="presOf" srcId="{B8CA21C5-517F-4646-8E5E-C75816A3A672}" destId="{2B9E1CE9-7C4D-4653-B342-1C9B458165E5}" srcOrd="0" destOrd="0" presId="urn:microsoft.com/office/officeart/2005/8/layout/default"/>
    <dgm:cxn modelId="{10BDAC5D-5928-4AEC-BE58-89BB91D27D92}" srcId="{5BEB49D6-3C96-42AB-9E70-8BFBB4BC3F7F}" destId="{C4ADFC27-79EC-431F-BE86-7C45844CCB7A}" srcOrd="3" destOrd="0" parTransId="{7D3C4BD5-2F4B-4DD2-AD4C-FC0A0858EBC8}" sibTransId="{405748E0-38A7-4563-B2E4-6C1D4FBEB09D}"/>
    <dgm:cxn modelId="{EC59038E-EEDC-4659-8664-F21069A82333}" srcId="{5BEB49D6-3C96-42AB-9E70-8BFBB4BC3F7F}" destId="{B8CA21C5-517F-4646-8E5E-C75816A3A672}" srcOrd="0" destOrd="0" parTransId="{93AA8EA0-8D22-4C39-B227-496C02B5E1D9}" sibTransId="{C93B410B-5159-4F2C-85D0-F41D77D3F81F}"/>
    <dgm:cxn modelId="{61016B9C-E913-4288-B333-C07D9B786F31}" srcId="{5BEB49D6-3C96-42AB-9E70-8BFBB4BC3F7F}" destId="{090D6A6B-CC32-440E-9E89-8BDFC29034AD}" srcOrd="5" destOrd="0" parTransId="{5B301A4A-4C2D-4DFA-BE5A-DC0009AE15DC}" sibTransId="{DA7542D6-94A2-40ED-9EC7-D859215C5EF1}"/>
    <dgm:cxn modelId="{40284B9D-D035-4926-81B6-3DCCEAAB8DF7}" srcId="{5BEB49D6-3C96-42AB-9E70-8BFBB4BC3F7F}" destId="{B42841AF-4C33-4280-A2EF-3525B0A48C89}" srcOrd="1" destOrd="0" parTransId="{9684E885-D9B8-4CF9-B3F3-BCB06B73C508}" sibTransId="{54942618-61CB-41DB-AFF1-DAED3C818492}"/>
    <dgm:cxn modelId="{6FE977A6-B5DC-45E5-BFE7-69BEDA9A7B59}" srcId="{5BEB49D6-3C96-42AB-9E70-8BFBB4BC3F7F}" destId="{4E80765D-E7D7-497E-8BBD-7FAC89B35449}" srcOrd="4" destOrd="0" parTransId="{305C9048-830F-42D2-A77E-EB422AE3A0B5}" sibTransId="{B7967282-4F64-49D7-901A-8D7A1846B562}"/>
    <dgm:cxn modelId="{AD8E56BD-5232-40BA-B141-5A8C1241EBEC}" type="presOf" srcId="{090D6A6B-CC32-440E-9E89-8BDFC29034AD}" destId="{16734AE3-15B1-4536-9F68-DDC681A16450}" srcOrd="0" destOrd="0" presId="urn:microsoft.com/office/officeart/2005/8/layout/default"/>
    <dgm:cxn modelId="{135E88C5-0C2D-4E4F-AB75-849E6BBE2B84}" srcId="{5BEB49D6-3C96-42AB-9E70-8BFBB4BC3F7F}" destId="{D907B2E9-A4B0-429D-B138-C07A42F410A3}" srcOrd="2" destOrd="0" parTransId="{03C225BE-A0D1-41D9-8E41-99AC1B310A8E}" sibTransId="{6FFA8B96-0320-45C4-BD7C-AC5E82DB0821}"/>
    <dgm:cxn modelId="{41E61EC6-1FC3-40B8-B7DF-F2D9ACBD4439}" type="presOf" srcId="{B42841AF-4C33-4280-A2EF-3525B0A48C89}" destId="{F2F2AF70-E54D-4712-A1B7-2DF04109B548}" srcOrd="0" destOrd="0" presId="urn:microsoft.com/office/officeart/2005/8/layout/default"/>
    <dgm:cxn modelId="{498EF8E6-586D-416B-8737-A83F54E57D02}" type="presOf" srcId="{D907B2E9-A4B0-429D-B138-C07A42F410A3}" destId="{F046A1FC-E178-4916-A195-DBF44BDD900B}" srcOrd="0" destOrd="0" presId="urn:microsoft.com/office/officeart/2005/8/layout/default"/>
    <dgm:cxn modelId="{24C425FC-EC0B-4B7F-AE30-49776AF84743}" type="presOf" srcId="{4E80765D-E7D7-497E-8BBD-7FAC89B35449}" destId="{4C890453-826A-43A3-B22D-A0E2AF96F9E6}" srcOrd="0" destOrd="0" presId="urn:microsoft.com/office/officeart/2005/8/layout/default"/>
    <dgm:cxn modelId="{9614E4BF-8950-4DB2-8F53-8DA618A9CD8E}" type="presParOf" srcId="{6B164BC8-E731-4379-A808-1F42FCCC56AE}" destId="{2B9E1CE9-7C4D-4653-B342-1C9B458165E5}" srcOrd="0" destOrd="0" presId="urn:microsoft.com/office/officeart/2005/8/layout/default"/>
    <dgm:cxn modelId="{A2C830FD-E041-4BDA-84D7-877D17CBE9BB}" type="presParOf" srcId="{6B164BC8-E731-4379-A808-1F42FCCC56AE}" destId="{FF71E838-78E3-414B-B628-D99E5B7FD317}" srcOrd="1" destOrd="0" presId="urn:microsoft.com/office/officeart/2005/8/layout/default"/>
    <dgm:cxn modelId="{FA1F0930-E9BD-4FBC-A5AB-8261D67A9A24}" type="presParOf" srcId="{6B164BC8-E731-4379-A808-1F42FCCC56AE}" destId="{F2F2AF70-E54D-4712-A1B7-2DF04109B548}" srcOrd="2" destOrd="0" presId="urn:microsoft.com/office/officeart/2005/8/layout/default"/>
    <dgm:cxn modelId="{EEEE1068-498B-41C9-A796-6E4C232CE69B}" type="presParOf" srcId="{6B164BC8-E731-4379-A808-1F42FCCC56AE}" destId="{4AC44033-20F1-4A76-B36A-1CBE23ADE5D3}" srcOrd="3" destOrd="0" presId="urn:microsoft.com/office/officeart/2005/8/layout/default"/>
    <dgm:cxn modelId="{ABE98C5F-341C-44B0-BDF4-77A8A79F022D}" type="presParOf" srcId="{6B164BC8-E731-4379-A808-1F42FCCC56AE}" destId="{F046A1FC-E178-4916-A195-DBF44BDD900B}" srcOrd="4" destOrd="0" presId="urn:microsoft.com/office/officeart/2005/8/layout/default"/>
    <dgm:cxn modelId="{7C78D488-268D-4753-B54C-F9603A37AE2E}" type="presParOf" srcId="{6B164BC8-E731-4379-A808-1F42FCCC56AE}" destId="{4A37CD45-74CB-49EB-9238-FE19D136564D}" srcOrd="5" destOrd="0" presId="urn:microsoft.com/office/officeart/2005/8/layout/default"/>
    <dgm:cxn modelId="{0AB9CF87-6F53-4FD9-A902-6487E76E9CCB}" type="presParOf" srcId="{6B164BC8-E731-4379-A808-1F42FCCC56AE}" destId="{196E0A1A-B76A-4044-A53A-D8B9AFB48E82}" srcOrd="6" destOrd="0" presId="urn:microsoft.com/office/officeart/2005/8/layout/default"/>
    <dgm:cxn modelId="{03C09895-1869-4204-9442-F3C6793901BA}" type="presParOf" srcId="{6B164BC8-E731-4379-A808-1F42FCCC56AE}" destId="{4B20E9A4-D530-4F5A-AFF5-67E2E6EE1551}" srcOrd="7" destOrd="0" presId="urn:microsoft.com/office/officeart/2005/8/layout/default"/>
    <dgm:cxn modelId="{961F1A2C-10EB-4A49-AE43-FA2BA2050095}" type="presParOf" srcId="{6B164BC8-E731-4379-A808-1F42FCCC56AE}" destId="{4C890453-826A-43A3-B22D-A0E2AF96F9E6}" srcOrd="8" destOrd="0" presId="urn:microsoft.com/office/officeart/2005/8/layout/default"/>
    <dgm:cxn modelId="{5B4B9243-1276-42B9-A6F6-E00827C2344B}" type="presParOf" srcId="{6B164BC8-E731-4379-A808-1F42FCCC56AE}" destId="{4A5EFED3-7A2A-44F3-AA34-B1A07BCFA6BD}" srcOrd="9" destOrd="0" presId="urn:microsoft.com/office/officeart/2005/8/layout/default"/>
    <dgm:cxn modelId="{47AA3BB9-DBFA-48EB-9907-CF3EEE07A848}" type="presParOf" srcId="{6B164BC8-E731-4379-A808-1F42FCCC56AE}" destId="{16734AE3-15B1-4536-9F68-DDC681A1645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AD4A4B-5EED-40AD-A163-31874E29A3FF}" type="doc">
      <dgm:prSet loTypeId="urn:diagrams.loki3.com/VaryingWidthList" loCatId="list" qsTypeId="urn:microsoft.com/office/officeart/2005/8/quickstyle/simple1" qsCatId="simple" csTypeId="urn:microsoft.com/office/officeart/2005/8/colors/accent1_1" csCatId="accent1" phldr="1"/>
      <dgm:spPr/>
    </dgm:pt>
    <dgm:pt modelId="{6CF17B3B-132C-4663-A65E-7FF3E92205FC}">
      <dgm:prSet phldrT="[Text]"/>
      <dgm:spPr/>
      <dgm:t>
        <a:bodyPr/>
        <a:lstStyle/>
        <a:p>
          <a:r>
            <a:rPr lang="en-US" dirty="0"/>
            <a:t>ChatGPT</a:t>
          </a:r>
        </a:p>
      </dgm:t>
    </dgm:pt>
    <dgm:pt modelId="{EFD2DC8B-F633-4E37-B268-7EB556020461}" type="parTrans" cxnId="{F6C2597F-9305-42B3-8E83-0AE9EB5E794F}">
      <dgm:prSet/>
      <dgm:spPr/>
      <dgm:t>
        <a:bodyPr/>
        <a:lstStyle/>
        <a:p>
          <a:endParaRPr lang="en-US"/>
        </a:p>
      </dgm:t>
    </dgm:pt>
    <dgm:pt modelId="{B1B84AF5-7168-4730-9D27-620F0902C638}" type="sibTrans" cxnId="{F6C2597F-9305-42B3-8E83-0AE9EB5E794F}">
      <dgm:prSet/>
      <dgm:spPr/>
      <dgm:t>
        <a:bodyPr/>
        <a:lstStyle/>
        <a:p>
          <a:endParaRPr lang="en-US"/>
        </a:p>
      </dgm:t>
    </dgm:pt>
    <dgm:pt modelId="{DE053B9E-13C5-4205-A9CD-81A0A57F1DEB}">
      <dgm:prSet phldrT="[Text]"/>
      <dgm:spPr/>
      <dgm:t>
        <a:bodyPr/>
        <a:lstStyle/>
        <a:p>
          <a:r>
            <a:rPr lang="en-US" dirty="0"/>
            <a:t>Google Gemini</a:t>
          </a:r>
        </a:p>
      </dgm:t>
    </dgm:pt>
    <dgm:pt modelId="{323ACB87-A375-499E-AEC5-7406239BF925}" type="parTrans" cxnId="{1D33A97D-71F2-4FEF-BD71-7E953964367C}">
      <dgm:prSet/>
      <dgm:spPr/>
      <dgm:t>
        <a:bodyPr/>
        <a:lstStyle/>
        <a:p>
          <a:endParaRPr lang="en-US"/>
        </a:p>
      </dgm:t>
    </dgm:pt>
    <dgm:pt modelId="{66D6C5B7-6679-4730-AE76-FEEF4AF5514E}" type="sibTrans" cxnId="{1D33A97D-71F2-4FEF-BD71-7E953964367C}">
      <dgm:prSet/>
      <dgm:spPr/>
      <dgm:t>
        <a:bodyPr/>
        <a:lstStyle/>
        <a:p>
          <a:endParaRPr lang="en-US"/>
        </a:p>
      </dgm:t>
    </dgm:pt>
    <dgm:pt modelId="{E1AA951F-0709-4CCC-9E54-62A86CBDAB47}">
      <dgm:prSet phldrT="[Text]"/>
      <dgm:spPr/>
      <dgm:t>
        <a:bodyPr/>
        <a:lstStyle/>
        <a:p>
          <a:r>
            <a:rPr lang="en-US" dirty="0"/>
            <a:t>Microsoft CoPilot</a:t>
          </a:r>
        </a:p>
      </dgm:t>
    </dgm:pt>
    <dgm:pt modelId="{0024750E-E7EA-4AA0-B20F-3F0A6911804B}" type="parTrans" cxnId="{FF60ED6E-2AE4-4659-ABF6-861D4CDC784C}">
      <dgm:prSet/>
      <dgm:spPr/>
      <dgm:t>
        <a:bodyPr/>
        <a:lstStyle/>
        <a:p>
          <a:endParaRPr lang="en-US"/>
        </a:p>
      </dgm:t>
    </dgm:pt>
    <dgm:pt modelId="{3013022B-C07C-4E5F-8A41-294FFFD8C5D9}" type="sibTrans" cxnId="{FF60ED6E-2AE4-4659-ABF6-861D4CDC784C}">
      <dgm:prSet/>
      <dgm:spPr/>
      <dgm:t>
        <a:bodyPr/>
        <a:lstStyle/>
        <a:p>
          <a:endParaRPr lang="en-US"/>
        </a:p>
      </dgm:t>
    </dgm:pt>
    <dgm:pt modelId="{4728E426-BF8F-412E-A50A-E39D097F984E}" type="pres">
      <dgm:prSet presAssocID="{0CAD4A4B-5EED-40AD-A163-31874E29A3FF}" presName="Name0" presStyleCnt="0">
        <dgm:presLayoutVars>
          <dgm:resizeHandles/>
        </dgm:presLayoutVars>
      </dgm:prSet>
      <dgm:spPr/>
    </dgm:pt>
    <dgm:pt modelId="{13DBB513-D5CF-4F5E-BBF6-877CC24E9551}" type="pres">
      <dgm:prSet presAssocID="{6CF17B3B-132C-4663-A65E-7FF3E92205FC}" presName="text" presStyleLbl="node1" presStyleIdx="0" presStyleCnt="3">
        <dgm:presLayoutVars>
          <dgm:bulletEnabled val="1"/>
        </dgm:presLayoutVars>
      </dgm:prSet>
      <dgm:spPr/>
    </dgm:pt>
    <dgm:pt modelId="{05945E9A-0F78-45AF-BE41-FA489D9D4F76}" type="pres">
      <dgm:prSet presAssocID="{B1B84AF5-7168-4730-9D27-620F0902C638}" presName="space" presStyleCnt="0"/>
      <dgm:spPr/>
    </dgm:pt>
    <dgm:pt modelId="{70F1EFE0-FBC4-4A8B-9FB7-C0F426BA35F7}" type="pres">
      <dgm:prSet presAssocID="{DE053B9E-13C5-4205-A9CD-81A0A57F1DEB}" presName="text" presStyleLbl="node1" presStyleIdx="1" presStyleCnt="3">
        <dgm:presLayoutVars>
          <dgm:bulletEnabled val="1"/>
        </dgm:presLayoutVars>
      </dgm:prSet>
      <dgm:spPr/>
    </dgm:pt>
    <dgm:pt modelId="{DA869A77-DBE0-4FB2-AD9C-EB9912F37A47}" type="pres">
      <dgm:prSet presAssocID="{66D6C5B7-6679-4730-AE76-FEEF4AF5514E}" presName="space" presStyleCnt="0"/>
      <dgm:spPr/>
    </dgm:pt>
    <dgm:pt modelId="{A98BDDD4-3F19-4B94-8CA8-FE7C8CB48A2F}" type="pres">
      <dgm:prSet presAssocID="{E1AA951F-0709-4CCC-9E54-62A86CBDAB47}" presName="text" presStyleLbl="node1" presStyleIdx="2" presStyleCnt="3">
        <dgm:presLayoutVars>
          <dgm:bulletEnabled val="1"/>
        </dgm:presLayoutVars>
      </dgm:prSet>
      <dgm:spPr/>
    </dgm:pt>
  </dgm:ptLst>
  <dgm:cxnLst>
    <dgm:cxn modelId="{01C63A4B-7EC7-450B-8D4D-CA0A1DA421A1}" type="presOf" srcId="{E1AA951F-0709-4CCC-9E54-62A86CBDAB47}" destId="{A98BDDD4-3F19-4B94-8CA8-FE7C8CB48A2F}" srcOrd="0" destOrd="0" presId="urn:diagrams.loki3.com/VaryingWidthList"/>
    <dgm:cxn modelId="{FF60ED6E-2AE4-4659-ABF6-861D4CDC784C}" srcId="{0CAD4A4B-5EED-40AD-A163-31874E29A3FF}" destId="{E1AA951F-0709-4CCC-9E54-62A86CBDAB47}" srcOrd="2" destOrd="0" parTransId="{0024750E-E7EA-4AA0-B20F-3F0A6911804B}" sibTransId="{3013022B-C07C-4E5F-8A41-294FFFD8C5D9}"/>
    <dgm:cxn modelId="{D6CE9E4F-6AE0-4A2B-BD8B-492ACEC9EA6E}" type="presOf" srcId="{0CAD4A4B-5EED-40AD-A163-31874E29A3FF}" destId="{4728E426-BF8F-412E-A50A-E39D097F984E}" srcOrd="0" destOrd="0" presId="urn:diagrams.loki3.com/VaryingWidthList"/>
    <dgm:cxn modelId="{1D33A97D-71F2-4FEF-BD71-7E953964367C}" srcId="{0CAD4A4B-5EED-40AD-A163-31874E29A3FF}" destId="{DE053B9E-13C5-4205-A9CD-81A0A57F1DEB}" srcOrd="1" destOrd="0" parTransId="{323ACB87-A375-499E-AEC5-7406239BF925}" sibTransId="{66D6C5B7-6679-4730-AE76-FEEF4AF5514E}"/>
    <dgm:cxn modelId="{F6C2597F-9305-42B3-8E83-0AE9EB5E794F}" srcId="{0CAD4A4B-5EED-40AD-A163-31874E29A3FF}" destId="{6CF17B3B-132C-4663-A65E-7FF3E92205FC}" srcOrd="0" destOrd="0" parTransId="{EFD2DC8B-F633-4E37-B268-7EB556020461}" sibTransId="{B1B84AF5-7168-4730-9D27-620F0902C638}"/>
    <dgm:cxn modelId="{D9FA02A8-D938-40F2-B769-AB24591BCF05}" type="presOf" srcId="{DE053B9E-13C5-4205-A9CD-81A0A57F1DEB}" destId="{70F1EFE0-FBC4-4A8B-9FB7-C0F426BA35F7}" srcOrd="0" destOrd="0" presId="urn:diagrams.loki3.com/VaryingWidthList"/>
    <dgm:cxn modelId="{497D6EF2-1CAC-4F02-957F-9FDD741401D4}" type="presOf" srcId="{6CF17B3B-132C-4663-A65E-7FF3E92205FC}" destId="{13DBB513-D5CF-4F5E-BBF6-877CC24E9551}" srcOrd="0" destOrd="0" presId="urn:diagrams.loki3.com/VaryingWidthList"/>
    <dgm:cxn modelId="{8334487E-8DF2-4C49-A00D-C6070B38C1C1}" type="presParOf" srcId="{4728E426-BF8F-412E-A50A-E39D097F984E}" destId="{13DBB513-D5CF-4F5E-BBF6-877CC24E9551}" srcOrd="0" destOrd="0" presId="urn:diagrams.loki3.com/VaryingWidthList"/>
    <dgm:cxn modelId="{8C2869CB-7140-4754-AD2C-2336455001F6}" type="presParOf" srcId="{4728E426-BF8F-412E-A50A-E39D097F984E}" destId="{05945E9A-0F78-45AF-BE41-FA489D9D4F76}" srcOrd="1" destOrd="0" presId="urn:diagrams.loki3.com/VaryingWidthList"/>
    <dgm:cxn modelId="{E41FC658-9724-49F7-BD20-10A77512912E}" type="presParOf" srcId="{4728E426-BF8F-412E-A50A-E39D097F984E}" destId="{70F1EFE0-FBC4-4A8B-9FB7-C0F426BA35F7}" srcOrd="2" destOrd="0" presId="urn:diagrams.loki3.com/VaryingWidthList"/>
    <dgm:cxn modelId="{C83F80ED-94B3-4B52-A099-87C68D2DEB57}" type="presParOf" srcId="{4728E426-BF8F-412E-A50A-E39D097F984E}" destId="{DA869A77-DBE0-4FB2-AD9C-EB9912F37A47}" srcOrd="3" destOrd="0" presId="urn:diagrams.loki3.com/VaryingWidthList"/>
    <dgm:cxn modelId="{2F63D1AA-12AA-478A-BFB1-E1B046D5C19C}" type="presParOf" srcId="{4728E426-BF8F-412E-A50A-E39D097F984E}" destId="{A98BDDD4-3F19-4B94-8CA8-FE7C8CB48A2F}"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6FAC31-F128-4782-81FF-35D6B8506FA7}" type="doc">
      <dgm:prSet loTypeId="urn:microsoft.com/office/officeart/2005/8/layout/hProcess4" loCatId="process" qsTypeId="urn:microsoft.com/office/officeart/2005/8/quickstyle/simple1" qsCatId="simple" csTypeId="urn:microsoft.com/office/officeart/2005/8/colors/accent0_1" csCatId="mainScheme" phldr="1"/>
      <dgm:spPr/>
      <dgm:t>
        <a:bodyPr/>
        <a:lstStyle/>
        <a:p>
          <a:endParaRPr lang="en-US"/>
        </a:p>
      </dgm:t>
    </dgm:pt>
    <dgm:pt modelId="{4C228B28-284F-44B1-9510-D5F76B4A0822}">
      <dgm:prSet phldrT="[Text]"/>
      <dgm:spPr/>
      <dgm:t>
        <a:bodyPr/>
        <a:lstStyle/>
        <a:p>
          <a:r>
            <a:rPr lang="en-US" dirty="0"/>
            <a:t>Education</a:t>
          </a:r>
        </a:p>
      </dgm:t>
    </dgm:pt>
    <dgm:pt modelId="{7550B80F-EF1C-4261-AF97-974A43B38481}" type="parTrans" cxnId="{B0A9E7E4-2CC6-40D3-A268-57F01B13C1C5}">
      <dgm:prSet/>
      <dgm:spPr/>
      <dgm:t>
        <a:bodyPr/>
        <a:lstStyle/>
        <a:p>
          <a:endParaRPr lang="en-US"/>
        </a:p>
      </dgm:t>
    </dgm:pt>
    <dgm:pt modelId="{1B1985AC-16C5-4DE4-8C9A-15BAEA2AFBB8}" type="sibTrans" cxnId="{B0A9E7E4-2CC6-40D3-A268-57F01B13C1C5}">
      <dgm:prSet/>
      <dgm:spPr/>
      <dgm:t>
        <a:bodyPr/>
        <a:lstStyle/>
        <a:p>
          <a:endParaRPr lang="en-US"/>
        </a:p>
      </dgm:t>
    </dgm:pt>
    <dgm:pt modelId="{2F2D4F53-BEFB-4373-A3CE-01D106D0336B}">
      <dgm:prSet phldrT="[Text]"/>
      <dgm:spPr/>
      <dgm:t>
        <a:bodyPr/>
        <a:lstStyle/>
        <a:p>
          <a:r>
            <a:rPr lang="en-US" dirty="0"/>
            <a:t>Soft entry</a:t>
          </a:r>
        </a:p>
      </dgm:t>
    </dgm:pt>
    <dgm:pt modelId="{16E24619-CA38-4012-96C3-4DF9B8F01573}" type="parTrans" cxnId="{F70BC89C-7080-4ADA-AB3A-1B0B63441F50}">
      <dgm:prSet/>
      <dgm:spPr/>
      <dgm:t>
        <a:bodyPr/>
        <a:lstStyle/>
        <a:p>
          <a:endParaRPr lang="en-US"/>
        </a:p>
      </dgm:t>
    </dgm:pt>
    <dgm:pt modelId="{702791B6-EC1D-485A-B550-E35549D1C867}" type="sibTrans" cxnId="{F70BC89C-7080-4ADA-AB3A-1B0B63441F50}">
      <dgm:prSet/>
      <dgm:spPr/>
      <dgm:t>
        <a:bodyPr/>
        <a:lstStyle/>
        <a:p>
          <a:endParaRPr lang="en-US"/>
        </a:p>
      </dgm:t>
    </dgm:pt>
    <dgm:pt modelId="{A0FC823F-8783-4FD8-BF1D-C5E0A693DBE7}">
      <dgm:prSet phldrT="[Text]"/>
      <dgm:spPr/>
      <dgm:t>
        <a:bodyPr/>
        <a:lstStyle/>
        <a:p>
          <a:r>
            <a:rPr lang="en-US" dirty="0"/>
            <a:t>Hands-on</a:t>
          </a:r>
        </a:p>
      </dgm:t>
    </dgm:pt>
    <dgm:pt modelId="{2AC6C426-651A-407E-9715-B076196D9618}" type="parTrans" cxnId="{EBFFEBE0-CB2A-4821-B3B5-D0101E149337}">
      <dgm:prSet/>
      <dgm:spPr/>
      <dgm:t>
        <a:bodyPr/>
        <a:lstStyle/>
        <a:p>
          <a:endParaRPr lang="en-US"/>
        </a:p>
      </dgm:t>
    </dgm:pt>
    <dgm:pt modelId="{F7BABFFF-D56A-4DE2-B825-D72F7DC8864D}" type="sibTrans" cxnId="{EBFFEBE0-CB2A-4821-B3B5-D0101E149337}">
      <dgm:prSet/>
      <dgm:spPr/>
      <dgm:t>
        <a:bodyPr/>
        <a:lstStyle/>
        <a:p>
          <a:endParaRPr lang="en-US"/>
        </a:p>
      </dgm:t>
    </dgm:pt>
    <dgm:pt modelId="{54CB5F0E-1DE7-4D40-AB8C-249653162464}">
      <dgm:prSet phldrT="[Text]"/>
      <dgm:spPr/>
      <dgm:t>
        <a:bodyPr/>
        <a:lstStyle/>
        <a:p>
          <a:r>
            <a:rPr lang="en-US" dirty="0"/>
            <a:t>Policy</a:t>
          </a:r>
        </a:p>
      </dgm:t>
    </dgm:pt>
    <dgm:pt modelId="{F43813D3-5CA6-43B7-A640-6E56AB4DADA8}" type="parTrans" cxnId="{69839C9C-B2D3-488B-80E1-A219527F4AED}">
      <dgm:prSet/>
      <dgm:spPr/>
      <dgm:t>
        <a:bodyPr/>
        <a:lstStyle/>
        <a:p>
          <a:endParaRPr lang="en-US"/>
        </a:p>
      </dgm:t>
    </dgm:pt>
    <dgm:pt modelId="{B12ED77A-E889-4471-86EC-581F530E2BB1}" type="sibTrans" cxnId="{69839C9C-B2D3-488B-80E1-A219527F4AED}">
      <dgm:prSet/>
      <dgm:spPr/>
      <dgm:t>
        <a:bodyPr/>
        <a:lstStyle/>
        <a:p>
          <a:endParaRPr lang="en-US"/>
        </a:p>
      </dgm:t>
    </dgm:pt>
    <dgm:pt modelId="{9A2A4152-68C1-42D7-9117-07C5A7820A77}">
      <dgm:prSet phldrT="[Text]"/>
      <dgm:spPr/>
      <dgm:t>
        <a:bodyPr/>
        <a:lstStyle/>
        <a:p>
          <a:r>
            <a:rPr lang="en-US" dirty="0"/>
            <a:t>Engage stakeholders</a:t>
          </a:r>
        </a:p>
      </dgm:t>
    </dgm:pt>
    <dgm:pt modelId="{CFB2F51B-9F73-4C0E-AA87-297BB5196562}" type="parTrans" cxnId="{CCBE78A9-0764-48DA-85BF-AA2A212529DE}">
      <dgm:prSet/>
      <dgm:spPr/>
      <dgm:t>
        <a:bodyPr/>
        <a:lstStyle/>
        <a:p>
          <a:endParaRPr lang="en-US"/>
        </a:p>
      </dgm:t>
    </dgm:pt>
    <dgm:pt modelId="{7C0E5C90-4C69-4B62-80FD-7AA1FA2CF8F2}" type="sibTrans" cxnId="{CCBE78A9-0764-48DA-85BF-AA2A212529DE}">
      <dgm:prSet/>
      <dgm:spPr/>
      <dgm:t>
        <a:bodyPr/>
        <a:lstStyle/>
        <a:p>
          <a:endParaRPr lang="en-US"/>
        </a:p>
      </dgm:t>
    </dgm:pt>
    <dgm:pt modelId="{A92BE1E2-B398-4DB7-9758-4A2626A41531}">
      <dgm:prSet phldrT="[Text]"/>
      <dgm:spPr/>
      <dgm:t>
        <a:bodyPr/>
        <a:lstStyle/>
        <a:p>
          <a:r>
            <a:rPr lang="en-US" dirty="0"/>
            <a:t>Less is more</a:t>
          </a:r>
        </a:p>
      </dgm:t>
    </dgm:pt>
    <dgm:pt modelId="{7FDF6B59-B9E8-4FE6-80C8-27B496FAFCED}" type="parTrans" cxnId="{38E59F9E-D91F-46C2-A6A2-E4D515C92B5E}">
      <dgm:prSet/>
      <dgm:spPr/>
      <dgm:t>
        <a:bodyPr/>
        <a:lstStyle/>
        <a:p>
          <a:endParaRPr lang="en-US"/>
        </a:p>
      </dgm:t>
    </dgm:pt>
    <dgm:pt modelId="{CF424CCC-ABBD-4CD1-B45C-756F52A26132}" type="sibTrans" cxnId="{38E59F9E-D91F-46C2-A6A2-E4D515C92B5E}">
      <dgm:prSet/>
      <dgm:spPr/>
      <dgm:t>
        <a:bodyPr/>
        <a:lstStyle/>
        <a:p>
          <a:endParaRPr lang="en-US"/>
        </a:p>
      </dgm:t>
    </dgm:pt>
    <dgm:pt modelId="{15D56D0C-B34A-4C79-BD44-B9D730E1924D}">
      <dgm:prSet phldrT="[Text]"/>
      <dgm:spPr/>
      <dgm:t>
        <a:bodyPr/>
        <a:lstStyle/>
        <a:p>
          <a:r>
            <a:rPr lang="en-US" dirty="0"/>
            <a:t>Pilots</a:t>
          </a:r>
        </a:p>
      </dgm:t>
    </dgm:pt>
    <dgm:pt modelId="{431F2C01-11D5-4DBD-A354-0B285C645A5B}" type="parTrans" cxnId="{66D6D726-80AD-4A02-A44E-15AB68690552}">
      <dgm:prSet/>
      <dgm:spPr/>
      <dgm:t>
        <a:bodyPr/>
        <a:lstStyle/>
        <a:p>
          <a:endParaRPr lang="en-US"/>
        </a:p>
      </dgm:t>
    </dgm:pt>
    <dgm:pt modelId="{6A102F12-6EDD-4B8E-A02E-31C9E4308683}" type="sibTrans" cxnId="{66D6D726-80AD-4A02-A44E-15AB68690552}">
      <dgm:prSet/>
      <dgm:spPr/>
      <dgm:t>
        <a:bodyPr/>
        <a:lstStyle/>
        <a:p>
          <a:endParaRPr lang="en-US"/>
        </a:p>
      </dgm:t>
    </dgm:pt>
    <dgm:pt modelId="{B3E6ABD8-95D7-4AA5-B0D2-003D9BD7F11C}">
      <dgm:prSet phldrT="[Text]"/>
      <dgm:spPr/>
      <dgm:t>
        <a:bodyPr/>
        <a:lstStyle/>
        <a:p>
          <a:r>
            <a:rPr lang="en-US" dirty="0"/>
            <a:t>Experiment</a:t>
          </a:r>
        </a:p>
      </dgm:t>
    </dgm:pt>
    <dgm:pt modelId="{07F3BBF0-37F5-457F-8988-59AC8FFE8BB2}" type="parTrans" cxnId="{4C04C47E-9B74-4AD4-9E73-E6868E792F99}">
      <dgm:prSet/>
      <dgm:spPr/>
      <dgm:t>
        <a:bodyPr/>
        <a:lstStyle/>
        <a:p>
          <a:endParaRPr lang="en-US"/>
        </a:p>
      </dgm:t>
    </dgm:pt>
    <dgm:pt modelId="{57B07A6E-D678-42F8-A080-C750344E5EEA}" type="sibTrans" cxnId="{4C04C47E-9B74-4AD4-9E73-E6868E792F99}">
      <dgm:prSet/>
      <dgm:spPr/>
      <dgm:t>
        <a:bodyPr/>
        <a:lstStyle/>
        <a:p>
          <a:endParaRPr lang="en-US"/>
        </a:p>
      </dgm:t>
    </dgm:pt>
    <dgm:pt modelId="{91E52784-0213-4741-B4FF-12329153EC8B}">
      <dgm:prSet phldrT="[Text]"/>
      <dgm:spPr/>
      <dgm:t>
        <a:bodyPr/>
        <a:lstStyle/>
        <a:p>
          <a:r>
            <a:rPr lang="en-US" dirty="0"/>
            <a:t>Evaluate</a:t>
          </a:r>
        </a:p>
      </dgm:t>
    </dgm:pt>
    <dgm:pt modelId="{84F7CD6A-D806-4A19-A06B-BB8E1235893A}" type="parTrans" cxnId="{4F128F3B-DE97-4D8A-9718-D7102C928F17}">
      <dgm:prSet/>
      <dgm:spPr/>
      <dgm:t>
        <a:bodyPr/>
        <a:lstStyle/>
        <a:p>
          <a:endParaRPr lang="en-US"/>
        </a:p>
      </dgm:t>
    </dgm:pt>
    <dgm:pt modelId="{8C915D61-4F9C-4F90-A96E-149F64B36602}" type="sibTrans" cxnId="{4F128F3B-DE97-4D8A-9718-D7102C928F17}">
      <dgm:prSet/>
      <dgm:spPr/>
      <dgm:t>
        <a:bodyPr/>
        <a:lstStyle/>
        <a:p>
          <a:endParaRPr lang="en-US"/>
        </a:p>
      </dgm:t>
    </dgm:pt>
    <dgm:pt modelId="{7A911C09-6F85-4991-BE1D-93218497ED11}">
      <dgm:prSet phldrT="[Text]"/>
      <dgm:spPr/>
      <dgm:t>
        <a:bodyPr/>
        <a:lstStyle/>
        <a:p>
          <a:r>
            <a:rPr lang="en-US" dirty="0"/>
            <a:t>Pivot</a:t>
          </a:r>
        </a:p>
      </dgm:t>
    </dgm:pt>
    <dgm:pt modelId="{A3711CCF-75A7-45D6-A55D-C1A646737055}" type="parTrans" cxnId="{4C8419FB-84CC-4C39-841F-C047002278F4}">
      <dgm:prSet/>
      <dgm:spPr/>
      <dgm:t>
        <a:bodyPr/>
        <a:lstStyle/>
        <a:p>
          <a:endParaRPr lang="en-US"/>
        </a:p>
      </dgm:t>
    </dgm:pt>
    <dgm:pt modelId="{2427EB24-E9C2-462D-BBDD-27755362103A}" type="sibTrans" cxnId="{4C8419FB-84CC-4C39-841F-C047002278F4}">
      <dgm:prSet/>
      <dgm:spPr/>
      <dgm:t>
        <a:bodyPr/>
        <a:lstStyle/>
        <a:p>
          <a:endParaRPr lang="en-US"/>
        </a:p>
      </dgm:t>
    </dgm:pt>
    <dgm:pt modelId="{0396F5D5-9179-444C-9066-F4E27262E2A4}">
      <dgm:prSet phldrT="[Text]"/>
      <dgm:spPr/>
      <dgm:t>
        <a:bodyPr/>
        <a:lstStyle/>
        <a:p>
          <a:r>
            <a:rPr lang="en-US" dirty="0"/>
            <a:t>Deploy</a:t>
          </a:r>
        </a:p>
      </dgm:t>
    </dgm:pt>
    <dgm:pt modelId="{F94469DD-6BEC-46D3-A2F1-46FAA0AC32FE}" type="parTrans" cxnId="{5E527BEF-933B-4921-8F4B-DABD2DB4B74A}">
      <dgm:prSet/>
      <dgm:spPr/>
      <dgm:t>
        <a:bodyPr/>
        <a:lstStyle/>
        <a:p>
          <a:endParaRPr lang="en-US"/>
        </a:p>
      </dgm:t>
    </dgm:pt>
    <dgm:pt modelId="{0E788F8A-00C7-4F4E-8844-1F09DA2289E6}" type="sibTrans" cxnId="{5E527BEF-933B-4921-8F4B-DABD2DB4B74A}">
      <dgm:prSet/>
      <dgm:spPr/>
      <dgm:t>
        <a:bodyPr/>
        <a:lstStyle/>
        <a:p>
          <a:endParaRPr lang="en-US"/>
        </a:p>
      </dgm:t>
    </dgm:pt>
    <dgm:pt modelId="{6D02608E-D45E-401B-A1FA-3FF7C8888FCB}">
      <dgm:prSet phldrT="[Text]"/>
      <dgm:spPr/>
      <dgm:t>
        <a:bodyPr/>
        <a:lstStyle/>
        <a:p>
          <a:r>
            <a:rPr lang="en-US" dirty="0"/>
            <a:t>Monitor</a:t>
          </a:r>
        </a:p>
      </dgm:t>
    </dgm:pt>
    <dgm:pt modelId="{1A14F699-17FC-488C-8D2A-03872E4E5CF6}" type="parTrans" cxnId="{DE0E73CE-F983-4F1B-B19C-34737B891239}">
      <dgm:prSet/>
      <dgm:spPr/>
      <dgm:t>
        <a:bodyPr/>
        <a:lstStyle/>
        <a:p>
          <a:endParaRPr lang="en-US"/>
        </a:p>
      </dgm:t>
    </dgm:pt>
    <dgm:pt modelId="{08CA88D2-061B-44E5-B4C2-7F16BF9B46B9}" type="sibTrans" cxnId="{DE0E73CE-F983-4F1B-B19C-34737B891239}">
      <dgm:prSet/>
      <dgm:spPr/>
      <dgm:t>
        <a:bodyPr/>
        <a:lstStyle/>
        <a:p>
          <a:endParaRPr lang="en-US"/>
        </a:p>
      </dgm:t>
    </dgm:pt>
    <dgm:pt modelId="{652B9332-AC13-4EE4-A4C9-9AD88E865AFC}">
      <dgm:prSet phldrT="[Text]"/>
      <dgm:spPr/>
      <dgm:t>
        <a:bodyPr/>
        <a:lstStyle/>
        <a:p>
          <a:r>
            <a:rPr lang="en-US" dirty="0"/>
            <a:t>Review</a:t>
          </a:r>
        </a:p>
      </dgm:t>
    </dgm:pt>
    <dgm:pt modelId="{4CF2DE49-3F03-4F81-8827-ED8054B2B370}" type="parTrans" cxnId="{B9F1E1F9-3400-42D7-985F-A3752E271332}">
      <dgm:prSet/>
      <dgm:spPr/>
      <dgm:t>
        <a:bodyPr/>
        <a:lstStyle/>
        <a:p>
          <a:endParaRPr lang="en-US"/>
        </a:p>
      </dgm:t>
    </dgm:pt>
    <dgm:pt modelId="{0F663567-3BB4-4BF4-A7E7-C342D7F39F14}" type="sibTrans" cxnId="{B9F1E1F9-3400-42D7-985F-A3752E271332}">
      <dgm:prSet/>
      <dgm:spPr/>
      <dgm:t>
        <a:bodyPr/>
        <a:lstStyle/>
        <a:p>
          <a:endParaRPr lang="en-US"/>
        </a:p>
      </dgm:t>
    </dgm:pt>
    <dgm:pt modelId="{4D68804A-EEF9-420C-8D1A-785C4DBA450C}">
      <dgm:prSet phldrT="[Text]"/>
      <dgm:spPr/>
      <dgm:t>
        <a:bodyPr/>
        <a:lstStyle/>
        <a:p>
          <a:r>
            <a:rPr lang="en-US" dirty="0"/>
            <a:t>Budget</a:t>
          </a:r>
        </a:p>
      </dgm:t>
    </dgm:pt>
    <dgm:pt modelId="{6071B291-C918-4B95-B5E3-15F41996DCAC}" type="parTrans" cxnId="{D18F6C3C-91A5-4873-B1B7-10691172FC27}">
      <dgm:prSet/>
      <dgm:spPr/>
      <dgm:t>
        <a:bodyPr/>
        <a:lstStyle/>
        <a:p>
          <a:endParaRPr lang="en-US"/>
        </a:p>
      </dgm:t>
    </dgm:pt>
    <dgm:pt modelId="{430B39DB-AC34-472F-844B-843E5D81033A}" type="sibTrans" cxnId="{D18F6C3C-91A5-4873-B1B7-10691172FC27}">
      <dgm:prSet/>
      <dgm:spPr/>
      <dgm:t>
        <a:bodyPr/>
        <a:lstStyle/>
        <a:p>
          <a:endParaRPr lang="en-US"/>
        </a:p>
      </dgm:t>
    </dgm:pt>
    <dgm:pt modelId="{70607761-721A-4DAE-AA52-3B17A318C769}">
      <dgm:prSet phldrT="[Text]"/>
      <dgm:spPr/>
      <dgm:t>
        <a:bodyPr/>
        <a:lstStyle/>
        <a:p>
          <a:r>
            <a:rPr lang="en-US" dirty="0"/>
            <a:t>Train</a:t>
          </a:r>
        </a:p>
      </dgm:t>
    </dgm:pt>
    <dgm:pt modelId="{78A646C6-20F8-474D-87F1-8F68A93666FF}" type="parTrans" cxnId="{B82AE2C8-E7F2-4F6F-8D39-B46156565324}">
      <dgm:prSet/>
      <dgm:spPr/>
      <dgm:t>
        <a:bodyPr/>
        <a:lstStyle/>
        <a:p>
          <a:endParaRPr lang="en-US"/>
        </a:p>
      </dgm:t>
    </dgm:pt>
    <dgm:pt modelId="{22793001-321F-4C02-BA5B-0A7FA3738331}" type="sibTrans" cxnId="{B82AE2C8-E7F2-4F6F-8D39-B46156565324}">
      <dgm:prSet/>
      <dgm:spPr/>
      <dgm:t>
        <a:bodyPr/>
        <a:lstStyle/>
        <a:p>
          <a:endParaRPr lang="en-US"/>
        </a:p>
      </dgm:t>
    </dgm:pt>
    <dgm:pt modelId="{EB3C5D20-28DA-4621-A8E7-DD005F4B7FD2}" type="pres">
      <dgm:prSet presAssocID="{C46FAC31-F128-4782-81FF-35D6B8506FA7}" presName="Name0" presStyleCnt="0">
        <dgm:presLayoutVars>
          <dgm:dir/>
          <dgm:animLvl val="lvl"/>
          <dgm:resizeHandles val="exact"/>
        </dgm:presLayoutVars>
      </dgm:prSet>
      <dgm:spPr/>
    </dgm:pt>
    <dgm:pt modelId="{D5CD30D7-DBC8-49A2-B9EC-22C37AC904BD}" type="pres">
      <dgm:prSet presAssocID="{C46FAC31-F128-4782-81FF-35D6B8506FA7}" presName="tSp" presStyleCnt="0"/>
      <dgm:spPr/>
    </dgm:pt>
    <dgm:pt modelId="{C2B3D459-82F9-4F32-9CE6-B5133794A9D6}" type="pres">
      <dgm:prSet presAssocID="{C46FAC31-F128-4782-81FF-35D6B8506FA7}" presName="bSp" presStyleCnt="0"/>
      <dgm:spPr/>
    </dgm:pt>
    <dgm:pt modelId="{AD95E8FD-CAB6-4B74-96C5-64D1E718ED3E}" type="pres">
      <dgm:prSet presAssocID="{C46FAC31-F128-4782-81FF-35D6B8506FA7}" presName="process" presStyleCnt="0"/>
      <dgm:spPr/>
    </dgm:pt>
    <dgm:pt modelId="{6EFD142E-6503-4E6D-83B3-3C97F9B04EEA}" type="pres">
      <dgm:prSet presAssocID="{4C228B28-284F-44B1-9510-D5F76B4A0822}" presName="composite1" presStyleCnt="0"/>
      <dgm:spPr/>
    </dgm:pt>
    <dgm:pt modelId="{A1EBA5C2-DC4A-4684-9E99-1949B77D1C62}" type="pres">
      <dgm:prSet presAssocID="{4C228B28-284F-44B1-9510-D5F76B4A0822}" presName="dummyNode1" presStyleLbl="node1" presStyleIdx="0" presStyleCnt="5"/>
      <dgm:spPr/>
    </dgm:pt>
    <dgm:pt modelId="{6927642C-8003-42AB-8988-5F277A2809C3}" type="pres">
      <dgm:prSet presAssocID="{4C228B28-284F-44B1-9510-D5F76B4A0822}" presName="childNode1" presStyleLbl="bgAcc1" presStyleIdx="0" presStyleCnt="5">
        <dgm:presLayoutVars>
          <dgm:bulletEnabled val="1"/>
        </dgm:presLayoutVars>
      </dgm:prSet>
      <dgm:spPr/>
    </dgm:pt>
    <dgm:pt modelId="{C7F85A6F-73EE-48CE-9697-8C6D7ED39ACF}" type="pres">
      <dgm:prSet presAssocID="{4C228B28-284F-44B1-9510-D5F76B4A0822}" presName="childNode1tx" presStyleLbl="bgAcc1" presStyleIdx="0" presStyleCnt="5">
        <dgm:presLayoutVars>
          <dgm:bulletEnabled val="1"/>
        </dgm:presLayoutVars>
      </dgm:prSet>
      <dgm:spPr/>
    </dgm:pt>
    <dgm:pt modelId="{0FE90958-9A1C-451B-9BF0-68DC21024386}" type="pres">
      <dgm:prSet presAssocID="{4C228B28-284F-44B1-9510-D5F76B4A0822}" presName="parentNode1" presStyleLbl="node1" presStyleIdx="0" presStyleCnt="5">
        <dgm:presLayoutVars>
          <dgm:chMax val="1"/>
          <dgm:bulletEnabled val="1"/>
        </dgm:presLayoutVars>
      </dgm:prSet>
      <dgm:spPr/>
    </dgm:pt>
    <dgm:pt modelId="{CACB1023-BE5F-4E43-805A-9C27C9D25C67}" type="pres">
      <dgm:prSet presAssocID="{4C228B28-284F-44B1-9510-D5F76B4A0822}" presName="connSite1" presStyleCnt="0"/>
      <dgm:spPr/>
    </dgm:pt>
    <dgm:pt modelId="{F3AA085F-7A1F-436E-BCC9-0EBA4927A49E}" type="pres">
      <dgm:prSet presAssocID="{1B1985AC-16C5-4DE4-8C9A-15BAEA2AFBB8}" presName="Name9" presStyleLbl="sibTrans2D1" presStyleIdx="0" presStyleCnt="4"/>
      <dgm:spPr/>
    </dgm:pt>
    <dgm:pt modelId="{4B73C21E-ED28-495E-BCB4-0207540E6CAD}" type="pres">
      <dgm:prSet presAssocID="{54CB5F0E-1DE7-4D40-AB8C-249653162464}" presName="composite2" presStyleCnt="0"/>
      <dgm:spPr/>
    </dgm:pt>
    <dgm:pt modelId="{33725940-E8AB-4A78-97FB-71E4B0FE652B}" type="pres">
      <dgm:prSet presAssocID="{54CB5F0E-1DE7-4D40-AB8C-249653162464}" presName="dummyNode2" presStyleLbl="node1" presStyleIdx="0" presStyleCnt="5"/>
      <dgm:spPr/>
    </dgm:pt>
    <dgm:pt modelId="{EFA46256-2B75-491D-ACA9-762059BB3DAB}" type="pres">
      <dgm:prSet presAssocID="{54CB5F0E-1DE7-4D40-AB8C-249653162464}" presName="childNode2" presStyleLbl="bgAcc1" presStyleIdx="1" presStyleCnt="5">
        <dgm:presLayoutVars>
          <dgm:bulletEnabled val="1"/>
        </dgm:presLayoutVars>
      </dgm:prSet>
      <dgm:spPr/>
    </dgm:pt>
    <dgm:pt modelId="{B1F960F6-4C00-477A-A43E-1E253B7AEF83}" type="pres">
      <dgm:prSet presAssocID="{54CB5F0E-1DE7-4D40-AB8C-249653162464}" presName="childNode2tx" presStyleLbl="bgAcc1" presStyleIdx="1" presStyleCnt="5">
        <dgm:presLayoutVars>
          <dgm:bulletEnabled val="1"/>
        </dgm:presLayoutVars>
      </dgm:prSet>
      <dgm:spPr/>
    </dgm:pt>
    <dgm:pt modelId="{F2039CDB-3A28-4BFA-B64B-3335F76C3B6D}" type="pres">
      <dgm:prSet presAssocID="{54CB5F0E-1DE7-4D40-AB8C-249653162464}" presName="parentNode2" presStyleLbl="node1" presStyleIdx="1" presStyleCnt="5">
        <dgm:presLayoutVars>
          <dgm:chMax val="0"/>
          <dgm:bulletEnabled val="1"/>
        </dgm:presLayoutVars>
      </dgm:prSet>
      <dgm:spPr/>
    </dgm:pt>
    <dgm:pt modelId="{2681B5E0-DE7E-47EB-B757-72852FC350B8}" type="pres">
      <dgm:prSet presAssocID="{54CB5F0E-1DE7-4D40-AB8C-249653162464}" presName="connSite2" presStyleCnt="0"/>
      <dgm:spPr/>
    </dgm:pt>
    <dgm:pt modelId="{C156B823-9478-41B7-818D-D23E6C931B4A}" type="pres">
      <dgm:prSet presAssocID="{B12ED77A-E889-4471-86EC-581F530E2BB1}" presName="Name18" presStyleLbl="sibTrans2D1" presStyleIdx="1" presStyleCnt="4"/>
      <dgm:spPr/>
    </dgm:pt>
    <dgm:pt modelId="{80645A5E-B710-495C-9AC4-1FF4ED0066F8}" type="pres">
      <dgm:prSet presAssocID="{15D56D0C-B34A-4C79-BD44-B9D730E1924D}" presName="composite1" presStyleCnt="0"/>
      <dgm:spPr/>
    </dgm:pt>
    <dgm:pt modelId="{8F6F4A53-BAFC-4EF1-8526-510981613614}" type="pres">
      <dgm:prSet presAssocID="{15D56D0C-B34A-4C79-BD44-B9D730E1924D}" presName="dummyNode1" presStyleLbl="node1" presStyleIdx="1" presStyleCnt="5"/>
      <dgm:spPr/>
    </dgm:pt>
    <dgm:pt modelId="{B5BB75F2-1726-449C-84A5-1A0192CE7D4E}" type="pres">
      <dgm:prSet presAssocID="{15D56D0C-B34A-4C79-BD44-B9D730E1924D}" presName="childNode1" presStyleLbl="bgAcc1" presStyleIdx="2" presStyleCnt="5">
        <dgm:presLayoutVars>
          <dgm:bulletEnabled val="1"/>
        </dgm:presLayoutVars>
      </dgm:prSet>
      <dgm:spPr/>
    </dgm:pt>
    <dgm:pt modelId="{737D7A86-0EBD-4C00-84B6-751D14F526BC}" type="pres">
      <dgm:prSet presAssocID="{15D56D0C-B34A-4C79-BD44-B9D730E1924D}" presName="childNode1tx" presStyleLbl="bgAcc1" presStyleIdx="2" presStyleCnt="5">
        <dgm:presLayoutVars>
          <dgm:bulletEnabled val="1"/>
        </dgm:presLayoutVars>
      </dgm:prSet>
      <dgm:spPr/>
    </dgm:pt>
    <dgm:pt modelId="{18814356-115E-47F3-AEEC-C3B4896BBBB6}" type="pres">
      <dgm:prSet presAssocID="{15D56D0C-B34A-4C79-BD44-B9D730E1924D}" presName="parentNode1" presStyleLbl="node1" presStyleIdx="2" presStyleCnt="5">
        <dgm:presLayoutVars>
          <dgm:chMax val="1"/>
          <dgm:bulletEnabled val="1"/>
        </dgm:presLayoutVars>
      </dgm:prSet>
      <dgm:spPr/>
    </dgm:pt>
    <dgm:pt modelId="{8ED4D2A7-7225-4664-8A20-FBF6B1FDF8AB}" type="pres">
      <dgm:prSet presAssocID="{15D56D0C-B34A-4C79-BD44-B9D730E1924D}" presName="connSite1" presStyleCnt="0"/>
      <dgm:spPr/>
    </dgm:pt>
    <dgm:pt modelId="{F67142C1-159F-4DBC-815D-74DFFF43633F}" type="pres">
      <dgm:prSet presAssocID="{6A102F12-6EDD-4B8E-A02E-31C9E4308683}" presName="Name9" presStyleLbl="sibTrans2D1" presStyleIdx="2" presStyleCnt="4"/>
      <dgm:spPr/>
    </dgm:pt>
    <dgm:pt modelId="{55BCF1EB-16C9-4951-B46F-4F55D10C5646}" type="pres">
      <dgm:prSet presAssocID="{7A911C09-6F85-4991-BE1D-93218497ED11}" presName="composite2" presStyleCnt="0"/>
      <dgm:spPr/>
    </dgm:pt>
    <dgm:pt modelId="{089BB907-53CE-4455-9502-FEE0E8301C38}" type="pres">
      <dgm:prSet presAssocID="{7A911C09-6F85-4991-BE1D-93218497ED11}" presName="dummyNode2" presStyleLbl="node1" presStyleIdx="2" presStyleCnt="5"/>
      <dgm:spPr/>
    </dgm:pt>
    <dgm:pt modelId="{9D342433-31E7-4C40-A867-1DA98F395F99}" type="pres">
      <dgm:prSet presAssocID="{7A911C09-6F85-4991-BE1D-93218497ED11}" presName="childNode2" presStyleLbl="bgAcc1" presStyleIdx="3" presStyleCnt="5">
        <dgm:presLayoutVars>
          <dgm:bulletEnabled val="1"/>
        </dgm:presLayoutVars>
      </dgm:prSet>
      <dgm:spPr/>
    </dgm:pt>
    <dgm:pt modelId="{01A3DF39-B46C-4A3B-91E6-995115B62892}" type="pres">
      <dgm:prSet presAssocID="{7A911C09-6F85-4991-BE1D-93218497ED11}" presName="childNode2tx" presStyleLbl="bgAcc1" presStyleIdx="3" presStyleCnt="5">
        <dgm:presLayoutVars>
          <dgm:bulletEnabled val="1"/>
        </dgm:presLayoutVars>
      </dgm:prSet>
      <dgm:spPr/>
    </dgm:pt>
    <dgm:pt modelId="{6CF059AC-78AD-4B28-B86E-BEB3240329EC}" type="pres">
      <dgm:prSet presAssocID="{7A911C09-6F85-4991-BE1D-93218497ED11}" presName="parentNode2" presStyleLbl="node1" presStyleIdx="3" presStyleCnt="5">
        <dgm:presLayoutVars>
          <dgm:chMax val="0"/>
          <dgm:bulletEnabled val="1"/>
        </dgm:presLayoutVars>
      </dgm:prSet>
      <dgm:spPr/>
    </dgm:pt>
    <dgm:pt modelId="{19E430F3-5D2B-4CA6-9092-B99790A9131E}" type="pres">
      <dgm:prSet presAssocID="{7A911C09-6F85-4991-BE1D-93218497ED11}" presName="connSite2" presStyleCnt="0"/>
      <dgm:spPr/>
    </dgm:pt>
    <dgm:pt modelId="{8F3D2B73-EB50-4C20-B4D4-988885FEF148}" type="pres">
      <dgm:prSet presAssocID="{2427EB24-E9C2-462D-BBDD-27755362103A}" presName="Name18" presStyleLbl="sibTrans2D1" presStyleIdx="3" presStyleCnt="4"/>
      <dgm:spPr/>
    </dgm:pt>
    <dgm:pt modelId="{3F4BB21C-D3EC-48BD-A65C-00D3E3CBD84C}" type="pres">
      <dgm:prSet presAssocID="{0396F5D5-9179-444C-9066-F4E27262E2A4}" presName="composite1" presStyleCnt="0"/>
      <dgm:spPr/>
    </dgm:pt>
    <dgm:pt modelId="{588F6EDD-3BAC-4A48-8759-C6462D30314F}" type="pres">
      <dgm:prSet presAssocID="{0396F5D5-9179-444C-9066-F4E27262E2A4}" presName="dummyNode1" presStyleLbl="node1" presStyleIdx="3" presStyleCnt="5"/>
      <dgm:spPr/>
    </dgm:pt>
    <dgm:pt modelId="{F2143821-2529-4A88-9334-35200D251088}" type="pres">
      <dgm:prSet presAssocID="{0396F5D5-9179-444C-9066-F4E27262E2A4}" presName="childNode1" presStyleLbl="bgAcc1" presStyleIdx="4" presStyleCnt="5">
        <dgm:presLayoutVars>
          <dgm:bulletEnabled val="1"/>
        </dgm:presLayoutVars>
      </dgm:prSet>
      <dgm:spPr/>
    </dgm:pt>
    <dgm:pt modelId="{019D7A58-A34A-4037-9962-DAA4EBD203C8}" type="pres">
      <dgm:prSet presAssocID="{0396F5D5-9179-444C-9066-F4E27262E2A4}" presName="childNode1tx" presStyleLbl="bgAcc1" presStyleIdx="4" presStyleCnt="5">
        <dgm:presLayoutVars>
          <dgm:bulletEnabled val="1"/>
        </dgm:presLayoutVars>
      </dgm:prSet>
      <dgm:spPr/>
    </dgm:pt>
    <dgm:pt modelId="{0631E983-7651-4EEB-B6D8-6BD13244EF7D}" type="pres">
      <dgm:prSet presAssocID="{0396F5D5-9179-444C-9066-F4E27262E2A4}" presName="parentNode1" presStyleLbl="node1" presStyleIdx="4" presStyleCnt="5">
        <dgm:presLayoutVars>
          <dgm:chMax val="1"/>
          <dgm:bulletEnabled val="1"/>
        </dgm:presLayoutVars>
      </dgm:prSet>
      <dgm:spPr/>
    </dgm:pt>
    <dgm:pt modelId="{55E182A6-0054-4AC3-A108-769163F607DB}" type="pres">
      <dgm:prSet presAssocID="{0396F5D5-9179-444C-9066-F4E27262E2A4}" presName="connSite1" presStyleCnt="0"/>
      <dgm:spPr/>
    </dgm:pt>
  </dgm:ptLst>
  <dgm:cxnLst>
    <dgm:cxn modelId="{B6EEF009-E942-47F3-9EE2-58AB5F5D1951}" type="presOf" srcId="{4D68804A-EEF9-420C-8D1A-785C4DBA450C}" destId="{F2143821-2529-4A88-9334-35200D251088}" srcOrd="0" destOrd="0" presId="urn:microsoft.com/office/officeart/2005/8/layout/hProcess4"/>
    <dgm:cxn modelId="{33D70411-984F-407C-95A5-ABBF180980BA}" type="presOf" srcId="{A0FC823F-8783-4FD8-BF1D-C5E0A693DBE7}" destId="{6927642C-8003-42AB-8988-5F277A2809C3}" srcOrd="0" destOrd="1" presId="urn:microsoft.com/office/officeart/2005/8/layout/hProcess4"/>
    <dgm:cxn modelId="{74C9B41A-E9DF-44BF-906C-8C571FC31EE2}" type="presOf" srcId="{0396F5D5-9179-444C-9066-F4E27262E2A4}" destId="{0631E983-7651-4EEB-B6D8-6BD13244EF7D}" srcOrd="0" destOrd="0" presId="urn:microsoft.com/office/officeart/2005/8/layout/hProcess4"/>
    <dgm:cxn modelId="{66D6D726-80AD-4A02-A44E-15AB68690552}" srcId="{C46FAC31-F128-4782-81FF-35D6B8506FA7}" destId="{15D56D0C-B34A-4C79-BD44-B9D730E1924D}" srcOrd="2" destOrd="0" parTransId="{431F2C01-11D5-4DBD-A354-0B285C645A5B}" sibTransId="{6A102F12-6EDD-4B8E-A02E-31C9E4308683}"/>
    <dgm:cxn modelId="{9FF40028-7A21-4AB1-9920-D660E92A83A7}" type="presOf" srcId="{6D02608E-D45E-401B-A1FA-3FF7C8888FCB}" destId="{9D342433-31E7-4C40-A867-1DA98F395F99}" srcOrd="0" destOrd="0" presId="urn:microsoft.com/office/officeart/2005/8/layout/hProcess4"/>
    <dgm:cxn modelId="{12367528-5AA4-4F79-8857-8F8D57CF343E}" type="presOf" srcId="{4C228B28-284F-44B1-9510-D5F76B4A0822}" destId="{0FE90958-9A1C-451B-9BF0-68DC21024386}" srcOrd="0" destOrd="0" presId="urn:microsoft.com/office/officeart/2005/8/layout/hProcess4"/>
    <dgm:cxn modelId="{4A93E62B-B454-4B76-9F92-088CB635FAE9}" type="presOf" srcId="{91E52784-0213-4741-B4FF-12329153EC8B}" destId="{737D7A86-0EBD-4C00-84B6-751D14F526BC}" srcOrd="1" destOrd="1" presId="urn:microsoft.com/office/officeart/2005/8/layout/hProcess4"/>
    <dgm:cxn modelId="{3277422D-DC12-440F-9AAF-29A9F1396B02}" type="presOf" srcId="{C46FAC31-F128-4782-81FF-35D6B8506FA7}" destId="{EB3C5D20-28DA-4621-A8E7-DD005F4B7FD2}" srcOrd="0" destOrd="0" presId="urn:microsoft.com/office/officeart/2005/8/layout/hProcess4"/>
    <dgm:cxn modelId="{4F128F3B-DE97-4D8A-9718-D7102C928F17}" srcId="{15D56D0C-B34A-4C79-BD44-B9D730E1924D}" destId="{91E52784-0213-4741-B4FF-12329153EC8B}" srcOrd="1" destOrd="0" parTransId="{84F7CD6A-D806-4A19-A06B-BB8E1235893A}" sibTransId="{8C915D61-4F9C-4F90-A96E-149F64B36602}"/>
    <dgm:cxn modelId="{D18F6C3C-91A5-4873-B1B7-10691172FC27}" srcId="{0396F5D5-9179-444C-9066-F4E27262E2A4}" destId="{4D68804A-EEF9-420C-8D1A-785C4DBA450C}" srcOrd="0" destOrd="0" parTransId="{6071B291-C918-4B95-B5E3-15F41996DCAC}" sibTransId="{430B39DB-AC34-472F-844B-843E5D81033A}"/>
    <dgm:cxn modelId="{71C94466-2276-4345-8F67-CF8FFEE76B8E}" type="presOf" srcId="{A0FC823F-8783-4FD8-BF1D-C5E0A693DBE7}" destId="{C7F85A6F-73EE-48CE-9697-8C6D7ED39ACF}" srcOrd="1" destOrd="1" presId="urn:microsoft.com/office/officeart/2005/8/layout/hProcess4"/>
    <dgm:cxn modelId="{33580B6C-DD3E-432F-A850-C122821DD241}" type="presOf" srcId="{2F2D4F53-BEFB-4373-A3CE-01D106D0336B}" destId="{C7F85A6F-73EE-48CE-9697-8C6D7ED39ACF}" srcOrd="1" destOrd="0" presId="urn:microsoft.com/office/officeart/2005/8/layout/hProcess4"/>
    <dgm:cxn modelId="{EF4C6F4F-A99C-4D89-B014-31D1C9DFE1F9}" type="presOf" srcId="{6D02608E-D45E-401B-A1FA-3FF7C8888FCB}" destId="{01A3DF39-B46C-4A3B-91E6-995115B62892}" srcOrd="1" destOrd="0" presId="urn:microsoft.com/office/officeart/2005/8/layout/hProcess4"/>
    <dgm:cxn modelId="{59229F6F-405E-4842-9BE6-200DCC18E5BB}" type="presOf" srcId="{54CB5F0E-1DE7-4D40-AB8C-249653162464}" destId="{F2039CDB-3A28-4BFA-B64B-3335F76C3B6D}" srcOrd="0" destOrd="0" presId="urn:microsoft.com/office/officeart/2005/8/layout/hProcess4"/>
    <dgm:cxn modelId="{6E96EA70-5F04-42D4-A83D-DF1B92EA49DE}" type="presOf" srcId="{2F2D4F53-BEFB-4373-A3CE-01D106D0336B}" destId="{6927642C-8003-42AB-8988-5F277A2809C3}" srcOrd="0" destOrd="0" presId="urn:microsoft.com/office/officeart/2005/8/layout/hProcess4"/>
    <dgm:cxn modelId="{1F241071-953C-41F4-978F-1FBA4B641CA1}" type="presOf" srcId="{4D68804A-EEF9-420C-8D1A-785C4DBA450C}" destId="{019D7A58-A34A-4037-9962-DAA4EBD203C8}" srcOrd="1" destOrd="0" presId="urn:microsoft.com/office/officeart/2005/8/layout/hProcess4"/>
    <dgm:cxn modelId="{9239C673-65A9-4452-9DAA-37984EECFB86}" type="presOf" srcId="{15D56D0C-B34A-4C79-BD44-B9D730E1924D}" destId="{18814356-115E-47F3-AEEC-C3B4896BBBB6}" srcOrd="0" destOrd="0" presId="urn:microsoft.com/office/officeart/2005/8/layout/hProcess4"/>
    <dgm:cxn modelId="{494E3D7D-7E2F-4CCA-A825-8884BDC1A057}" type="presOf" srcId="{9A2A4152-68C1-42D7-9117-07C5A7820A77}" destId="{EFA46256-2B75-491D-ACA9-762059BB3DAB}" srcOrd="0" destOrd="0" presId="urn:microsoft.com/office/officeart/2005/8/layout/hProcess4"/>
    <dgm:cxn modelId="{7C53627E-495B-4095-A7E4-2387A797A81F}" type="presOf" srcId="{2427EB24-E9C2-462D-BBDD-27755362103A}" destId="{8F3D2B73-EB50-4C20-B4D4-988885FEF148}" srcOrd="0" destOrd="0" presId="urn:microsoft.com/office/officeart/2005/8/layout/hProcess4"/>
    <dgm:cxn modelId="{4C04C47E-9B74-4AD4-9E73-E6868E792F99}" srcId="{15D56D0C-B34A-4C79-BD44-B9D730E1924D}" destId="{B3E6ABD8-95D7-4AA5-B0D2-003D9BD7F11C}" srcOrd="0" destOrd="0" parTransId="{07F3BBF0-37F5-457F-8988-59AC8FFE8BB2}" sibTransId="{57B07A6E-D678-42F8-A080-C750344E5EEA}"/>
    <dgm:cxn modelId="{A1CEBB80-6750-480A-8462-8CAFCB382ECA}" type="presOf" srcId="{6A102F12-6EDD-4B8E-A02E-31C9E4308683}" destId="{F67142C1-159F-4DBC-815D-74DFFF43633F}" srcOrd="0" destOrd="0" presId="urn:microsoft.com/office/officeart/2005/8/layout/hProcess4"/>
    <dgm:cxn modelId="{55184384-5C9D-4A9C-A9DE-7F111EC32270}" type="presOf" srcId="{652B9332-AC13-4EE4-A4C9-9AD88E865AFC}" destId="{9D342433-31E7-4C40-A867-1DA98F395F99}" srcOrd="0" destOrd="1" presId="urn:microsoft.com/office/officeart/2005/8/layout/hProcess4"/>
    <dgm:cxn modelId="{AFE99292-C883-4679-99B1-EF9904193FA9}" type="presOf" srcId="{9A2A4152-68C1-42D7-9117-07C5A7820A77}" destId="{B1F960F6-4C00-477A-A43E-1E253B7AEF83}" srcOrd="1" destOrd="0" presId="urn:microsoft.com/office/officeart/2005/8/layout/hProcess4"/>
    <dgm:cxn modelId="{91EDDF92-D56A-482E-8C5B-F9FD70AF5E7C}" type="presOf" srcId="{B3E6ABD8-95D7-4AA5-B0D2-003D9BD7F11C}" destId="{B5BB75F2-1726-449C-84A5-1A0192CE7D4E}" srcOrd="0" destOrd="0" presId="urn:microsoft.com/office/officeart/2005/8/layout/hProcess4"/>
    <dgm:cxn modelId="{22A1C79B-52E5-41AD-82DB-3CED28CA51E4}" type="presOf" srcId="{1B1985AC-16C5-4DE4-8C9A-15BAEA2AFBB8}" destId="{F3AA085F-7A1F-436E-BCC9-0EBA4927A49E}" srcOrd="0" destOrd="0" presId="urn:microsoft.com/office/officeart/2005/8/layout/hProcess4"/>
    <dgm:cxn modelId="{69839C9C-B2D3-488B-80E1-A219527F4AED}" srcId="{C46FAC31-F128-4782-81FF-35D6B8506FA7}" destId="{54CB5F0E-1DE7-4D40-AB8C-249653162464}" srcOrd="1" destOrd="0" parTransId="{F43813D3-5CA6-43B7-A640-6E56AB4DADA8}" sibTransId="{B12ED77A-E889-4471-86EC-581F530E2BB1}"/>
    <dgm:cxn modelId="{F70BC89C-7080-4ADA-AB3A-1B0B63441F50}" srcId="{4C228B28-284F-44B1-9510-D5F76B4A0822}" destId="{2F2D4F53-BEFB-4373-A3CE-01D106D0336B}" srcOrd="0" destOrd="0" parTransId="{16E24619-CA38-4012-96C3-4DF9B8F01573}" sibTransId="{702791B6-EC1D-485A-B550-E35549D1C867}"/>
    <dgm:cxn modelId="{38E59F9E-D91F-46C2-A6A2-E4D515C92B5E}" srcId="{54CB5F0E-1DE7-4D40-AB8C-249653162464}" destId="{A92BE1E2-B398-4DB7-9758-4A2626A41531}" srcOrd="1" destOrd="0" parTransId="{7FDF6B59-B9E8-4FE6-80C8-27B496FAFCED}" sibTransId="{CF424CCC-ABBD-4CD1-B45C-756F52A26132}"/>
    <dgm:cxn modelId="{B0962CA3-F330-4E6B-9B37-CE4BDA0339C9}" type="presOf" srcId="{91E52784-0213-4741-B4FF-12329153EC8B}" destId="{B5BB75F2-1726-449C-84A5-1A0192CE7D4E}" srcOrd="0" destOrd="1" presId="urn:microsoft.com/office/officeart/2005/8/layout/hProcess4"/>
    <dgm:cxn modelId="{CCBE78A9-0764-48DA-85BF-AA2A212529DE}" srcId="{54CB5F0E-1DE7-4D40-AB8C-249653162464}" destId="{9A2A4152-68C1-42D7-9117-07C5A7820A77}" srcOrd="0" destOrd="0" parTransId="{CFB2F51B-9F73-4C0E-AA87-297BB5196562}" sibTransId="{7C0E5C90-4C69-4B62-80FD-7AA1FA2CF8F2}"/>
    <dgm:cxn modelId="{D15249BA-FA6C-48CC-8062-A6D81121EE0D}" type="presOf" srcId="{B12ED77A-E889-4471-86EC-581F530E2BB1}" destId="{C156B823-9478-41B7-818D-D23E6C931B4A}" srcOrd="0" destOrd="0" presId="urn:microsoft.com/office/officeart/2005/8/layout/hProcess4"/>
    <dgm:cxn modelId="{54D27ABF-D4D0-4CCF-847F-252440C97B76}" type="presOf" srcId="{A92BE1E2-B398-4DB7-9758-4A2626A41531}" destId="{B1F960F6-4C00-477A-A43E-1E253B7AEF83}" srcOrd="1" destOrd="1" presId="urn:microsoft.com/office/officeart/2005/8/layout/hProcess4"/>
    <dgm:cxn modelId="{2A402AC5-0434-4019-863B-70E29335E228}" type="presOf" srcId="{70607761-721A-4DAE-AA52-3B17A318C769}" destId="{019D7A58-A34A-4037-9962-DAA4EBD203C8}" srcOrd="1" destOrd="1" presId="urn:microsoft.com/office/officeart/2005/8/layout/hProcess4"/>
    <dgm:cxn modelId="{B82AE2C8-E7F2-4F6F-8D39-B46156565324}" srcId="{0396F5D5-9179-444C-9066-F4E27262E2A4}" destId="{70607761-721A-4DAE-AA52-3B17A318C769}" srcOrd="1" destOrd="0" parTransId="{78A646C6-20F8-474D-87F1-8F68A93666FF}" sibTransId="{22793001-321F-4C02-BA5B-0A7FA3738331}"/>
    <dgm:cxn modelId="{DE0E73CE-F983-4F1B-B19C-34737B891239}" srcId="{7A911C09-6F85-4991-BE1D-93218497ED11}" destId="{6D02608E-D45E-401B-A1FA-3FF7C8888FCB}" srcOrd="0" destOrd="0" parTransId="{1A14F699-17FC-488C-8D2A-03872E4E5CF6}" sibTransId="{08CA88D2-061B-44E5-B4C2-7F16BF9B46B9}"/>
    <dgm:cxn modelId="{489A05D5-5D55-4C00-865E-688F00B379E9}" type="presOf" srcId="{B3E6ABD8-95D7-4AA5-B0D2-003D9BD7F11C}" destId="{737D7A86-0EBD-4C00-84B6-751D14F526BC}" srcOrd="1" destOrd="0" presId="urn:microsoft.com/office/officeart/2005/8/layout/hProcess4"/>
    <dgm:cxn modelId="{51CE41DA-54ED-46DC-8B0F-A9E799307A5A}" type="presOf" srcId="{70607761-721A-4DAE-AA52-3B17A318C769}" destId="{F2143821-2529-4A88-9334-35200D251088}" srcOrd="0" destOrd="1" presId="urn:microsoft.com/office/officeart/2005/8/layout/hProcess4"/>
    <dgm:cxn modelId="{938CA1DC-FD0A-460D-B5D4-6A88F7D1E05B}" type="presOf" srcId="{7A911C09-6F85-4991-BE1D-93218497ED11}" destId="{6CF059AC-78AD-4B28-B86E-BEB3240329EC}" srcOrd="0" destOrd="0" presId="urn:microsoft.com/office/officeart/2005/8/layout/hProcess4"/>
    <dgm:cxn modelId="{EBFFEBE0-CB2A-4821-B3B5-D0101E149337}" srcId="{4C228B28-284F-44B1-9510-D5F76B4A0822}" destId="{A0FC823F-8783-4FD8-BF1D-C5E0A693DBE7}" srcOrd="1" destOrd="0" parTransId="{2AC6C426-651A-407E-9715-B076196D9618}" sibTransId="{F7BABFFF-D56A-4DE2-B825-D72F7DC8864D}"/>
    <dgm:cxn modelId="{B0A9E7E4-2CC6-40D3-A268-57F01B13C1C5}" srcId="{C46FAC31-F128-4782-81FF-35D6B8506FA7}" destId="{4C228B28-284F-44B1-9510-D5F76B4A0822}" srcOrd="0" destOrd="0" parTransId="{7550B80F-EF1C-4261-AF97-974A43B38481}" sibTransId="{1B1985AC-16C5-4DE4-8C9A-15BAEA2AFBB8}"/>
    <dgm:cxn modelId="{9E1A43ED-4E08-4F11-914D-7484CF3BEB0B}" type="presOf" srcId="{A92BE1E2-B398-4DB7-9758-4A2626A41531}" destId="{EFA46256-2B75-491D-ACA9-762059BB3DAB}" srcOrd="0" destOrd="1" presId="urn:microsoft.com/office/officeart/2005/8/layout/hProcess4"/>
    <dgm:cxn modelId="{5E527BEF-933B-4921-8F4B-DABD2DB4B74A}" srcId="{C46FAC31-F128-4782-81FF-35D6B8506FA7}" destId="{0396F5D5-9179-444C-9066-F4E27262E2A4}" srcOrd="4" destOrd="0" parTransId="{F94469DD-6BEC-46D3-A2F1-46FAA0AC32FE}" sibTransId="{0E788F8A-00C7-4F4E-8844-1F09DA2289E6}"/>
    <dgm:cxn modelId="{B9F1E1F9-3400-42D7-985F-A3752E271332}" srcId="{7A911C09-6F85-4991-BE1D-93218497ED11}" destId="{652B9332-AC13-4EE4-A4C9-9AD88E865AFC}" srcOrd="1" destOrd="0" parTransId="{4CF2DE49-3F03-4F81-8827-ED8054B2B370}" sibTransId="{0F663567-3BB4-4BF4-A7E7-C342D7F39F14}"/>
    <dgm:cxn modelId="{4C8419FB-84CC-4C39-841F-C047002278F4}" srcId="{C46FAC31-F128-4782-81FF-35D6B8506FA7}" destId="{7A911C09-6F85-4991-BE1D-93218497ED11}" srcOrd="3" destOrd="0" parTransId="{A3711CCF-75A7-45D6-A55D-C1A646737055}" sibTransId="{2427EB24-E9C2-462D-BBDD-27755362103A}"/>
    <dgm:cxn modelId="{6B4806FE-F69D-4729-B61F-CC091A11338E}" type="presOf" srcId="{652B9332-AC13-4EE4-A4C9-9AD88E865AFC}" destId="{01A3DF39-B46C-4A3B-91E6-995115B62892}" srcOrd="1" destOrd="1" presId="urn:microsoft.com/office/officeart/2005/8/layout/hProcess4"/>
    <dgm:cxn modelId="{8C16CF60-67AD-4E78-80CA-EF0895BB15F7}" type="presParOf" srcId="{EB3C5D20-28DA-4621-A8E7-DD005F4B7FD2}" destId="{D5CD30D7-DBC8-49A2-B9EC-22C37AC904BD}" srcOrd="0" destOrd="0" presId="urn:microsoft.com/office/officeart/2005/8/layout/hProcess4"/>
    <dgm:cxn modelId="{370AB8B3-A84C-431B-BFEB-C3A933ECD9D7}" type="presParOf" srcId="{EB3C5D20-28DA-4621-A8E7-DD005F4B7FD2}" destId="{C2B3D459-82F9-4F32-9CE6-B5133794A9D6}" srcOrd="1" destOrd="0" presId="urn:microsoft.com/office/officeart/2005/8/layout/hProcess4"/>
    <dgm:cxn modelId="{857BF5F6-A9C6-42B3-864F-4E8505AAFAC2}" type="presParOf" srcId="{EB3C5D20-28DA-4621-A8E7-DD005F4B7FD2}" destId="{AD95E8FD-CAB6-4B74-96C5-64D1E718ED3E}" srcOrd="2" destOrd="0" presId="urn:microsoft.com/office/officeart/2005/8/layout/hProcess4"/>
    <dgm:cxn modelId="{08D3346D-453C-44FB-A84D-9DCE730F1A76}" type="presParOf" srcId="{AD95E8FD-CAB6-4B74-96C5-64D1E718ED3E}" destId="{6EFD142E-6503-4E6D-83B3-3C97F9B04EEA}" srcOrd="0" destOrd="0" presId="urn:microsoft.com/office/officeart/2005/8/layout/hProcess4"/>
    <dgm:cxn modelId="{3A2E7802-4DAA-4E92-8043-67E6196BCF99}" type="presParOf" srcId="{6EFD142E-6503-4E6D-83B3-3C97F9B04EEA}" destId="{A1EBA5C2-DC4A-4684-9E99-1949B77D1C62}" srcOrd="0" destOrd="0" presId="urn:microsoft.com/office/officeart/2005/8/layout/hProcess4"/>
    <dgm:cxn modelId="{44F5D284-60A1-4F0F-B094-FEBAC72DA00A}" type="presParOf" srcId="{6EFD142E-6503-4E6D-83B3-3C97F9B04EEA}" destId="{6927642C-8003-42AB-8988-5F277A2809C3}" srcOrd="1" destOrd="0" presId="urn:microsoft.com/office/officeart/2005/8/layout/hProcess4"/>
    <dgm:cxn modelId="{98B5B9FE-7616-4009-A199-87EE77D9F1C6}" type="presParOf" srcId="{6EFD142E-6503-4E6D-83B3-3C97F9B04EEA}" destId="{C7F85A6F-73EE-48CE-9697-8C6D7ED39ACF}" srcOrd="2" destOrd="0" presId="urn:microsoft.com/office/officeart/2005/8/layout/hProcess4"/>
    <dgm:cxn modelId="{CF7F2741-CDC3-484E-9E04-626B50A5751F}" type="presParOf" srcId="{6EFD142E-6503-4E6D-83B3-3C97F9B04EEA}" destId="{0FE90958-9A1C-451B-9BF0-68DC21024386}" srcOrd="3" destOrd="0" presId="urn:microsoft.com/office/officeart/2005/8/layout/hProcess4"/>
    <dgm:cxn modelId="{895CC6D3-B31B-45D8-8DE7-0C7773FAF244}" type="presParOf" srcId="{6EFD142E-6503-4E6D-83B3-3C97F9B04EEA}" destId="{CACB1023-BE5F-4E43-805A-9C27C9D25C67}" srcOrd="4" destOrd="0" presId="urn:microsoft.com/office/officeart/2005/8/layout/hProcess4"/>
    <dgm:cxn modelId="{30190983-3F0E-47A7-9943-EEEAC13EA859}" type="presParOf" srcId="{AD95E8FD-CAB6-4B74-96C5-64D1E718ED3E}" destId="{F3AA085F-7A1F-436E-BCC9-0EBA4927A49E}" srcOrd="1" destOrd="0" presId="urn:microsoft.com/office/officeart/2005/8/layout/hProcess4"/>
    <dgm:cxn modelId="{0C8D4C83-583B-456F-9883-047472D87106}" type="presParOf" srcId="{AD95E8FD-CAB6-4B74-96C5-64D1E718ED3E}" destId="{4B73C21E-ED28-495E-BCB4-0207540E6CAD}" srcOrd="2" destOrd="0" presId="urn:microsoft.com/office/officeart/2005/8/layout/hProcess4"/>
    <dgm:cxn modelId="{F3F929C7-364F-4D3D-8D00-FE0A59EA437D}" type="presParOf" srcId="{4B73C21E-ED28-495E-BCB4-0207540E6CAD}" destId="{33725940-E8AB-4A78-97FB-71E4B0FE652B}" srcOrd="0" destOrd="0" presId="urn:microsoft.com/office/officeart/2005/8/layout/hProcess4"/>
    <dgm:cxn modelId="{4DE29F84-5836-47F5-94E4-5E1F05C2635F}" type="presParOf" srcId="{4B73C21E-ED28-495E-BCB4-0207540E6CAD}" destId="{EFA46256-2B75-491D-ACA9-762059BB3DAB}" srcOrd="1" destOrd="0" presId="urn:microsoft.com/office/officeart/2005/8/layout/hProcess4"/>
    <dgm:cxn modelId="{1A1E84E1-5BB7-4685-8777-A43C50B525AC}" type="presParOf" srcId="{4B73C21E-ED28-495E-BCB4-0207540E6CAD}" destId="{B1F960F6-4C00-477A-A43E-1E253B7AEF83}" srcOrd="2" destOrd="0" presId="urn:microsoft.com/office/officeart/2005/8/layout/hProcess4"/>
    <dgm:cxn modelId="{1E3F90DF-1E3D-4797-ABC5-ECAB91C33F64}" type="presParOf" srcId="{4B73C21E-ED28-495E-BCB4-0207540E6CAD}" destId="{F2039CDB-3A28-4BFA-B64B-3335F76C3B6D}" srcOrd="3" destOrd="0" presId="urn:microsoft.com/office/officeart/2005/8/layout/hProcess4"/>
    <dgm:cxn modelId="{4B2E62E4-15FA-4512-A290-682DE70C6E74}" type="presParOf" srcId="{4B73C21E-ED28-495E-BCB4-0207540E6CAD}" destId="{2681B5E0-DE7E-47EB-B757-72852FC350B8}" srcOrd="4" destOrd="0" presId="urn:microsoft.com/office/officeart/2005/8/layout/hProcess4"/>
    <dgm:cxn modelId="{1847DC22-80EC-4F9E-967C-B6ED4EB19E8F}" type="presParOf" srcId="{AD95E8FD-CAB6-4B74-96C5-64D1E718ED3E}" destId="{C156B823-9478-41B7-818D-D23E6C931B4A}" srcOrd="3" destOrd="0" presId="urn:microsoft.com/office/officeart/2005/8/layout/hProcess4"/>
    <dgm:cxn modelId="{56252270-22E5-49F6-9484-CBC3FCBB1B02}" type="presParOf" srcId="{AD95E8FD-CAB6-4B74-96C5-64D1E718ED3E}" destId="{80645A5E-B710-495C-9AC4-1FF4ED0066F8}" srcOrd="4" destOrd="0" presId="urn:microsoft.com/office/officeart/2005/8/layout/hProcess4"/>
    <dgm:cxn modelId="{02D7FC8C-2EE4-4BE5-887D-437F1B68AB2A}" type="presParOf" srcId="{80645A5E-B710-495C-9AC4-1FF4ED0066F8}" destId="{8F6F4A53-BAFC-4EF1-8526-510981613614}" srcOrd="0" destOrd="0" presId="urn:microsoft.com/office/officeart/2005/8/layout/hProcess4"/>
    <dgm:cxn modelId="{4C15CB7B-4F6A-4E7D-B04A-F01DDF9E3BCC}" type="presParOf" srcId="{80645A5E-B710-495C-9AC4-1FF4ED0066F8}" destId="{B5BB75F2-1726-449C-84A5-1A0192CE7D4E}" srcOrd="1" destOrd="0" presId="urn:microsoft.com/office/officeart/2005/8/layout/hProcess4"/>
    <dgm:cxn modelId="{6315D54A-A922-4AF9-B885-D9A1F4D2EB25}" type="presParOf" srcId="{80645A5E-B710-495C-9AC4-1FF4ED0066F8}" destId="{737D7A86-0EBD-4C00-84B6-751D14F526BC}" srcOrd="2" destOrd="0" presId="urn:microsoft.com/office/officeart/2005/8/layout/hProcess4"/>
    <dgm:cxn modelId="{67B781F0-7DBF-46E0-9ED5-B856ECF7AF22}" type="presParOf" srcId="{80645A5E-B710-495C-9AC4-1FF4ED0066F8}" destId="{18814356-115E-47F3-AEEC-C3B4896BBBB6}" srcOrd="3" destOrd="0" presId="urn:microsoft.com/office/officeart/2005/8/layout/hProcess4"/>
    <dgm:cxn modelId="{A14CA215-495C-425E-9719-38D0B93E8D28}" type="presParOf" srcId="{80645A5E-B710-495C-9AC4-1FF4ED0066F8}" destId="{8ED4D2A7-7225-4664-8A20-FBF6B1FDF8AB}" srcOrd="4" destOrd="0" presId="urn:microsoft.com/office/officeart/2005/8/layout/hProcess4"/>
    <dgm:cxn modelId="{A4B544F4-B142-448C-AE5F-3E1F5E7EFD28}" type="presParOf" srcId="{AD95E8FD-CAB6-4B74-96C5-64D1E718ED3E}" destId="{F67142C1-159F-4DBC-815D-74DFFF43633F}" srcOrd="5" destOrd="0" presId="urn:microsoft.com/office/officeart/2005/8/layout/hProcess4"/>
    <dgm:cxn modelId="{5B00607B-80C7-41FC-91A0-555D13F190D1}" type="presParOf" srcId="{AD95E8FD-CAB6-4B74-96C5-64D1E718ED3E}" destId="{55BCF1EB-16C9-4951-B46F-4F55D10C5646}" srcOrd="6" destOrd="0" presId="urn:microsoft.com/office/officeart/2005/8/layout/hProcess4"/>
    <dgm:cxn modelId="{ECCA26FB-2F59-40AD-A3A6-185FF20E9BD1}" type="presParOf" srcId="{55BCF1EB-16C9-4951-B46F-4F55D10C5646}" destId="{089BB907-53CE-4455-9502-FEE0E8301C38}" srcOrd="0" destOrd="0" presId="urn:microsoft.com/office/officeart/2005/8/layout/hProcess4"/>
    <dgm:cxn modelId="{29A41648-CBC8-4151-A925-6EB7796E766F}" type="presParOf" srcId="{55BCF1EB-16C9-4951-B46F-4F55D10C5646}" destId="{9D342433-31E7-4C40-A867-1DA98F395F99}" srcOrd="1" destOrd="0" presId="urn:microsoft.com/office/officeart/2005/8/layout/hProcess4"/>
    <dgm:cxn modelId="{4081ED39-7347-4D12-B888-CC272EBFFA4B}" type="presParOf" srcId="{55BCF1EB-16C9-4951-B46F-4F55D10C5646}" destId="{01A3DF39-B46C-4A3B-91E6-995115B62892}" srcOrd="2" destOrd="0" presId="urn:microsoft.com/office/officeart/2005/8/layout/hProcess4"/>
    <dgm:cxn modelId="{01FCE660-DDB1-450E-A080-2D5DEF784DED}" type="presParOf" srcId="{55BCF1EB-16C9-4951-B46F-4F55D10C5646}" destId="{6CF059AC-78AD-4B28-B86E-BEB3240329EC}" srcOrd="3" destOrd="0" presId="urn:microsoft.com/office/officeart/2005/8/layout/hProcess4"/>
    <dgm:cxn modelId="{5671D1B1-5692-4492-8227-698A86E6B087}" type="presParOf" srcId="{55BCF1EB-16C9-4951-B46F-4F55D10C5646}" destId="{19E430F3-5D2B-4CA6-9092-B99790A9131E}" srcOrd="4" destOrd="0" presId="urn:microsoft.com/office/officeart/2005/8/layout/hProcess4"/>
    <dgm:cxn modelId="{A74080E8-61AD-4401-B3DA-C4507E8151C4}" type="presParOf" srcId="{AD95E8FD-CAB6-4B74-96C5-64D1E718ED3E}" destId="{8F3D2B73-EB50-4C20-B4D4-988885FEF148}" srcOrd="7" destOrd="0" presId="urn:microsoft.com/office/officeart/2005/8/layout/hProcess4"/>
    <dgm:cxn modelId="{F2B2EB9A-B52C-4F58-8FAB-574447EEC930}" type="presParOf" srcId="{AD95E8FD-CAB6-4B74-96C5-64D1E718ED3E}" destId="{3F4BB21C-D3EC-48BD-A65C-00D3E3CBD84C}" srcOrd="8" destOrd="0" presId="urn:microsoft.com/office/officeart/2005/8/layout/hProcess4"/>
    <dgm:cxn modelId="{12A6EE4B-0701-4000-9635-4C3BBB537154}" type="presParOf" srcId="{3F4BB21C-D3EC-48BD-A65C-00D3E3CBD84C}" destId="{588F6EDD-3BAC-4A48-8759-C6462D30314F}" srcOrd="0" destOrd="0" presId="urn:microsoft.com/office/officeart/2005/8/layout/hProcess4"/>
    <dgm:cxn modelId="{B8084ACF-42B7-4D94-B57E-1F087808BE60}" type="presParOf" srcId="{3F4BB21C-D3EC-48BD-A65C-00D3E3CBD84C}" destId="{F2143821-2529-4A88-9334-35200D251088}" srcOrd="1" destOrd="0" presId="urn:microsoft.com/office/officeart/2005/8/layout/hProcess4"/>
    <dgm:cxn modelId="{C6EECD53-BECF-40CA-BB9D-6EC3A2AB3117}" type="presParOf" srcId="{3F4BB21C-D3EC-48BD-A65C-00D3E3CBD84C}" destId="{019D7A58-A34A-4037-9962-DAA4EBD203C8}" srcOrd="2" destOrd="0" presId="urn:microsoft.com/office/officeart/2005/8/layout/hProcess4"/>
    <dgm:cxn modelId="{CE6AF159-87C4-4FF1-A18E-0CAE56025B44}" type="presParOf" srcId="{3F4BB21C-D3EC-48BD-A65C-00D3E3CBD84C}" destId="{0631E983-7651-4EEB-B6D8-6BD13244EF7D}" srcOrd="3" destOrd="0" presId="urn:microsoft.com/office/officeart/2005/8/layout/hProcess4"/>
    <dgm:cxn modelId="{AF5B6778-C8EC-4044-98B5-D98DA1FA514F}" type="presParOf" srcId="{3F4BB21C-D3EC-48BD-A65C-00D3E3CBD84C}" destId="{55E182A6-0054-4AC3-A108-769163F607D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B49D6-3C96-42AB-9E70-8BFBB4BC3F7F}"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B8CA21C5-517F-4646-8E5E-C75816A3A672}">
      <dgm:prSet phldrT="[Text]"/>
      <dgm:spPr/>
      <dgm:t>
        <a:bodyPr/>
        <a:lstStyle/>
        <a:p>
          <a:r>
            <a:rPr lang="en-US" dirty="0"/>
            <a:t>Ethical AI</a:t>
          </a:r>
        </a:p>
      </dgm:t>
    </dgm:pt>
    <dgm:pt modelId="{93AA8EA0-8D22-4C39-B227-496C02B5E1D9}" type="parTrans" cxnId="{EC59038E-EEDC-4659-8664-F21069A82333}">
      <dgm:prSet/>
      <dgm:spPr/>
      <dgm:t>
        <a:bodyPr/>
        <a:lstStyle/>
        <a:p>
          <a:endParaRPr lang="en-US"/>
        </a:p>
      </dgm:t>
    </dgm:pt>
    <dgm:pt modelId="{C93B410B-5159-4F2C-85D0-F41D77D3F81F}" type="sibTrans" cxnId="{EC59038E-EEDC-4659-8664-F21069A82333}">
      <dgm:prSet/>
      <dgm:spPr/>
      <dgm:t>
        <a:bodyPr/>
        <a:lstStyle/>
        <a:p>
          <a:endParaRPr lang="en-US"/>
        </a:p>
      </dgm:t>
    </dgm:pt>
    <dgm:pt modelId="{C4ADFC27-79EC-431F-BE86-7C45844CCB7A}">
      <dgm:prSet phldrT="[Text]"/>
      <dgm:spPr/>
      <dgm:t>
        <a:bodyPr/>
        <a:lstStyle/>
        <a:p>
          <a:r>
            <a:rPr lang="en-US" dirty="0"/>
            <a:t>Privacy</a:t>
          </a:r>
        </a:p>
      </dgm:t>
    </dgm:pt>
    <dgm:pt modelId="{7D3C4BD5-2F4B-4DD2-AD4C-FC0A0858EBC8}" type="parTrans" cxnId="{10BDAC5D-5928-4AEC-BE58-89BB91D27D92}">
      <dgm:prSet/>
      <dgm:spPr/>
      <dgm:t>
        <a:bodyPr/>
        <a:lstStyle/>
        <a:p>
          <a:endParaRPr lang="en-US"/>
        </a:p>
      </dgm:t>
    </dgm:pt>
    <dgm:pt modelId="{405748E0-38A7-4563-B2E4-6C1D4FBEB09D}" type="sibTrans" cxnId="{10BDAC5D-5928-4AEC-BE58-89BB91D27D92}">
      <dgm:prSet/>
      <dgm:spPr/>
      <dgm:t>
        <a:bodyPr/>
        <a:lstStyle/>
        <a:p>
          <a:endParaRPr lang="en-US"/>
        </a:p>
      </dgm:t>
    </dgm:pt>
    <dgm:pt modelId="{B42841AF-4C33-4280-A2EF-3525B0A48C89}">
      <dgm:prSet phldrT="[Text]"/>
      <dgm:spPr/>
      <dgm:t>
        <a:bodyPr/>
        <a:lstStyle/>
        <a:p>
          <a:r>
            <a:rPr lang="en-US" dirty="0"/>
            <a:t>Copyright</a:t>
          </a:r>
        </a:p>
      </dgm:t>
    </dgm:pt>
    <dgm:pt modelId="{9684E885-D9B8-4CF9-B3F3-BCB06B73C508}" type="parTrans" cxnId="{40284B9D-D035-4926-81B6-3DCCEAAB8DF7}">
      <dgm:prSet/>
      <dgm:spPr/>
      <dgm:t>
        <a:bodyPr/>
        <a:lstStyle/>
        <a:p>
          <a:endParaRPr lang="en-US"/>
        </a:p>
      </dgm:t>
    </dgm:pt>
    <dgm:pt modelId="{54942618-61CB-41DB-AFF1-DAED3C818492}" type="sibTrans" cxnId="{40284B9D-D035-4926-81B6-3DCCEAAB8DF7}">
      <dgm:prSet/>
      <dgm:spPr/>
      <dgm:t>
        <a:bodyPr/>
        <a:lstStyle/>
        <a:p>
          <a:endParaRPr lang="en-US"/>
        </a:p>
      </dgm:t>
    </dgm:pt>
    <dgm:pt modelId="{D907B2E9-A4B0-429D-B138-C07A42F410A3}">
      <dgm:prSet phldrT="[Text]"/>
      <dgm:spPr/>
      <dgm:t>
        <a:bodyPr/>
        <a:lstStyle/>
        <a:p>
          <a:r>
            <a:rPr lang="en-US" dirty="0"/>
            <a:t>Bias</a:t>
          </a:r>
        </a:p>
      </dgm:t>
    </dgm:pt>
    <dgm:pt modelId="{03C225BE-A0D1-41D9-8E41-99AC1B310A8E}" type="parTrans" cxnId="{135E88C5-0C2D-4E4F-AB75-849E6BBE2B84}">
      <dgm:prSet/>
      <dgm:spPr/>
      <dgm:t>
        <a:bodyPr/>
        <a:lstStyle/>
        <a:p>
          <a:endParaRPr lang="en-US"/>
        </a:p>
      </dgm:t>
    </dgm:pt>
    <dgm:pt modelId="{6FFA8B96-0320-45C4-BD7C-AC5E82DB0821}" type="sibTrans" cxnId="{135E88C5-0C2D-4E4F-AB75-849E6BBE2B84}">
      <dgm:prSet/>
      <dgm:spPr/>
      <dgm:t>
        <a:bodyPr/>
        <a:lstStyle/>
        <a:p>
          <a:endParaRPr lang="en-US"/>
        </a:p>
      </dgm:t>
    </dgm:pt>
    <dgm:pt modelId="{4E80765D-E7D7-497E-8BBD-7FAC89B35449}">
      <dgm:prSet phldrT="[Text]"/>
      <dgm:spPr/>
      <dgm:t>
        <a:bodyPr/>
        <a:lstStyle/>
        <a:p>
          <a:r>
            <a:rPr lang="en-US" dirty="0"/>
            <a:t>Hallucinations</a:t>
          </a:r>
        </a:p>
      </dgm:t>
    </dgm:pt>
    <dgm:pt modelId="{305C9048-830F-42D2-A77E-EB422AE3A0B5}" type="parTrans" cxnId="{6FE977A6-B5DC-45E5-BFE7-69BEDA9A7B59}">
      <dgm:prSet/>
      <dgm:spPr/>
      <dgm:t>
        <a:bodyPr/>
        <a:lstStyle/>
        <a:p>
          <a:endParaRPr lang="en-US"/>
        </a:p>
      </dgm:t>
    </dgm:pt>
    <dgm:pt modelId="{B7967282-4F64-49D7-901A-8D7A1846B562}" type="sibTrans" cxnId="{6FE977A6-B5DC-45E5-BFE7-69BEDA9A7B59}">
      <dgm:prSet/>
      <dgm:spPr/>
      <dgm:t>
        <a:bodyPr/>
        <a:lstStyle/>
        <a:p>
          <a:endParaRPr lang="en-US"/>
        </a:p>
      </dgm:t>
    </dgm:pt>
    <dgm:pt modelId="{090D6A6B-CC32-440E-9E89-8BDFC29034AD}">
      <dgm:prSet phldrT="[Text]"/>
      <dgm:spPr/>
      <dgm:t>
        <a:bodyPr/>
        <a:lstStyle/>
        <a:p>
          <a:r>
            <a:rPr lang="en-US" dirty="0"/>
            <a:t>Lack of Skills</a:t>
          </a:r>
        </a:p>
      </dgm:t>
    </dgm:pt>
    <dgm:pt modelId="{5B301A4A-4C2D-4DFA-BE5A-DC0009AE15DC}" type="parTrans" cxnId="{61016B9C-E913-4288-B333-C07D9B786F31}">
      <dgm:prSet/>
      <dgm:spPr/>
      <dgm:t>
        <a:bodyPr/>
        <a:lstStyle/>
        <a:p>
          <a:endParaRPr lang="en-US"/>
        </a:p>
      </dgm:t>
    </dgm:pt>
    <dgm:pt modelId="{DA7542D6-94A2-40ED-9EC7-D859215C5EF1}" type="sibTrans" cxnId="{61016B9C-E913-4288-B333-C07D9B786F31}">
      <dgm:prSet/>
      <dgm:spPr/>
      <dgm:t>
        <a:bodyPr/>
        <a:lstStyle/>
        <a:p>
          <a:endParaRPr lang="en-US"/>
        </a:p>
      </dgm:t>
    </dgm:pt>
    <dgm:pt modelId="{6B164BC8-E731-4379-A808-1F42FCCC56AE}" type="pres">
      <dgm:prSet presAssocID="{5BEB49D6-3C96-42AB-9E70-8BFBB4BC3F7F}" presName="diagram" presStyleCnt="0">
        <dgm:presLayoutVars>
          <dgm:dir/>
          <dgm:resizeHandles val="exact"/>
        </dgm:presLayoutVars>
      </dgm:prSet>
      <dgm:spPr/>
    </dgm:pt>
    <dgm:pt modelId="{2B9E1CE9-7C4D-4653-B342-1C9B458165E5}" type="pres">
      <dgm:prSet presAssocID="{B8CA21C5-517F-4646-8E5E-C75816A3A672}" presName="node" presStyleLbl="node1" presStyleIdx="0" presStyleCnt="6">
        <dgm:presLayoutVars>
          <dgm:bulletEnabled val="1"/>
        </dgm:presLayoutVars>
      </dgm:prSet>
      <dgm:spPr/>
    </dgm:pt>
    <dgm:pt modelId="{FF71E838-78E3-414B-B628-D99E5B7FD317}" type="pres">
      <dgm:prSet presAssocID="{C93B410B-5159-4F2C-85D0-F41D77D3F81F}" presName="sibTrans" presStyleCnt="0"/>
      <dgm:spPr/>
    </dgm:pt>
    <dgm:pt modelId="{F2F2AF70-E54D-4712-A1B7-2DF04109B548}" type="pres">
      <dgm:prSet presAssocID="{B42841AF-4C33-4280-A2EF-3525B0A48C89}" presName="node" presStyleLbl="node1" presStyleIdx="1" presStyleCnt="6">
        <dgm:presLayoutVars>
          <dgm:bulletEnabled val="1"/>
        </dgm:presLayoutVars>
      </dgm:prSet>
      <dgm:spPr/>
    </dgm:pt>
    <dgm:pt modelId="{4AC44033-20F1-4A76-B36A-1CBE23ADE5D3}" type="pres">
      <dgm:prSet presAssocID="{54942618-61CB-41DB-AFF1-DAED3C818492}" presName="sibTrans" presStyleCnt="0"/>
      <dgm:spPr/>
    </dgm:pt>
    <dgm:pt modelId="{F046A1FC-E178-4916-A195-DBF44BDD900B}" type="pres">
      <dgm:prSet presAssocID="{D907B2E9-A4B0-429D-B138-C07A42F410A3}" presName="node" presStyleLbl="node1" presStyleIdx="2" presStyleCnt="6">
        <dgm:presLayoutVars>
          <dgm:bulletEnabled val="1"/>
        </dgm:presLayoutVars>
      </dgm:prSet>
      <dgm:spPr/>
    </dgm:pt>
    <dgm:pt modelId="{4A37CD45-74CB-49EB-9238-FE19D136564D}" type="pres">
      <dgm:prSet presAssocID="{6FFA8B96-0320-45C4-BD7C-AC5E82DB0821}" presName="sibTrans" presStyleCnt="0"/>
      <dgm:spPr/>
    </dgm:pt>
    <dgm:pt modelId="{196E0A1A-B76A-4044-A53A-D8B9AFB48E82}" type="pres">
      <dgm:prSet presAssocID="{C4ADFC27-79EC-431F-BE86-7C45844CCB7A}" presName="node" presStyleLbl="node1" presStyleIdx="3" presStyleCnt="6">
        <dgm:presLayoutVars>
          <dgm:bulletEnabled val="1"/>
        </dgm:presLayoutVars>
      </dgm:prSet>
      <dgm:spPr/>
    </dgm:pt>
    <dgm:pt modelId="{4B20E9A4-D530-4F5A-AFF5-67E2E6EE1551}" type="pres">
      <dgm:prSet presAssocID="{405748E0-38A7-4563-B2E4-6C1D4FBEB09D}" presName="sibTrans" presStyleCnt="0"/>
      <dgm:spPr/>
    </dgm:pt>
    <dgm:pt modelId="{4C890453-826A-43A3-B22D-A0E2AF96F9E6}" type="pres">
      <dgm:prSet presAssocID="{4E80765D-E7D7-497E-8BBD-7FAC89B35449}" presName="node" presStyleLbl="node1" presStyleIdx="4" presStyleCnt="6">
        <dgm:presLayoutVars>
          <dgm:bulletEnabled val="1"/>
        </dgm:presLayoutVars>
      </dgm:prSet>
      <dgm:spPr/>
    </dgm:pt>
    <dgm:pt modelId="{4A5EFED3-7A2A-44F3-AA34-B1A07BCFA6BD}" type="pres">
      <dgm:prSet presAssocID="{B7967282-4F64-49D7-901A-8D7A1846B562}" presName="sibTrans" presStyleCnt="0"/>
      <dgm:spPr/>
    </dgm:pt>
    <dgm:pt modelId="{16734AE3-15B1-4536-9F68-DDC681A16450}" type="pres">
      <dgm:prSet presAssocID="{090D6A6B-CC32-440E-9E89-8BDFC29034AD}" presName="node" presStyleLbl="node1" presStyleIdx="5" presStyleCnt="6">
        <dgm:presLayoutVars>
          <dgm:bulletEnabled val="1"/>
        </dgm:presLayoutVars>
      </dgm:prSet>
      <dgm:spPr/>
    </dgm:pt>
  </dgm:ptLst>
  <dgm:cxnLst>
    <dgm:cxn modelId="{5C344E30-01C4-464D-A608-982CEB43B42C}" type="presOf" srcId="{5BEB49D6-3C96-42AB-9E70-8BFBB4BC3F7F}" destId="{6B164BC8-E731-4379-A808-1F42FCCC56AE}" srcOrd="0" destOrd="0" presId="urn:microsoft.com/office/officeart/2005/8/layout/default"/>
    <dgm:cxn modelId="{DF2D0534-1B58-4767-A0C0-93284E3C854A}" type="presOf" srcId="{C4ADFC27-79EC-431F-BE86-7C45844CCB7A}" destId="{196E0A1A-B76A-4044-A53A-D8B9AFB48E82}" srcOrd="0" destOrd="0" presId="urn:microsoft.com/office/officeart/2005/8/layout/default"/>
    <dgm:cxn modelId="{6BFD2E3D-1701-48F7-B74A-B2391615900A}" type="presOf" srcId="{B8CA21C5-517F-4646-8E5E-C75816A3A672}" destId="{2B9E1CE9-7C4D-4653-B342-1C9B458165E5}" srcOrd="0" destOrd="0" presId="urn:microsoft.com/office/officeart/2005/8/layout/default"/>
    <dgm:cxn modelId="{10BDAC5D-5928-4AEC-BE58-89BB91D27D92}" srcId="{5BEB49D6-3C96-42AB-9E70-8BFBB4BC3F7F}" destId="{C4ADFC27-79EC-431F-BE86-7C45844CCB7A}" srcOrd="3" destOrd="0" parTransId="{7D3C4BD5-2F4B-4DD2-AD4C-FC0A0858EBC8}" sibTransId="{405748E0-38A7-4563-B2E4-6C1D4FBEB09D}"/>
    <dgm:cxn modelId="{EC59038E-EEDC-4659-8664-F21069A82333}" srcId="{5BEB49D6-3C96-42AB-9E70-8BFBB4BC3F7F}" destId="{B8CA21C5-517F-4646-8E5E-C75816A3A672}" srcOrd="0" destOrd="0" parTransId="{93AA8EA0-8D22-4C39-B227-496C02B5E1D9}" sibTransId="{C93B410B-5159-4F2C-85D0-F41D77D3F81F}"/>
    <dgm:cxn modelId="{61016B9C-E913-4288-B333-C07D9B786F31}" srcId="{5BEB49D6-3C96-42AB-9E70-8BFBB4BC3F7F}" destId="{090D6A6B-CC32-440E-9E89-8BDFC29034AD}" srcOrd="5" destOrd="0" parTransId="{5B301A4A-4C2D-4DFA-BE5A-DC0009AE15DC}" sibTransId="{DA7542D6-94A2-40ED-9EC7-D859215C5EF1}"/>
    <dgm:cxn modelId="{40284B9D-D035-4926-81B6-3DCCEAAB8DF7}" srcId="{5BEB49D6-3C96-42AB-9E70-8BFBB4BC3F7F}" destId="{B42841AF-4C33-4280-A2EF-3525B0A48C89}" srcOrd="1" destOrd="0" parTransId="{9684E885-D9B8-4CF9-B3F3-BCB06B73C508}" sibTransId="{54942618-61CB-41DB-AFF1-DAED3C818492}"/>
    <dgm:cxn modelId="{6FE977A6-B5DC-45E5-BFE7-69BEDA9A7B59}" srcId="{5BEB49D6-3C96-42AB-9E70-8BFBB4BC3F7F}" destId="{4E80765D-E7D7-497E-8BBD-7FAC89B35449}" srcOrd="4" destOrd="0" parTransId="{305C9048-830F-42D2-A77E-EB422AE3A0B5}" sibTransId="{B7967282-4F64-49D7-901A-8D7A1846B562}"/>
    <dgm:cxn modelId="{AD8E56BD-5232-40BA-B141-5A8C1241EBEC}" type="presOf" srcId="{090D6A6B-CC32-440E-9E89-8BDFC29034AD}" destId="{16734AE3-15B1-4536-9F68-DDC681A16450}" srcOrd="0" destOrd="0" presId="urn:microsoft.com/office/officeart/2005/8/layout/default"/>
    <dgm:cxn modelId="{135E88C5-0C2D-4E4F-AB75-849E6BBE2B84}" srcId="{5BEB49D6-3C96-42AB-9E70-8BFBB4BC3F7F}" destId="{D907B2E9-A4B0-429D-B138-C07A42F410A3}" srcOrd="2" destOrd="0" parTransId="{03C225BE-A0D1-41D9-8E41-99AC1B310A8E}" sibTransId="{6FFA8B96-0320-45C4-BD7C-AC5E82DB0821}"/>
    <dgm:cxn modelId="{41E61EC6-1FC3-40B8-B7DF-F2D9ACBD4439}" type="presOf" srcId="{B42841AF-4C33-4280-A2EF-3525B0A48C89}" destId="{F2F2AF70-E54D-4712-A1B7-2DF04109B548}" srcOrd="0" destOrd="0" presId="urn:microsoft.com/office/officeart/2005/8/layout/default"/>
    <dgm:cxn modelId="{498EF8E6-586D-416B-8737-A83F54E57D02}" type="presOf" srcId="{D907B2E9-A4B0-429D-B138-C07A42F410A3}" destId="{F046A1FC-E178-4916-A195-DBF44BDD900B}" srcOrd="0" destOrd="0" presId="urn:microsoft.com/office/officeart/2005/8/layout/default"/>
    <dgm:cxn modelId="{24C425FC-EC0B-4B7F-AE30-49776AF84743}" type="presOf" srcId="{4E80765D-E7D7-497E-8BBD-7FAC89B35449}" destId="{4C890453-826A-43A3-B22D-A0E2AF96F9E6}" srcOrd="0" destOrd="0" presId="urn:microsoft.com/office/officeart/2005/8/layout/default"/>
    <dgm:cxn modelId="{9614E4BF-8950-4DB2-8F53-8DA618A9CD8E}" type="presParOf" srcId="{6B164BC8-E731-4379-A808-1F42FCCC56AE}" destId="{2B9E1CE9-7C4D-4653-B342-1C9B458165E5}" srcOrd="0" destOrd="0" presId="urn:microsoft.com/office/officeart/2005/8/layout/default"/>
    <dgm:cxn modelId="{A2C830FD-E041-4BDA-84D7-877D17CBE9BB}" type="presParOf" srcId="{6B164BC8-E731-4379-A808-1F42FCCC56AE}" destId="{FF71E838-78E3-414B-B628-D99E5B7FD317}" srcOrd="1" destOrd="0" presId="urn:microsoft.com/office/officeart/2005/8/layout/default"/>
    <dgm:cxn modelId="{FA1F0930-E9BD-4FBC-A5AB-8261D67A9A24}" type="presParOf" srcId="{6B164BC8-E731-4379-A808-1F42FCCC56AE}" destId="{F2F2AF70-E54D-4712-A1B7-2DF04109B548}" srcOrd="2" destOrd="0" presId="urn:microsoft.com/office/officeart/2005/8/layout/default"/>
    <dgm:cxn modelId="{EEEE1068-498B-41C9-A796-6E4C232CE69B}" type="presParOf" srcId="{6B164BC8-E731-4379-A808-1F42FCCC56AE}" destId="{4AC44033-20F1-4A76-B36A-1CBE23ADE5D3}" srcOrd="3" destOrd="0" presId="urn:microsoft.com/office/officeart/2005/8/layout/default"/>
    <dgm:cxn modelId="{ABE98C5F-341C-44B0-BDF4-77A8A79F022D}" type="presParOf" srcId="{6B164BC8-E731-4379-A808-1F42FCCC56AE}" destId="{F046A1FC-E178-4916-A195-DBF44BDD900B}" srcOrd="4" destOrd="0" presId="urn:microsoft.com/office/officeart/2005/8/layout/default"/>
    <dgm:cxn modelId="{7C78D488-268D-4753-B54C-F9603A37AE2E}" type="presParOf" srcId="{6B164BC8-E731-4379-A808-1F42FCCC56AE}" destId="{4A37CD45-74CB-49EB-9238-FE19D136564D}" srcOrd="5" destOrd="0" presId="urn:microsoft.com/office/officeart/2005/8/layout/default"/>
    <dgm:cxn modelId="{0AB9CF87-6F53-4FD9-A902-6487E76E9CCB}" type="presParOf" srcId="{6B164BC8-E731-4379-A808-1F42FCCC56AE}" destId="{196E0A1A-B76A-4044-A53A-D8B9AFB48E82}" srcOrd="6" destOrd="0" presId="urn:microsoft.com/office/officeart/2005/8/layout/default"/>
    <dgm:cxn modelId="{03C09895-1869-4204-9442-F3C6793901BA}" type="presParOf" srcId="{6B164BC8-E731-4379-A808-1F42FCCC56AE}" destId="{4B20E9A4-D530-4F5A-AFF5-67E2E6EE1551}" srcOrd="7" destOrd="0" presId="urn:microsoft.com/office/officeart/2005/8/layout/default"/>
    <dgm:cxn modelId="{961F1A2C-10EB-4A49-AE43-FA2BA2050095}" type="presParOf" srcId="{6B164BC8-E731-4379-A808-1F42FCCC56AE}" destId="{4C890453-826A-43A3-B22D-A0E2AF96F9E6}" srcOrd="8" destOrd="0" presId="urn:microsoft.com/office/officeart/2005/8/layout/default"/>
    <dgm:cxn modelId="{5B4B9243-1276-42B9-A6F6-E00827C2344B}" type="presParOf" srcId="{6B164BC8-E731-4379-A808-1F42FCCC56AE}" destId="{4A5EFED3-7A2A-44F3-AA34-B1A07BCFA6BD}" srcOrd="9" destOrd="0" presId="urn:microsoft.com/office/officeart/2005/8/layout/default"/>
    <dgm:cxn modelId="{47AA3BB9-DBFA-48EB-9907-CF3EEE07A848}" type="presParOf" srcId="{6B164BC8-E731-4379-A808-1F42FCCC56AE}" destId="{16734AE3-15B1-4536-9F68-DDC681A164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1CE9-7C4D-4653-B342-1C9B458165E5}">
      <dsp:nvSpPr>
        <dsp:cNvPr id="0" name=""/>
        <dsp:cNvSpPr/>
      </dsp:nvSpPr>
      <dsp:spPr>
        <a:xfrm>
          <a:off x="0"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Spam Management</a:t>
          </a:r>
        </a:p>
      </dsp:txBody>
      <dsp:txXfrm>
        <a:off x="0" y="306797"/>
        <a:ext cx="3339894" cy="2003937"/>
      </dsp:txXfrm>
    </dsp:sp>
    <dsp:sp modelId="{F2F2AF70-E54D-4712-A1B7-2DF04109B548}">
      <dsp:nvSpPr>
        <dsp:cNvPr id="0" name=""/>
        <dsp:cNvSpPr/>
      </dsp:nvSpPr>
      <dsp:spPr>
        <a:xfrm>
          <a:off x="3673884"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Fraud Detection</a:t>
          </a:r>
        </a:p>
      </dsp:txBody>
      <dsp:txXfrm>
        <a:off x="3673884" y="306797"/>
        <a:ext cx="3339894" cy="2003937"/>
      </dsp:txXfrm>
    </dsp:sp>
    <dsp:sp modelId="{F046A1FC-E178-4916-A195-DBF44BDD900B}">
      <dsp:nvSpPr>
        <dsp:cNvPr id="0" name=""/>
        <dsp:cNvSpPr/>
      </dsp:nvSpPr>
      <dsp:spPr>
        <a:xfrm>
          <a:off x="7347769"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Facial Recognition</a:t>
          </a:r>
        </a:p>
      </dsp:txBody>
      <dsp:txXfrm>
        <a:off x="7347769" y="306797"/>
        <a:ext cx="3339894" cy="2003937"/>
      </dsp:txXfrm>
    </dsp:sp>
    <dsp:sp modelId="{C0B9A3A2-2D24-468E-861D-5CEE2C07AB45}">
      <dsp:nvSpPr>
        <dsp:cNvPr id="0" name=""/>
        <dsp:cNvSpPr/>
      </dsp:nvSpPr>
      <dsp:spPr>
        <a:xfrm>
          <a:off x="0"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Virtual Assistants</a:t>
          </a:r>
        </a:p>
      </dsp:txBody>
      <dsp:txXfrm>
        <a:off x="0" y="2644723"/>
        <a:ext cx="3339894" cy="2003937"/>
      </dsp:txXfrm>
    </dsp:sp>
    <dsp:sp modelId="{196E0A1A-B76A-4044-A53A-D8B9AFB48E82}">
      <dsp:nvSpPr>
        <dsp:cNvPr id="0" name=""/>
        <dsp:cNvSpPr/>
      </dsp:nvSpPr>
      <dsp:spPr>
        <a:xfrm>
          <a:off x="3673884"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Recommendation Engines</a:t>
          </a:r>
        </a:p>
      </dsp:txBody>
      <dsp:txXfrm>
        <a:off x="3673884" y="2644723"/>
        <a:ext cx="3339894" cy="2003937"/>
      </dsp:txXfrm>
    </dsp:sp>
    <dsp:sp modelId="{CD8D50A9-C1CD-46C3-BCBB-0ED6FC0B43CC}">
      <dsp:nvSpPr>
        <dsp:cNvPr id="0" name=""/>
        <dsp:cNvSpPr/>
      </dsp:nvSpPr>
      <dsp:spPr>
        <a:xfrm>
          <a:off x="7347769"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Chatbots</a:t>
          </a:r>
        </a:p>
      </dsp:txBody>
      <dsp:txXfrm>
        <a:off x="7347769" y="2644723"/>
        <a:ext cx="3339894" cy="2003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1CE9-7C4D-4653-B342-1C9B458165E5}">
      <dsp:nvSpPr>
        <dsp:cNvPr id="0" name=""/>
        <dsp:cNvSpPr/>
      </dsp:nvSpPr>
      <dsp:spPr>
        <a:xfrm>
          <a:off x="0"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Big Data</a:t>
          </a:r>
        </a:p>
      </dsp:txBody>
      <dsp:txXfrm>
        <a:off x="0" y="306797"/>
        <a:ext cx="3339894" cy="2003937"/>
      </dsp:txXfrm>
    </dsp:sp>
    <dsp:sp modelId="{F2F2AF70-E54D-4712-A1B7-2DF04109B548}">
      <dsp:nvSpPr>
        <dsp:cNvPr id="0" name=""/>
        <dsp:cNvSpPr/>
      </dsp:nvSpPr>
      <dsp:spPr>
        <a:xfrm>
          <a:off x="3673884"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High Performance Computing</a:t>
          </a:r>
        </a:p>
      </dsp:txBody>
      <dsp:txXfrm>
        <a:off x="3673884" y="306797"/>
        <a:ext cx="3339894" cy="2003937"/>
      </dsp:txXfrm>
    </dsp:sp>
    <dsp:sp modelId="{F046A1FC-E178-4916-A195-DBF44BDD900B}">
      <dsp:nvSpPr>
        <dsp:cNvPr id="0" name=""/>
        <dsp:cNvSpPr/>
      </dsp:nvSpPr>
      <dsp:spPr>
        <a:xfrm>
          <a:off x="7347769"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Better Software</a:t>
          </a:r>
        </a:p>
      </dsp:txBody>
      <dsp:txXfrm>
        <a:off x="7347769" y="306797"/>
        <a:ext cx="3339894" cy="2003937"/>
      </dsp:txXfrm>
    </dsp:sp>
    <dsp:sp modelId="{C0B9A3A2-2D24-468E-861D-5CEE2C07AB45}">
      <dsp:nvSpPr>
        <dsp:cNvPr id="0" name=""/>
        <dsp:cNvSpPr/>
      </dsp:nvSpPr>
      <dsp:spPr>
        <a:xfrm>
          <a:off x="1836942"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Massive Investment</a:t>
          </a:r>
        </a:p>
      </dsp:txBody>
      <dsp:txXfrm>
        <a:off x="1836942" y="2644723"/>
        <a:ext cx="3339894" cy="2003937"/>
      </dsp:txXfrm>
    </dsp:sp>
    <dsp:sp modelId="{196E0A1A-B76A-4044-A53A-D8B9AFB48E82}">
      <dsp:nvSpPr>
        <dsp:cNvPr id="0" name=""/>
        <dsp:cNvSpPr/>
      </dsp:nvSpPr>
      <dsp:spPr>
        <a:xfrm>
          <a:off x="5510826"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Market Interest</a:t>
          </a:r>
        </a:p>
      </dsp:txBody>
      <dsp:txXfrm>
        <a:off x="5510826" y="2644723"/>
        <a:ext cx="3339894" cy="2003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1CE9-7C4D-4653-B342-1C9B458165E5}">
      <dsp:nvSpPr>
        <dsp:cNvPr id="0" name=""/>
        <dsp:cNvSpPr/>
      </dsp:nvSpPr>
      <dsp:spPr>
        <a:xfrm>
          <a:off x="0" y="226900"/>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Creating Content</a:t>
          </a:r>
        </a:p>
      </dsp:txBody>
      <dsp:txXfrm>
        <a:off x="0" y="226900"/>
        <a:ext cx="3339894" cy="2003937"/>
      </dsp:txXfrm>
    </dsp:sp>
    <dsp:sp modelId="{F2F2AF70-E54D-4712-A1B7-2DF04109B548}">
      <dsp:nvSpPr>
        <dsp:cNvPr id="0" name=""/>
        <dsp:cNvSpPr/>
      </dsp:nvSpPr>
      <dsp:spPr>
        <a:xfrm>
          <a:off x="3673884" y="226900"/>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Customer Service</a:t>
          </a:r>
        </a:p>
      </dsp:txBody>
      <dsp:txXfrm>
        <a:off x="3673884" y="226900"/>
        <a:ext cx="3339894" cy="2003937"/>
      </dsp:txXfrm>
    </dsp:sp>
    <dsp:sp modelId="{F046A1FC-E178-4916-A195-DBF44BDD900B}">
      <dsp:nvSpPr>
        <dsp:cNvPr id="0" name=""/>
        <dsp:cNvSpPr/>
      </dsp:nvSpPr>
      <dsp:spPr>
        <a:xfrm>
          <a:off x="7347769" y="226900"/>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Summarizing</a:t>
          </a:r>
        </a:p>
      </dsp:txBody>
      <dsp:txXfrm>
        <a:off x="7347769" y="226900"/>
        <a:ext cx="3339894" cy="2003937"/>
      </dsp:txXfrm>
    </dsp:sp>
    <dsp:sp modelId="{196E0A1A-B76A-4044-A53A-D8B9AFB48E82}">
      <dsp:nvSpPr>
        <dsp:cNvPr id="0" name=""/>
        <dsp:cNvSpPr/>
      </dsp:nvSpPr>
      <dsp:spPr>
        <a:xfrm>
          <a:off x="0" y="2564826"/>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Analytics</a:t>
          </a:r>
        </a:p>
      </dsp:txBody>
      <dsp:txXfrm>
        <a:off x="0" y="2564826"/>
        <a:ext cx="3339894" cy="2003937"/>
      </dsp:txXfrm>
    </dsp:sp>
    <dsp:sp modelId="{4C890453-826A-43A3-B22D-A0E2AF96F9E6}">
      <dsp:nvSpPr>
        <dsp:cNvPr id="0" name=""/>
        <dsp:cNvSpPr/>
      </dsp:nvSpPr>
      <dsp:spPr>
        <a:xfrm>
          <a:off x="3673884" y="2564826"/>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Research</a:t>
          </a:r>
        </a:p>
      </dsp:txBody>
      <dsp:txXfrm>
        <a:off x="3673884" y="2564826"/>
        <a:ext cx="3339894" cy="2003937"/>
      </dsp:txXfrm>
    </dsp:sp>
    <dsp:sp modelId="{16734AE3-15B1-4536-9F68-DDC681A16450}">
      <dsp:nvSpPr>
        <dsp:cNvPr id="0" name=""/>
        <dsp:cNvSpPr/>
      </dsp:nvSpPr>
      <dsp:spPr>
        <a:xfrm>
          <a:off x="7347769" y="2564826"/>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And Much More</a:t>
          </a:r>
        </a:p>
      </dsp:txBody>
      <dsp:txXfrm>
        <a:off x="7347769" y="2564826"/>
        <a:ext cx="3339894" cy="2003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BB513-D5CF-4F5E-BBF6-877CC24E9551}">
      <dsp:nvSpPr>
        <dsp:cNvPr id="0" name=""/>
        <dsp:cNvSpPr/>
      </dsp:nvSpPr>
      <dsp:spPr>
        <a:xfrm>
          <a:off x="2444000" y="1853"/>
          <a:ext cx="3240000" cy="122307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2844800">
            <a:lnSpc>
              <a:spcPct val="90000"/>
            </a:lnSpc>
            <a:spcBef>
              <a:spcPct val="0"/>
            </a:spcBef>
            <a:spcAft>
              <a:spcPct val="35000"/>
            </a:spcAft>
            <a:buNone/>
          </a:pPr>
          <a:r>
            <a:rPr lang="en-US" sz="6400" kern="1200" dirty="0"/>
            <a:t>ChatGPT</a:t>
          </a:r>
        </a:p>
      </dsp:txBody>
      <dsp:txXfrm>
        <a:off x="2444000" y="1853"/>
        <a:ext cx="3240000" cy="1223079"/>
      </dsp:txXfrm>
    </dsp:sp>
    <dsp:sp modelId="{70F1EFE0-FBC4-4A8B-9FB7-C0F426BA35F7}">
      <dsp:nvSpPr>
        <dsp:cNvPr id="0" name=""/>
        <dsp:cNvSpPr/>
      </dsp:nvSpPr>
      <dsp:spPr>
        <a:xfrm>
          <a:off x="1453999" y="1286086"/>
          <a:ext cx="5220000" cy="122307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2844800">
            <a:lnSpc>
              <a:spcPct val="90000"/>
            </a:lnSpc>
            <a:spcBef>
              <a:spcPct val="0"/>
            </a:spcBef>
            <a:spcAft>
              <a:spcPct val="35000"/>
            </a:spcAft>
            <a:buNone/>
          </a:pPr>
          <a:r>
            <a:rPr lang="en-US" sz="6400" kern="1200" dirty="0"/>
            <a:t>Google Gemini</a:t>
          </a:r>
        </a:p>
      </dsp:txBody>
      <dsp:txXfrm>
        <a:off x="1453999" y="1286086"/>
        <a:ext cx="5220000" cy="1223079"/>
      </dsp:txXfrm>
    </dsp:sp>
    <dsp:sp modelId="{A98BDDD4-3F19-4B94-8CA8-FE7C8CB48A2F}">
      <dsp:nvSpPr>
        <dsp:cNvPr id="0" name=""/>
        <dsp:cNvSpPr/>
      </dsp:nvSpPr>
      <dsp:spPr>
        <a:xfrm>
          <a:off x="1003999" y="2570319"/>
          <a:ext cx="6120000" cy="122307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62560" rIns="162560" bIns="162560" numCol="1" spcCol="1270" anchor="ctr" anchorCtr="0">
          <a:noAutofit/>
        </a:bodyPr>
        <a:lstStyle/>
        <a:p>
          <a:pPr marL="0" lvl="0" indent="0" algn="ctr" defTabSz="2844800">
            <a:lnSpc>
              <a:spcPct val="90000"/>
            </a:lnSpc>
            <a:spcBef>
              <a:spcPct val="0"/>
            </a:spcBef>
            <a:spcAft>
              <a:spcPct val="35000"/>
            </a:spcAft>
            <a:buNone/>
          </a:pPr>
          <a:r>
            <a:rPr lang="en-US" sz="6400" kern="1200" dirty="0"/>
            <a:t>Microsoft CoPilot</a:t>
          </a:r>
        </a:p>
      </dsp:txBody>
      <dsp:txXfrm>
        <a:off x="1003999" y="2570319"/>
        <a:ext cx="6120000" cy="1223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642C-8003-42AB-8988-5F277A2809C3}">
      <dsp:nvSpPr>
        <dsp:cNvPr id="0" name=""/>
        <dsp:cNvSpPr/>
      </dsp:nvSpPr>
      <dsp:spPr>
        <a:xfrm>
          <a:off x="5311" y="2292567"/>
          <a:ext cx="1855656" cy="15305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Soft entry</a:t>
          </a:r>
        </a:p>
        <a:p>
          <a:pPr marL="228600" lvl="1" indent="-228600" algn="l" defTabSz="977900">
            <a:lnSpc>
              <a:spcPct val="90000"/>
            </a:lnSpc>
            <a:spcBef>
              <a:spcPct val="0"/>
            </a:spcBef>
            <a:spcAft>
              <a:spcPct val="15000"/>
            </a:spcAft>
            <a:buChar char="•"/>
          </a:pPr>
          <a:r>
            <a:rPr lang="en-US" sz="2200" kern="1200" dirty="0"/>
            <a:t>Hands-on</a:t>
          </a:r>
        </a:p>
      </dsp:txBody>
      <dsp:txXfrm>
        <a:off x="40533" y="2327789"/>
        <a:ext cx="1785212" cy="1132114"/>
      </dsp:txXfrm>
    </dsp:sp>
    <dsp:sp modelId="{F3AA085F-7A1F-436E-BCC9-0EBA4927A49E}">
      <dsp:nvSpPr>
        <dsp:cNvPr id="0" name=""/>
        <dsp:cNvSpPr/>
      </dsp:nvSpPr>
      <dsp:spPr>
        <a:xfrm>
          <a:off x="1052337" y="2672161"/>
          <a:ext cx="2024182" cy="2024182"/>
        </a:xfrm>
        <a:prstGeom prst="leftCircularArrow">
          <a:avLst>
            <a:gd name="adj1" fmla="val 3045"/>
            <a:gd name="adj2" fmla="val 373782"/>
            <a:gd name="adj3" fmla="val 2149293"/>
            <a:gd name="adj4" fmla="val 9024489"/>
            <a:gd name="adj5" fmla="val 355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90958-9A1C-451B-9BF0-68DC21024386}">
      <dsp:nvSpPr>
        <dsp:cNvPr id="0" name=""/>
        <dsp:cNvSpPr/>
      </dsp:nvSpPr>
      <dsp:spPr>
        <a:xfrm>
          <a:off x="417679" y="3495125"/>
          <a:ext cx="1649472" cy="6559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Education</a:t>
          </a:r>
        </a:p>
      </dsp:txBody>
      <dsp:txXfrm>
        <a:off x="436891" y="3514337"/>
        <a:ext cx="1611048" cy="617516"/>
      </dsp:txXfrm>
    </dsp:sp>
    <dsp:sp modelId="{EFA46256-2B75-491D-ACA9-762059BB3DAB}">
      <dsp:nvSpPr>
        <dsp:cNvPr id="0" name=""/>
        <dsp:cNvSpPr/>
      </dsp:nvSpPr>
      <dsp:spPr>
        <a:xfrm>
          <a:off x="2360672" y="2292567"/>
          <a:ext cx="1855656" cy="15305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Engage stakeholders</a:t>
          </a:r>
        </a:p>
        <a:p>
          <a:pPr marL="228600" lvl="1" indent="-228600" algn="l" defTabSz="977900">
            <a:lnSpc>
              <a:spcPct val="90000"/>
            </a:lnSpc>
            <a:spcBef>
              <a:spcPct val="0"/>
            </a:spcBef>
            <a:spcAft>
              <a:spcPct val="15000"/>
            </a:spcAft>
            <a:buChar char="•"/>
          </a:pPr>
          <a:r>
            <a:rPr lang="en-US" sz="2200" kern="1200" dirty="0"/>
            <a:t>Less is more</a:t>
          </a:r>
        </a:p>
      </dsp:txBody>
      <dsp:txXfrm>
        <a:off x="2395894" y="2655760"/>
        <a:ext cx="1785212" cy="1132114"/>
      </dsp:txXfrm>
    </dsp:sp>
    <dsp:sp modelId="{C156B823-9478-41B7-818D-D23E6C931B4A}">
      <dsp:nvSpPr>
        <dsp:cNvPr id="0" name=""/>
        <dsp:cNvSpPr/>
      </dsp:nvSpPr>
      <dsp:spPr>
        <a:xfrm>
          <a:off x="3392235" y="1359308"/>
          <a:ext cx="2261294" cy="2261294"/>
        </a:xfrm>
        <a:prstGeom prst="circularArrow">
          <a:avLst>
            <a:gd name="adj1" fmla="val 2726"/>
            <a:gd name="adj2" fmla="val 332094"/>
            <a:gd name="adj3" fmla="val 19492395"/>
            <a:gd name="adj4" fmla="val 12575511"/>
            <a:gd name="adj5" fmla="val 318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039CDB-3A28-4BFA-B64B-3335F76C3B6D}">
      <dsp:nvSpPr>
        <dsp:cNvPr id="0" name=""/>
        <dsp:cNvSpPr/>
      </dsp:nvSpPr>
      <dsp:spPr>
        <a:xfrm>
          <a:off x="2773041" y="1964597"/>
          <a:ext cx="1649472" cy="6559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Policy</a:t>
          </a:r>
        </a:p>
      </dsp:txBody>
      <dsp:txXfrm>
        <a:off x="2792253" y="1983809"/>
        <a:ext cx="1611048" cy="617516"/>
      </dsp:txXfrm>
    </dsp:sp>
    <dsp:sp modelId="{B5BB75F2-1726-449C-84A5-1A0192CE7D4E}">
      <dsp:nvSpPr>
        <dsp:cNvPr id="0" name=""/>
        <dsp:cNvSpPr/>
      </dsp:nvSpPr>
      <dsp:spPr>
        <a:xfrm>
          <a:off x="4716034" y="2292567"/>
          <a:ext cx="1855656" cy="15305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Experiment</a:t>
          </a:r>
        </a:p>
        <a:p>
          <a:pPr marL="228600" lvl="1" indent="-228600" algn="l" defTabSz="977900">
            <a:lnSpc>
              <a:spcPct val="90000"/>
            </a:lnSpc>
            <a:spcBef>
              <a:spcPct val="0"/>
            </a:spcBef>
            <a:spcAft>
              <a:spcPct val="15000"/>
            </a:spcAft>
            <a:buChar char="•"/>
          </a:pPr>
          <a:r>
            <a:rPr lang="en-US" sz="2200" kern="1200" dirty="0"/>
            <a:t>Evaluate</a:t>
          </a:r>
        </a:p>
      </dsp:txBody>
      <dsp:txXfrm>
        <a:off x="4751256" y="2327789"/>
        <a:ext cx="1785212" cy="1132114"/>
      </dsp:txXfrm>
    </dsp:sp>
    <dsp:sp modelId="{F67142C1-159F-4DBC-815D-74DFFF43633F}">
      <dsp:nvSpPr>
        <dsp:cNvPr id="0" name=""/>
        <dsp:cNvSpPr/>
      </dsp:nvSpPr>
      <dsp:spPr>
        <a:xfrm>
          <a:off x="5763060" y="2672161"/>
          <a:ext cx="2024182" cy="2024182"/>
        </a:xfrm>
        <a:prstGeom prst="leftCircularArrow">
          <a:avLst>
            <a:gd name="adj1" fmla="val 3045"/>
            <a:gd name="adj2" fmla="val 373782"/>
            <a:gd name="adj3" fmla="val 2149293"/>
            <a:gd name="adj4" fmla="val 9024489"/>
            <a:gd name="adj5" fmla="val 355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814356-115E-47F3-AEEC-C3B4896BBBB6}">
      <dsp:nvSpPr>
        <dsp:cNvPr id="0" name=""/>
        <dsp:cNvSpPr/>
      </dsp:nvSpPr>
      <dsp:spPr>
        <a:xfrm>
          <a:off x="5128402" y="3495125"/>
          <a:ext cx="1649472" cy="6559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Pilots</a:t>
          </a:r>
        </a:p>
      </dsp:txBody>
      <dsp:txXfrm>
        <a:off x="5147614" y="3514337"/>
        <a:ext cx="1611048" cy="617516"/>
      </dsp:txXfrm>
    </dsp:sp>
    <dsp:sp modelId="{9D342433-31E7-4C40-A867-1DA98F395F99}">
      <dsp:nvSpPr>
        <dsp:cNvPr id="0" name=""/>
        <dsp:cNvSpPr/>
      </dsp:nvSpPr>
      <dsp:spPr>
        <a:xfrm>
          <a:off x="7071396" y="2292567"/>
          <a:ext cx="1855656" cy="15305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Monitor</a:t>
          </a:r>
        </a:p>
        <a:p>
          <a:pPr marL="228600" lvl="1" indent="-228600" algn="l" defTabSz="977900">
            <a:lnSpc>
              <a:spcPct val="90000"/>
            </a:lnSpc>
            <a:spcBef>
              <a:spcPct val="0"/>
            </a:spcBef>
            <a:spcAft>
              <a:spcPct val="15000"/>
            </a:spcAft>
            <a:buChar char="•"/>
          </a:pPr>
          <a:r>
            <a:rPr lang="en-US" sz="2200" kern="1200" dirty="0"/>
            <a:t>Review</a:t>
          </a:r>
        </a:p>
      </dsp:txBody>
      <dsp:txXfrm>
        <a:off x="7106618" y="2655760"/>
        <a:ext cx="1785212" cy="1132114"/>
      </dsp:txXfrm>
    </dsp:sp>
    <dsp:sp modelId="{8F3D2B73-EB50-4C20-B4D4-988885FEF148}">
      <dsp:nvSpPr>
        <dsp:cNvPr id="0" name=""/>
        <dsp:cNvSpPr/>
      </dsp:nvSpPr>
      <dsp:spPr>
        <a:xfrm>
          <a:off x="8102958" y="1359308"/>
          <a:ext cx="2261294" cy="2261294"/>
        </a:xfrm>
        <a:prstGeom prst="circularArrow">
          <a:avLst>
            <a:gd name="adj1" fmla="val 2726"/>
            <a:gd name="adj2" fmla="val 332094"/>
            <a:gd name="adj3" fmla="val 19492395"/>
            <a:gd name="adj4" fmla="val 12575511"/>
            <a:gd name="adj5" fmla="val 318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059AC-78AD-4B28-B86E-BEB3240329EC}">
      <dsp:nvSpPr>
        <dsp:cNvPr id="0" name=""/>
        <dsp:cNvSpPr/>
      </dsp:nvSpPr>
      <dsp:spPr>
        <a:xfrm>
          <a:off x="7483764" y="1964597"/>
          <a:ext cx="1649472" cy="6559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Pivot</a:t>
          </a:r>
        </a:p>
      </dsp:txBody>
      <dsp:txXfrm>
        <a:off x="7502976" y="1983809"/>
        <a:ext cx="1611048" cy="617516"/>
      </dsp:txXfrm>
    </dsp:sp>
    <dsp:sp modelId="{F2143821-2529-4A88-9334-35200D251088}">
      <dsp:nvSpPr>
        <dsp:cNvPr id="0" name=""/>
        <dsp:cNvSpPr/>
      </dsp:nvSpPr>
      <dsp:spPr>
        <a:xfrm>
          <a:off x="9426758" y="2292567"/>
          <a:ext cx="1855656" cy="15305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Budget</a:t>
          </a:r>
        </a:p>
        <a:p>
          <a:pPr marL="228600" lvl="1" indent="-228600" algn="l" defTabSz="977900">
            <a:lnSpc>
              <a:spcPct val="90000"/>
            </a:lnSpc>
            <a:spcBef>
              <a:spcPct val="0"/>
            </a:spcBef>
            <a:spcAft>
              <a:spcPct val="15000"/>
            </a:spcAft>
            <a:buChar char="•"/>
          </a:pPr>
          <a:r>
            <a:rPr lang="en-US" sz="2200" kern="1200" dirty="0"/>
            <a:t>Train</a:t>
          </a:r>
        </a:p>
      </dsp:txBody>
      <dsp:txXfrm>
        <a:off x="9461980" y="2327789"/>
        <a:ext cx="1785212" cy="1132114"/>
      </dsp:txXfrm>
    </dsp:sp>
    <dsp:sp modelId="{0631E983-7651-4EEB-B6D8-6BD13244EF7D}">
      <dsp:nvSpPr>
        <dsp:cNvPr id="0" name=""/>
        <dsp:cNvSpPr/>
      </dsp:nvSpPr>
      <dsp:spPr>
        <a:xfrm>
          <a:off x="9839126" y="3495125"/>
          <a:ext cx="1649472" cy="6559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Deploy</a:t>
          </a:r>
        </a:p>
      </dsp:txBody>
      <dsp:txXfrm>
        <a:off x="9858338" y="3514337"/>
        <a:ext cx="1611048" cy="617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1CE9-7C4D-4653-B342-1C9B458165E5}">
      <dsp:nvSpPr>
        <dsp:cNvPr id="0" name=""/>
        <dsp:cNvSpPr/>
      </dsp:nvSpPr>
      <dsp:spPr>
        <a:xfrm>
          <a:off x="0"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Ethical AI</a:t>
          </a:r>
        </a:p>
      </dsp:txBody>
      <dsp:txXfrm>
        <a:off x="0" y="306797"/>
        <a:ext cx="3339894" cy="2003937"/>
      </dsp:txXfrm>
    </dsp:sp>
    <dsp:sp modelId="{F2F2AF70-E54D-4712-A1B7-2DF04109B548}">
      <dsp:nvSpPr>
        <dsp:cNvPr id="0" name=""/>
        <dsp:cNvSpPr/>
      </dsp:nvSpPr>
      <dsp:spPr>
        <a:xfrm>
          <a:off x="3673884"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Copyright</a:t>
          </a:r>
        </a:p>
      </dsp:txBody>
      <dsp:txXfrm>
        <a:off x="3673884" y="306797"/>
        <a:ext cx="3339894" cy="2003937"/>
      </dsp:txXfrm>
    </dsp:sp>
    <dsp:sp modelId="{F046A1FC-E178-4916-A195-DBF44BDD900B}">
      <dsp:nvSpPr>
        <dsp:cNvPr id="0" name=""/>
        <dsp:cNvSpPr/>
      </dsp:nvSpPr>
      <dsp:spPr>
        <a:xfrm>
          <a:off x="7347769" y="306797"/>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Bias</a:t>
          </a:r>
        </a:p>
      </dsp:txBody>
      <dsp:txXfrm>
        <a:off x="7347769" y="306797"/>
        <a:ext cx="3339894" cy="2003937"/>
      </dsp:txXfrm>
    </dsp:sp>
    <dsp:sp modelId="{196E0A1A-B76A-4044-A53A-D8B9AFB48E82}">
      <dsp:nvSpPr>
        <dsp:cNvPr id="0" name=""/>
        <dsp:cNvSpPr/>
      </dsp:nvSpPr>
      <dsp:spPr>
        <a:xfrm>
          <a:off x="0"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Privacy</a:t>
          </a:r>
        </a:p>
      </dsp:txBody>
      <dsp:txXfrm>
        <a:off x="0" y="2644723"/>
        <a:ext cx="3339894" cy="2003937"/>
      </dsp:txXfrm>
    </dsp:sp>
    <dsp:sp modelId="{4C890453-826A-43A3-B22D-A0E2AF96F9E6}">
      <dsp:nvSpPr>
        <dsp:cNvPr id="0" name=""/>
        <dsp:cNvSpPr/>
      </dsp:nvSpPr>
      <dsp:spPr>
        <a:xfrm>
          <a:off x="3673884"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Hallucinations</a:t>
          </a:r>
        </a:p>
      </dsp:txBody>
      <dsp:txXfrm>
        <a:off x="3673884" y="2644723"/>
        <a:ext cx="3339894" cy="2003937"/>
      </dsp:txXfrm>
    </dsp:sp>
    <dsp:sp modelId="{16734AE3-15B1-4536-9F68-DDC681A16450}">
      <dsp:nvSpPr>
        <dsp:cNvPr id="0" name=""/>
        <dsp:cNvSpPr/>
      </dsp:nvSpPr>
      <dsp:spPr>
        <a:xfrm>
          <a:off x="7347769" y="2644723"/>
          <a:ext cx="3339894" cy="200393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Lack of Skills</a:t>
          </a:r>
        </a:p>
      </dsp:txBody>
      <dsp:txXfrm>
        <a:off x="7347769" y="2644723"/>
        <a:ext cx="3339894" cy="20039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6BDB6-7D2F-44F8-9987-799F9E785343}"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9FD39-086C-4D79-A01D-3B1C2BB2AA8E}" type="slidenum">
              <a:rPr lang="en-US" smtClean="0"/>
              <a:t>‹#›</a:t>
            </a:fld>
            <a:endParaRPr lang="en-US"/>
          </a:p>
        </p:txBody>
      </p:sp>
    </p:spTree>
    <p:extLst>
      <p:ext uri="{BB962C8B-B14F-4D97-AF65-F5344CB8AC3E}">
        <p14:creationId xmlns:p14="http://schemas.microsoft.com/office/powerpoint/2010/main" val="212585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v.vc/blog/5-questions-with-hayden-ai"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has no emotions or independent thought, yet.</a:t>
            </a:r>
          </a:p>
        </p:txBody>
      </p:sp>
      <p:sp>
        <p:nvSpPr>
          <p:cNvPr id="4" name="Slide Number Placeholder 3"/>
          <p:cNvSpPr>
            <a:spLocks noGrp="1"/>
          </p:cNvSpPr>
          <p:nvPr>
            <p:ph type="sldNum" sz="quarter" idx="5"/>
          </p:nvPr>
        </p:nvSpPr>
        <p:spPr/>
        <p:txBody>
          <a:bodyPr/>
          <a:lstStyle/>
          <a:p>
            <a:fld id="{F8E9FBA5-BD69-40D6-B4CB-7F6F6862E1DC}" type="slidenum">
              <a:rPr lang="en-US" smtClean="0"/>
              <a:t>3</a:t>
            </a:fld>
            <a:endParaRPr lang="en-US"/>
          </a:p>
        </p:txBody>
      </p:sp>
    </p:spTree>
    <p:extLst>
      <p:ext uri="{BB962C8B-B14F-4D97-AF65-F5344CB8AC3E}">
        <p14:creationId xmlns:p14="http://schemas.microsoft.com/office/powerpoint/2010/main" val="121327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369126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ChatGPT: Latest version 4o supports: Faster response, will include the LLM from the premium version, analyze data and charts, upload files to analyze, significant visual features enabling users to discuss what ChatGPT sees, support for 50 languages, and a new feature that can memorize what’s important to user. </a:t>
            </a:r>
          </a:p>
          <a:p>
            <a:r>
              <a:rPr lang="en-US" dirty="0"/>
              <a:t>Issues: Potential challenges with privacy and copyright, misinformation, hallucinations, and bias.</a:t>
            </a:r>
          </a:p>
        </p:txBody>
      </p:sp>
      <p:sp>
        <p:nvSpPr>
          <p:cNvPr id="4" name="Slide Number Placeholder 3"/>
          <p:cNvSpPr>
            <a:spLocks noGrp="1"/>
          </p:cNvSpPr>
          <p:nvPr>
            <p:ph type="sldNum" sz="quarter" idx="5"/>
          </p:nvPr>
        </p:nvSpPr>
        <p:spPr/>
        <p:txBody>
          <a:bodyPr/>
          <a:lstStyle/>
          <a:p>
            <a:fld id="{F8E9FBA5-BD69-40D6-B4CB-7F6F6862E1DC}" type="slidenum">
              <a:rPr lang="en-US" smtClean="0"/>
              <a:t>17</a:t>
            </a:fld>
            <a:endParaRPr lang="en-US"/>
          </a:p>
        </p:txBody>
      </p:sp>
    </p:spTree>
    <p:extLst>
      <p:ext uri="{BB962C8B-B14F-4D97-AF65-F5344CB8AC3E}">
        <p14:creationId xmlns:p14="http://schemas.microsoft.com/office/powerpoint/2010/main" val="212645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highlight>
                  <a:srgbClr val="D3E3FD"/>
                </a:highlight>
                <a:latin typeface="Google Sans"/>
              </a:rPr>
              <a:t>Google Astra: A universal AI agent that is helpful in everyday life</a:t>
            </a:r>
            <a:r>
              <a:rPr lang="en-US" b="0" i="0" dirty="0">
                <a:solidFill>
                  <a:srgbClr val="4D5156"/>
                </a:solidFill>
                <a:effectLst/>
                <a:highlight>
                  <a:srgbClr val="FFFFFF"/>
                </a:highlight>
                <a:latin typeface="Google Sans"/>
              </a:rPr>
              <a:t>. Building on Google Gemini models, Project Astra explores the future of AI assistants that can process multimodal information, understand the context you're in, and respond naturally in conversation.</a:t>
            </a:r>
          </a:p>
          <a:p>
            <a:r>
              <a:rPr lang="en-US" dirty="0"/>
              <a:t>Issues: Potential challenges with privacy and copyright, misinformation, hallucinations, and bias.</a:t>
            </a:r>
          </a:p>
        </p:txBody>
      </p:sp>
      <p:sp>
        <p:nvSpPr>
          <p:cNvPr id="4" name="Slide Number Placeholder 3"/>
          <p:cNvSpPr>
            <a:spLocks noGrp="1"/>
          </p:cNvSpPr>
          <p:nvPr>
            <p:ph type="sldNum" sz="quarter" idx="5"/>
          </p:nvPr>
        </p:nvSpPr>
        <p:spPr/>
        <p:txBody>
          <a:bodyPr/>
          <a:lstStyle/>
          <a:p>
            <a:fld id="{F8E9FBA5-BD69-40D6-B4CB-7F6F6862E1DC}" type="slidenum">
              <a:rPr lang="en-US" smtClean="0"/>
              <a:t>18</a:t>
            </a:fld>
            <a:endParaRPr lang="en-US"/>
          </a:p>
        </p:txBody>
      </p:sp>
    </p:spTree>
    <p:extLst>
      <p:ext uri="{BB962C8B-B14F-4D97-AF65-F5344CB8AC3E}">
        <p14:creationId xmlns:p14="http://schemas.microsoft.com/office/powerpoint/2010/main" val="170457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highlight>
                  <a:srgbClr val="FFFFFF"/>
                </a:highlight>
                <a:latin typeface="SegoeUI"/>
              </a:rPr>
              <a:t>Microsoft Copilot for Microsoft 365 combines the power of large language models (LLMs) with your organization’s data – all in the flow of work – to turn your words into one of the most powerful productivity tools on the planet. It works alongside popular Microsoft 365 apps such as Word, Excel, PowerPoint, Outlook, Teams, and more. Copilot for Microsoft 365 provides real-time intelligent assistance, enabling users to enhance their creativity, productivity, and skills.</a:t>
            </a:r>
          </a:p>
          <a:p>
            <a:endParaRPr lang="en-US" dirty="0"/>
          </a:p>
        </p:txBody>
      </p:sp>
      <p:sp>
        <p:nvSpPr>
          <p:cNvPr id="4" name="Slide Number Placeholder 3"/>
          <p:cNvSpPr>
            <a:spLocks noGrp="1"/>
          </p:cNvSpPr>
          <p:nvPr>
            <p:ph type="sldNum" sz="quarter" idx="5"/>
          </p:nvPr>
        </p:nvSpPr>
        <p:spPr/>
        <p:txBody>
          <a:bodyPr/>
          <a:lstStyle/>
          <a:p>
            <a:fld id="{F8E9FBA5-BD69-40D6-B4CB-7F6F6862E1DC}" type="slidenum">
              <a:rPr lang="en-US" smtClean="0"/>
              <a:t>19</a:t>
            </a:fld>
            <a:endParaRPr lang="en-US"/>
          </a:p>
        </p:txBody>
      </p:sp>
    </p:spTree>
    <p:extLst>
      <p:ext uri="{BB962C8B-B14F-4D97-AF65-F5344CB8AC3E}">
        <p14:creationId xmlns:p14="http://schemas.microsoft.com/office/powerpoint/2010/main" val="132297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highlight>
                  <a:srgbClr val="FFFFFF"/>
                </a:highlight>
                <a:latin typeface="Google Sans"/>
              </a:rPr>
              <a:t>Market Leader. Hayden AI is the largest provider of mobile automated bus lane and bus stop enforcement systems in the US.</a:t>
            </a:r>
          </a:p>
          <a:p>
            <a:endParaRPr lang="en-US" b="0" i="0" dirty="0">
              <a:solidFill>
                <a:srgbClr val="202124"/>
              </a:solidFill>
              <a:effectLst/>
              <a:highlight>
                <a:srgbClr val="FFFFFF"/>
              </a:highlight>
              <a:latin typeface="Google Sans"/>
            </a:endParaRPr>
          </a:p>
          <a:p>
            <a:r>
              <a:rPr lang="en-US" b="1" i="0" u="none" strike="noStrike" dirty="0">
                <a:solidFill>
                  <a:srgbClr val="9454C7"/>
                </a:solidFill>
                <a:effectLst/>
                <a:highlight>
                  <a:srgbClr val="E3F3F3"/>
                </a:highlight>
                <a:latin typeface="Inter"/>
                <a:hlinkClick r:id="rId3"/>
              </a:rPr>
              <a:t>Hayden AI</a:t>
            </a:r>
            <a:r>
              <a:rPr lang="en-US" b="0" i="0" dirty="0">
                <a:solidFill>
                  <a:srgbClr val="5C5C5C"/>
                </a:solidFill>
                <a:effectLst/>
                <a:highlight>
                  <a:srgbClr val="E3F3F3"/>
                </a:highlight>
                <a:latin typeface="Inter"/>
              </a:rPr>
              <a:t> has developed an autonomous perception system using mobile sensors and traffic data to generate real-time digital twins of cities. The company analyzes a city’s existing transportation fleet to simulate traffic scenarios and provide actionable insights — helping improve traffic flow and safety. The goal is to take humans out of the loop and automate traffic enforcement, allowing municipalities and police departments to focus on more important work.</a:t>
            </a:r>
            <a:endParaRPr lang="en-US" dirty="0"/>
          </a:p>
        </p:txBody>
      </p:sp>
      <p:sp>
        <p:nvSpPr>
          <p:cNvPr id="4" name="Slide Number Placeholder 3"/>
          <p:cNvSpPr>
            <a:spLocks noGrp="1"/>
          </p:cNvSpPr>
          <p:nvPr>
            <p:ph type="sldNum" sz="quarter" idx="5"/>
          </p:nvPr>
        </p:nvSpPr>
        <p:spPr/>
        <p:txBody>
          <a:bodyPr/>
          <a:lstStyle/>
          <a:p>
            <a:fld id="{3D99FD39-086C-4D79-A01D-3B1C2BB2AA8E}" type="slidenum">
              <a:rPr lang="en-US" smtClean="0"/>
              <a:t>23</a:t>
            </a:fld>
            <a:endParaRPr lang="en-US"/>
          </a:p>
        </p:txBody>
      </p:sp>
    </p:spTree>
    <p:extLst>
      <p:ext uri="{BB962C8B-B14F-4D97-AF65-F5344CB8AC3E}">
        <p14:creationId xmlns:p14="http://schemas.microsoft.com/office/powerpoint/2010/main" val="184926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AI to analyze large volumes of citizen input data to gauge sentiment and make insights more powerful</a:t>
            </a:r>
          </a:p>
        </p:txBody>
      </p:sp>
      <p:sp>
        <p:nvSpPr>
          <p:cNvPr id="4" name="Slide Number Placeholder 3"/>
          <p:cNvSpPr>
            <a:spLocks noGrp="1"/>
          </p:cNvSpPr>
          <p:nvPr>
            <p:ph type="sldNum" sz="quarter" idx="5"/>
          </p:nvPr>
        </p:nvSpPr>
        <p:spPr/>
        <p:txBody>
          <a:bodyPr/>
          <a:lstStyle/>
          <a:p>
            <a:fld id="{3D99FD39-086C-4D79-A01D-3B1C2BB2AA8E}" type="slidenum">
              <a:rPr lang="en-US" smtClean="0"/>
              <a:t>26</a:t>
            </a:fld>
            <a:endParaRPr lang="en-US"/>
          </a:p>
        </p:txBody>
      </p:sp>
    </p:spTree>
    <p:extLst>
      <p:ext uri="{BB962C8B-B14F-4D97-AF65-F5344CB8AC3E}">
        <p14:creationId xmlns:p14="http://schemas.microsoft.com/office/powerpoint/2010/main" val="240588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0A"/>
                </a:solidFill>
                <a:effectLst/>
                <a:highlight>
                  <a:srgbClr val="FEFEFE"/>
                </a:highlight>
                <a:latin typeface="Helvetica" panose="020B0604020202020204" pitchFamily="34" charset="0"/>
              </a:rPr>
              <a:t>Ethical AI is artificial intelligence that adheres to well-defined ethical guidelines regarding fundamental values, including such things as individual rights, privacy, non-discrimination, and non-manipulation. Ethical AI places fundamental importance on ethical considerations in determining legitimate and illegitimate uses of AI. Organizations that apply ethical AI have clearly stated policies and well-defined review processes to ensure adherence to these guidelines.</a:t>
            </a:r>
            <a:endParaRPr lang="en-US" dirty="0"/>
          </a:p>
        </p:txBody>
      </p:sp>
      <p:sp>
        <p:nvSpPr>
          <p:cNvPr id="4" name="Slide Number Placeholder 3"/>
          <p:cNvSpPr>
            <a:spLocks noGrp="1"/>
          </p:cNvSpPr>
          <p:nvPr>
            <p:ph type="sldNum" sz="quarter" idx="5"/>
          </p:nvPr>
        </p:nvSpPr>
        <p:spPr/>
        <p:txBody>
          <a:bodyPr/>
          <a:lstStyle/>
          <a:p>
            <a:fld id="{F8E9FBA5-BD69-40D6-B4CB-7F6F6862E1DC}" type="slidenum">
              <a:rPr lang="en-US" smtClean="0"/>
              <a:t>36</a:t>
            </a:fld>
            <a:endParaRPr lang="en-US"/>
          </a:p>
        </p:txBody>
      </p:sp>
    </p:spTree>
    <p:extLst>
      <p:ext uri="{BB962C8B-B14F-4D97-AF65-F5344CB8AC3E}">
        <p14:creationId xmlns:p14="http://schemas.microsoft.com/office/powerpoint/2010/main" val="2962607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0A1534A-7EE3-2606-CE96-B0108210D36B}"/>
              </a:ext>
            </a:extLst>
          </p:cNvPr>
          <p:cNvPicPr>
            <a:picLocks noChangeAspect="1"/>
          </p:cNvPicPr>
          <p:nvPr userDrawn="1"/>
        </p:nvPicPr>
        <p:blipFill>
          <a:blip r:embed="rId3"/>
          <a:stretch>
            <a:fillRect/>
          </a:stretch>
        </p:blipFill>
        <p:spPr>
          <a:xfrm>
            <a:off x="694944" y="694944"/>
            <a:ext cx="7580630" cy="1774190"/>
          </a:xfrm>
          <a:prstGeom prst="rect">
            <a:avLst/>
          </a:prstGeom>
        </p:spPr>
      </p:pic>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2A73B2-E10B-AA43-8F5A-EB0678F11871}"/>
              </a:ext>
            </a:extLst>
          </p:cNvPr>
          <p:cNvSpPr>
            <a:spLocks noGrp="1"/>
          </p:cNvSpPr>
          <p:nvPr>
            <p:ph type="subTitle" idx="1"/>
          </p:nvPr>
        </p:nvSpPr>
        <p:spPr>
          <a:xfrm>
            <a:off x="2377440" y="4757444"/>
            <a:ext cx="7915700" cy="1133060"/>
          </a:xfrm>
        </p:spPr>
        <p:txBody>
          <a:bodyPr>
            <a:normAutofit/>
          </a:bodyPr>
          <a:lstStyle>
            <a:lvl1pPr marL="0" indent="0" algn="l">
              <a:lnSpc>
                <a:spcPct val="1120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1">
            <a:extLst>
              <a:ext uri="{FF2B5EF4-FFF2-40B4-BE49-F238E27FC236}">
                <a16:creationId xmlns:a16="http://schemas.microsoft.com/office/drawing/2014/main" id="{37F02F58-01A2-CC49-BFC9-F052B9776E39}"/>
              </a:ext>
            </a:extLst>
          </p:cNvPr>
          <p:cNvSpPr>
            <a:spLocks noGrp="1"/>
          </p:cNvSpPr>
          <p:nvPr>
            <p:ph type="ctrTitle" hasCustomPrompt="1"/>
          </p:nvPr>
        </p:nvSpPr>
        <p:spPr>
          <a:xfrm>
            <a:off x="2377440" y="2754923"/>
            <a:ext cx="7915700" cy="1983654"/>
          </a:xfrm>
        </p:spPr>
        <p:txBody>
          <a:bodyPr anchor="t" anchorCtr="0">
            <a:noAutofit/>
          </a:bodyPr>
          <a:lstStyle>
            <a:lvl1pPr algn="l">
              <a:defRPr sz="5400" b="1" cap="none" baseline="0">
                <a:solidFill>
                  <a:srgbClr val="FFE600"/>
                </a:solidFill>
              </a:defRPr>
            </a:lvl1pPr>
          </a:lstStyle>
          <a:p>
            <a:r>
              <a:rPr lang="en-US" dirty="0"/>
              <a:t>Click to edit master title style</a:t>
            </a:r>
          </a:p>
        </p:txBody>
      </p:sp>
    </p:spTree>
    <p:extLst>
      <p:ext uri="{BB962C8B-B14F-4D97-AF65-F5344CB8AC3E}">
        <p14:creationId xmlns:p14="http://schemas.microsoft.com/office/powerpoint/2010/main" val="20761953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914399"/>
            <a:ext cx="10058400" cy="1062183"/>
          </a:xfrm>
        </p:spPr>
        <p:txBody>
          <a:bodyPr anchor="t" anchorCtr="0">
            <a:noAutofit/>
          </a:bodyPr>
          <a:lstStyle>
            <a:lvl1pPr>
              <a:defRPr sz="4000" cap="none" baseline="0">
                <a:solidFill>
                  <a:srgbClr val="2842A0"/>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2610E114-2A73-8345-A1A9-430F200DB0C2}"/>
              </a:ext>
            </a:extLst>
          </p:cNvPr>
          <p:cNvSpPr>
            <a:spLocks noGrp="1"/>
          </p:cNvSpPr>
          <p:nvPr>
            <p:ph idx="1" hasCustomPrompt="1"/>
          </p:nvPr>
        </p:nvSpPr>
        <p:spPr>
          <a:xfrm>
            <a:off x="1097280" y="2247900"/>
            <a:ext cx="10058400" cy="3213330"/>
          </a:xfrm>
        </p:spPr>
        <p:txBody>
          <a:bodyPr lIns="0" tIns="0" rIns="0" bIns="0">
            <a:noAutofit/>
          </a:bodyPr>
          <a:lstStyle>
            <a:lvl1pPr marL="342900" indent="-342900">
              <a:spcBef>
                <a:spcPts val="0"/>
              </a:spcBef>
              <a:spcAft>
                <a:spcPts val="1400"/>
              </a:spcAft>
              <a:buClr>
                <a:srgbClr val="2842A0"/>
              </a:buClr>
              <a:buSzPct val="100000"/>
              <a:buFont typeface="Arial" panose="020B0604020202020204" pitchFamily="34" charset="0"/>
              <a:buChar char="•"/>
              <a:defRPr sz="20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pic>
        <p:nvPicPr>
          <p:cNvPr id="4" name="Picture 3">
            <a:extLst>
              <a:ext uri="{FF2B5EF4-FFF2-40B4-BE49-F238E27FC236}">
                <a16:creationId xmlns:a16="http://schemas.microsoft.com/office/drawing/2014/main" id="{1FA1145C-3030-EA2B-DC4A-17F83A47B967}"/>
              </a:ext>
            </a:extLst>
          </p:cNvPr>
          <p:cNvPicPr>
            <a:picLocks noChangeAspect="1"/>
          </p:cNvPicPr>
          <p:nvPr userDrawn="1"/>
        </p:nvPicPr>
        <p:blipFill>
          <a:blip r:embed="rId3"/>
          <a:stretch>
            <a:fillRect/>
          </a:stretch>
        </p:blipFill>
        <p:spPr>
          <a:xfrm>
            <a:off x="8778240" y="5760720"/>
            <a:ext cx="2384679" cy="469392"/>
          </a:xfrm>
          <a:prstGeom prst="rect">
            <a:avLst/>
          </a:prstGeom>
        </p:spPr>
      </p:pic>
    </p:spTree>
    <p:extLst>
      <p:ext uri="{BB962C8B-B14F-4D97-AF65-F5344CB8AC3E}">
        <p14:creationId xmlns:p14="http://schemas.microsoft.com/office/powerpoint/2010/main" val="312506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C5DBB3D8-A3AB-D385-6E41-31B312DB965C}"/>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FD90439-9EBB-0974-AC6C-8AE8A263A451}"/>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B4A09E40-732D-DC1E-71AE-2D6C15A5862A}"/>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EDA0E56-C4A0-BF3E-196F-84D99E4C3BDD}"/>
              </a:ext>
            </a:extLst>
          </p:cNvPr>
          <p:cNvSpPr txBox="1"/>
          <p:nvPr userDrawn="1"/>
        </p:nvSpPr>
        <p:spPr>
          <a:xfrm>
            <a:off x="3049675" y="3246846"/>
            <a:ext cx="6099348" cy="369332"/>
          </a:xfrm>
          <a:prstGeom prst="rect">
            <a:avLst/>
          </a:prstGeom>
          <a:noFill/>
        </p:spPr>
        <p:txBody>
          <a:bodyPr wrap="square">
            <a:spAutoFit/>
          </a:bodyPr>
          <a:lstStyle/>
          <a:p>
            <a:r>
              <a:rPr lang="en-US"/>
              <a:t>6.55"</a:t>
            </a:r>
          </a:p>
        </p:txBody>
      </p:sp>
      <p:pic>
        <p:nvPicPr>
          <p:cNvPr id="10" name="Picture 9">
            <a:extLst>
              <a:ext uri="{FF2B5EF4-FFF2-40B4-BE49-F238E27FC236}">
                <a16:creationId xmlns:a16="http://schemas.microsoft.com/office/drawing/2014/main" id="{50C701EA-F45C-75FD-29C8-2757E9CFED3F}"/>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11" name="Picture 10">
            <a:extLst>
              <a:ext uri="{FF2B5EF4-FFF2-40B4-BE49-F238E27FC236}">
                <a16:creationId xmlns:a16="http://schemas.microsoft.com/office/drawing/2014/main" id="{3545EB44-82E0-BD4A-3B63-AC61AB9FB0C9}"/>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4E4D13A-C1AE-2903-C170-59CD0EF2D9E0}"/>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4217F84F-9367-7F21-5370-F04542A7FA13}"/>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FF9933"/>
                </a:solidFill>
              </a:defRPr>
            </a:lvl1pPr>
          </a:lstStyle>
          <a:p>
            <a:r>
              <a:rPr lang="en-US"/>
              <a:t>Click to edit Master title style</a:t>
            </a:r>
          </a:p>
        </p:txBody>
      </p:sp>
      <p:pic>
        <p:nvPicPr>
          <p:cNvPr id="5" name="Picture 4">
            <a:extLst>
              <a:ext uri="{FF2B5EF4-FFF2-40B4-BE49-F238E27FC236}">
                <a16:creationId xmlns:a16="http://schemas.microsoft.com/office/drawing/2014/main" id="{089D8A98-9345-BB26-4083-9B2C8EC109A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9" name="Picture 8">
            <a:extLst>
              <a:ext uri="{FF2B5EF4-FFF2-40B4-BE49-F238E27FC236}">
                <a16:creationId xmlns:a16="http://schemas.microsoft.com/office/drawing/2014/main" id="{F191CA7C-1163-5AE9-9FAF-7D80FFF57E7E}"/>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8D88B-B47D-6FD4-2F23-D69D268CDDC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7" name="Picture 6">
            <a:extLst>
              <a:ext uri="{FF2B5EF4-FFF2-40B4-BE49-F238E27FC236}">
                <a16:creationId xmlns:a16="http://schemas.microsoft.com/office/drawing/2014/main" id="{E9D126CE-6343-BAB9-20E2-D0BE840CE45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 id="2147483664" r:id="rId10"/>
    <p:sldLayoutId id="2147483665" r:id="rId11"/>
  </p:sldLayoutIdLst>
  <p:txStyles>
    <p:titleStyle>
      <a:lvl1pPr algn="l" defTabSz="914400" rtl="0" eaLnBrk="1" latinLnBrk="0" hangingPunct="1">
        <a:lnSpc>
          <a:spcPct val="110000"/>
        </a:lnSpc>
        <a:spcBef>
          <a:spcPct val="0"/>
        </a:spcBef>
        <a:buNone/>
        <a:defRPr sz="3600" b="1" i="0" kern="1200">
          <a:solidFill>
            <a:srgbClr val="FF9933"/>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Sq1QZB5baNw?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3wVpVH0Wa6E?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2Djt1WWch20?feature=oembed" TargetMode="Externa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nXVvvRhiGjI?feature=oembed"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S7xTBa93TX8?feature=oembed"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952B-020A-0204-036F-C225887B4C95}"/>
              </a:ext>
            </a:extLst>
          </p:cNvPr>
          <p:cNvSpPr>
            <a:spLocks noGrp="1"/>
          </p:cNvSpPr>
          <p:nvPr>
            <p:ph type="title"/>
          </p:nvPr>
        </p:nvSpPr>
        <p:spPr>
          <a:xfrm>
            <a:off x="993648" y="2737274"/>
            <a:ext cx="10204704" cy="1551262"/>
          </a:xfrm>
        </p:spPr>
        <p:txBody>
          <a:bodyPr/>
          <a:lstStyle/>
          <a:p>
            <a:r>
              <a:rPr lang="en-US" dirty="0"/>
              <a:t>Human Intelligence vs. Artificial Intelligence: The Connection</a:t>
            </a:r>
          </a:p>
        </p:txBody>
      </p:sp>
      <p:sp>
        <p:nvSpPr>
          <p:cNvPr id="3" name="Subtitle 2">
            <a:extLst>
              <a:ext uri="{FF2B5EF4-FFF2-40B4-BE49-F238E27FC236}">
                <a16:creationId xmlns:a16="http://schemas.microsoft.com/office/drawing/2014/main" id="{321A0954-0878-EB0B-F342-B2CCB6977DB6}"/>
              </a:ext>
            </a:extLst>
          </p:cNvPr>
          <p:cNvSpPr>
            <a:spLocks noGrp="1"/>
          </p:cNvSpPr>
          <p:nvPr>
            <p:ph type="body" idx="1"/>
          </p:nvPr>
        </p:nvSpPr>
        <p:spPr>
          <a:xfrm>
            <a:off x="1133856" y="4691000"/>
            <a:ext cx="10204704" cy="1046216"/>
          </a:xfrm>
        </p:spPr>
        <p:txBody>
          <a:bodyPr>
            <a:normAutofit/>
          </a:bodyPr>
          <a:lstStyle/>
          <a:p>
            <a:r>
              <a:rPr lang="en-US" sz="2000" dirty="0"/>
              <a:t>Dr. Peter Pirnejad</a:t>
            </a:r>
          </a:p>
          <a:p>
            <a:r>
              <a:rPr lang="en-US" sz="2000" dirty="0"/>
              <a:t>City Manager – 	Town of Los Altos Hills &amp; Cal-ICMA President Elect</a:t>
            </a:r>
          </a:p>
        </p:txBody>
      </p:sp>
    </p:spTree>
    <p:extLst>
      <p:ext uri="{BB962C8B-B14F-4D97-AF65-F5344CB8AC3E}">
        <p14:creationId xmlns:p14="http://schemas.microsoft.com/office/powerpoint/2010/main" val="119375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756870" y="2796048"/>
            <a:ext cx="10678259" cy="126590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Simply, it is software that creates new content based on a variety of inputs.</a:t>
            </a:r>
          </a:p>
        </p:txBody>
      </p:sp>
    </p:spTree>
    <p:extLst>
      <p:ext uri="{BB962C8B-B14F-4D97-AF65-F5344CB8AC3E}">
        <p14:creationId xmlns:p14="http://schemas.microsoft.com/office/powerpoint/2010/main" val="389920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756870" y="2796048"/>
            <a:ext cx="10678259" cy="126590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This New Content Is Remarkable And Includes Text, Pictures, Video, and Audio.</a:t>
            </a:r>
          </a:p>
        </p:txBody>
      </p:sp>
    </p:spTree>
    <p:extLst>
      <p:ext uri="{BB962C8B-B14F-4D97-AF65-F5344CB8AC3E}">
        <p14:creationId xmlns:p14="http://schemas.microsoft.com/office/powerpoint/2010/main" val="317811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igure Status Update - OpenAI Speech-to-Speech Reasoning">
            <a:hlinkClick r:id="" action="ppaction://media"/>
            <a:extLst>
              <a:ext uri="{FF2B5EF4-FFF2-40B4-BE49-F238E27FC236}">
                <a16:creationId xmlns:a16="http://schemas.microsoft.com/office/drawing/2014/main" id="{8099022D-FCF0-46C6-D461-FF68C3591EEA}"/>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37715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Anderson Cooper, 4K Original/(Deep)Fake Example">
            <a:hlinkClick r:id="" action="ppaction://media"/>
            <a:extLst>
              <a:ext uri="{FF2B5EF4-FFF2-40B4-BE49-F238E27FC236}">
                <a16:creationId xmlns:a16="http://schemas.microsoft.com/office/drawing/2014/main" id="{E06DFEF0-79C6-8699-606D-D9FC3D3BA5E7}"/>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248542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579995" y="523568"/>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Popular Uses Of Gen AI in Government</a:t>
            </a:r>
          </a:p>
        </p:txBody>
      </p:sp>
      <p:graphicFrame>
        <p:nvGraphicFramePr>
          <p:cNvPr id="3" name="Diagram 2">
            <a:extLst>
              <a:ext uri="{FF2B5EF4-FFF2-40B4-BE49-F238E27FC236}">
                <a16:creationId xmlns:a16="http://schemas.microsoft.com/office/drawing/2014/main" id="{AA862C36-FC11-393B-D1B6-268DFD38AA69}"/>
              </a:ext>
            </a:extLst>
          </p:cNvPr>
          <p:cNvGraphicFramePr/>
          <p:nvPr>
            <p:extLst>
              <p:ext uri="{D42A27DB-BD31-4B8C-83A1-F6EECF244321}">
                <p14:modId xmlns:p14="http://schemas.microsoft.com/office/powerpoint/2010/main" val="1336965943"/>
              </p:ext>
            </p:extLst>
          </p:nvPr>
        </p:nvGraphicFramePr>
        <p:xfrm>
          <a:off x="668594" y="1273277"/>
          <a:ext cx="10687664" cy="495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03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3025876"/>
            <a:ext cx="9951098" cy="8062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Multipurpose Gen AI Tools</a:t>
            </a:r>
          </a:p>
        </p:txBody>
      </p:sp>
      <p:pic>
        <p:nvPicPr>
          <p:cNvPr id="3" name="Graphic 2" descr="Pocket knife outline">
            <a:extLst>
              <a:ext uri="{FF2B5EF4-FFF2-40B4-BE49-F238E27FC236}">
                <a16:creationId xmlns:a16="http://schemas.microsoft.com/office/drawing/2014/main" id="{AB720BA3-67DA-AC32-5FEF-24733EC0E4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9645" y="1354395"/>
            <a:ext cx="1892709" cy="1892709"/>
          </a:xfrm>
          <a:prstGeom prst="rect">
            <a:avLst/>
          </a:prstGeom>
        </p:spPr>
      </p:pic>
    </p:spTree>
    <p:extLst>
      <p:ext uri="{BB962C8B-B14F-4D97-AF65-F5344CB8AC3E}">
        <p14:creationId xmlns:p14="http://schemas.microsoft.com/office/powerpoint/2010/main" val="147677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7B7DE6-E80D-14E6-A94F-E9EAD988A9A3}"/>
              </a:ext>
            </a:extLst>
          </p:cNvPr>
          <p:cNvGraphicFramePr/>
          <p:nvPr>
            <p:extLst>
              <p:ext uri="{D42A27DB-BD31-4B8C-83A1-F6EECF244321}">
                <p14:modId xmlns:p14="http://schemas.microsoft.com/office/powerpoint/2010/main" val="2322332214"/>
              </p:ext>
            </p:extLst>
          </p:nvPr>
        </p:nvGraphicFramePr>
        <p:xfrm>
          <a:off x="2032000" y="1531374"/>
          <a:ext cx="8128000" cy="379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73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ullabies and Whispers with GPT-4o">
            <a:hlinkClick r:id="" action="ppaction://media"/>
            <a:extLst>
              <a:ext uri="{FF2B5EF4-FFF2-40B4-BE49-F238E27FC236}">
                <a16:creationId xmlns:a16="http://schemas.microsoft.com/office/drawing/2014/main" id="{490C33AF-AF99-F855-6370-95DB880BA368}"/>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2357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oject Astra: Our vision for the future of AI assistants">
            <a:hlinkClick r:id="" action="ppaction://media"/>
            <a:extLst>
              <a:ext uri="{FF2B5EF4-FFF2-40B4-BE49-F238E27FC236}">
                <a16:creationId xmlns:a16="http://schemas.microsoft.com/office/drawing/2014/main" id="{7FC5E357-EEC0-C4A5-DE40-9B868200107A}"/>
              </a:ext>
            </a:extLst>
          </p:cNvPr>
          <p:cNvPicPr>
            <a:picLocks noRot="1" noChangeAspect="1"/>
          </p:cNvPicPr>
          <p:nvPr>
            <a:videoFile r:link="rId1"/>
          </p:nvPr>
        </p:nvPicPr>
        <p:blipFill>
          <a:blip r:embed="rId4"/>
          <a:stretch>
            <a:fillRect/>
          </a:stretch>
        </p:blipFill>
        <p:spPr>
          <a:xfrm>
            <a:off x="22225" y="6773"/>
            <a:ext cx="12147550" cy="6858000"/>
          </a:xfrm>
          <a:prstGeom prst="rect">
            <a:avLst/>
          </a:prstGeom>
        </p:spPr>
      </p:pic>
    </p:spTree>
    <p:extLst>
      <p:ext uri="{BB962C8B-B14F-4D97-AF65-F5344CB8AC3E}">
        <p14:creationId xmlns:p14="http://schemas.microsoft.com/office/powerpoint/2010/main" val="38659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troducing Microsoft 365 Copilot | Your Copilot for Work">
            <a:hlinkClick r:id="" action="ppaction://media"/>
            <a:extLst>
              <a:ext uri="{FF2B5EF4-FFF2-40B4-BE49-F238E27FC236}">
                <a16:creationId xmlns:a16="http://schemas.microsoft.com/office/drawing/2014/main" id="{FF58BB94-05FA-31AC-34E0-D6C7114DA785}"/>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6641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3025876"/>
            <a:ext cx="9951098" cy="8062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What is Artificial Intelligence?</a:t>
            </a:r>
          </a:p>
        </p:txBody>
      </p:sp>
      <p:pic>
        <p:nvPicPr>
          <p:cNvPr id="6" name="Graphic 5" descr="Thought bubble outline">
            <a:extLst>
              <a:ext uri="{FF2B5EF4-FFF2-40B4-BE49-F238E27FC236}">
                <a16:creationId xmlns:a16="http://schemas.microsoft.com/office/drawing/2014/main" id="{17F3C97E-43CB-ABF9-1FF9-918194DA23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4280" y="1322437"/>
            <a:ext cx="1703439" cy="1703439"/>
          </a:xfrm>
          <a:prstGeom prst="rect">
            <a:avLst/>
          </a:prstGeom>
        </p:spPr>
      </p:pic>
    </p:spTree>
    <p:extLst>
      <p:ext uri="{BB962C8B-B14F-4D97-AF65-F5344CB8AC3E}">
        <p14:creationId xmlns:p14="http://schemas.microsoft.com/office/powerpoint/2010/main" val="468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3025876"/>
            <a:ext cx="9951098" cy="8062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Government Focused AI Tools</a:t>
            </a:r>
          </a:p>
        </p:txBody>
      </p:sp>
      <p:pic>
        <p:nvPicPr>
          <p:cNvPr id="5" name="Graphic 4" descr="Playbook outline">
            <a:extLst>
              <a:ext uri="{FF2B5EF4-FFF2-40B4-BE49-F238E27FC236}">
                <a16:creationId xmlns:a16="http://schemas.microsoft.com/office/drawing/2014/main" id="{27072E61-6AA4-6DAC-B880-6AD2BA58D0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5006" y="1383889"/>
            <a:ext cx="1641987" cy="1641987"/>
          </a:xfrm>
          <a:prstGeom prst="rect">
            <a:avLst/>
          </a:prstGeom>
        </p:spPr>
      </p:pic>
    </p:spTree>
    <p:extLst>
      <p:ext uri="{BB962C8B-B14F-4D97-AF65-F5344CB8AC3E}">
        <p14:creationId xmlns:p14="http://schemas.microsoft.com/office/powerpoint/2010/main" val="9336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www.flocksafety.com</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Software to help eliminate crime and keep communities safe. Their holistic public safety platform is comprehensive and intelligent – that means you have the actionable evidence you need to solve, deter and reduce crime across neighborhoods, schools, businesses and entire cities.</a:t>
            </a:r>
            <a:endParaRPr lang="en-US" dirty="0">
              <a:solidFill>
                <a:schemeClr val="tx1"/>
              </a:solidFill>
            </a:endParaRPr>
          </a:p>
        </p:txBody>
      </p:sp>
      <p:pic>
        <p:nvPicPr>
          <p:cNvPr id="3" name="Graphic 2">
            <a:extLst>
              <a:ext uri="{FF2B5EF4-FFF2-40B4-BE49-F238E27FC236}">
                <a16:creationId xmlns:a16="http://schemas.microsoft.com/office/drawing/2014/main" id="{02FBA336-84DA-1F47-2743-9EA55AB61D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872" y="2513795"/>
            <a:ext cx="4001287" cy="595233"/>
          </a:xfrm>
          <a:prstGeom prst="rect">
            <a:avLst/>
          </a:prstGeom>
        </p:spPr>
      </p:pic>
      <p:sp>
        <p:nvSpPr>
          <p:cNvPr id="4" name="Title 1">
            <a:extLst>
              <a:ext uri="{FF2B5EF4-FFF2-40B4-BE49-F238E27FC236}">
                <a16:creationId xmlns:a16="http://schemas.microsoft.com/office/drawing/2014/main" id="{7FF49FAE-4E25-D1F9-4D61-3E1E1FC213CE}"/>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Public Safety - Police</a:t>
            </a:r>
          </a:p>
        </p:txBody>
      </p:sp>
    </p:spTree>
    <p:extLst>
      <p:ext uri="{BB962C8B-B14F-4D97-AF65-F5344CB8AC3E}">
        <p14:creationId xmlns:p14="http://schemas.microsoft.com/office/powerpoint/2010/main" val="416395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www.rain.aero</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0" i="0" dirty="0">
                <a:solidFill>
                  <a:srgbClr val="000000"/>
                </a:solidFill>
                <a:effectLst/>
                <a:highlight>
                  <a:srgbClr val="FFFFFF"/>
                </a:highlight>
                <a:latin typeface="Poppins" panose="00000500000000000000" pitchFamily="2" charset="0"/>
              </a:rPr>
              <a:t>Rain’s technology is built to help fire agencies more rapidly suppress wildfires during the earliest stages of ignition. By adapting existing military and civil autonomous aircraft with the intelligence to perceive, understand, and suppress wildfires, Rain enables numerous aircraft to be prepositioned in remote locations resulting in accelerated response time. </a:t>
            </a:r>
            <a:endParaRPr lang="en-US" sz="2200" dirty="0">
              <a:solidFill>
                <a:schemeClr val="tx1"/>
              </a:solidFill>
            </a:endParaRPr>
          </a:p>
        </p:txBody>
      </p:sp>
      <p:pic>
        <p:nvPicPr>
          <p:cNvPr id="3" name="Picture 2" descr="A black and white logo&#10;&#10;Description automatically generated">
            <a:extLst>
              <a:ext uri="{FF2B5EF4-FFF2-40B4-BE49-F238E27FC236}">
                <a16:creationId xmlns:a16="http://schemas.microsoft.com/office/drawing/2014/main" id="{218267A4-2FF5-50B0-3F47-C27E66ED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87" y="1987218"/>
            <a:ext cx="3671663" cy="1916188"/>
          </a:xfrm>
          <a:prstGeom prst="rect">
            <a:avLst/>
          </a:prstGeom>
        </p:spPr>
      </p:pic>
      <p:sp>
        <p:nvSpPr>
          <p:cNvPr id="4" name="Title 1">
            <a:extLst>
              <a:ext uri="{FF2B5EF4-FFF2-40B4-BE49-F238E27FC236}">
                <a16:creationId xmlns:a16="http://schemas.microsoft.com/office/drawing/2014/main" id="{67F294A0-41DF-67A2-BD52-3CB9771EDCD0}"/>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tx2"/>
                </a:solidFill>
                <a:latin typeface="+mn-lt"/>
              </a:rPr>
              <a:t>Public Safety - Fire</a:t>
            </a:r>
          </a:p>
        </p:txBody>
      </p:sp>
    </p:spTree>
    <p:extLst>
      <p:ext uri="{BB962C8B-B14F-4D97-AF65-F5344CB8AC3E}">
        <p14:creationId xmlns:p14="http://schemas.microsoft.com/office/powerpoint/2010/main" val="82739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www.hayden.ai</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AI-powered cameras perceive, map, and understand their environment, and collaborate to deliver state-of-the-art traffic enforcement and real-time insights.</a:t>
            </a:r>
            <a:endParaRPr lang="en-US" sz="2000" dirty="0">
              <a:solidFill>
                <a:schemeClr val="tx1"/>
              </a:solidFill>
            </a:endParaRPr>
          </a:p>
          <a:p>
            <a:pPr algn="ctr"/>
            <a:endParaRPr lang="en-US" dirty="0">
              <a:solidFill>
                <a:schemeClr val="tx1"/>
              </a:solidFill>
            </a:endParaRPr>
          </a:p>
        </p:txBody>
      </p:sp>
      <p:pic>
        <p:nvPicPr>
          <p:cNvPr id="3" name="Picture 2" descr="A blue and white logo&#10;&#10;Description automatically generated">
            <a:extLst>
              <a:ext uri="{FF2B5EF4-FFF2-40B4-BE49-F238E27FC236}">
                <a16:creationId xmlns:a16="http://schemas.microsoft.com/office/drawing/2014/main" id="{6999FF16-17F4-5E69-7DF7-746C08AE0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30" y="1915753"/>
            <a:ext cx="3817599" cy="2007318"/>
          </a:xfrm>
          <a:prstGeom prst="rect">
            <a:avLst/>
          </a:prstGeom>
        </p:spPr>
      </p:pic>
      <p:sp>
        <p:nvSpPr>
          <p:cNvPr id="4" name="Title 1">
            <a:extLst>
              <a:ext uri="{FF2B5EF4-FFF2-40B4-BE49-F238E27FC236}">
                <a16:creationId xmlns:a16="http://schemas.microsoft.com/office/drawing/2014/main" id="{5C7F2C21-2A80-0CA1-7CEF-3A080BA46B40}"/>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Public Safety - Enforcement</a:t>
            </a:r>
          </a:p>
        </p:txBody>
      </p:sp>
    </p:spTree>
    <p:extLst>
      <p:ext uri="{BB962C8B-B14F-4D97-AF65-F5344CB8AC3E}">
        <p14:creationId xmlns:p14="http://schemas.microsoft.com/office/powerpoint/2010/main" val="166086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17B260B-645D-D006-26C7-F77B7BE4F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516" y="2363737"/>
            <a:ext cx="3810000" cy="895350"/>
          </a:xfrm>
          <a:prstGeom prst="rect">
            <a:avLst/>
          </a:prstGeom>
        </p:spPr>
      </p:pic>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info.polco.us</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Organizations nationwide use </a:t>
            </a:r>
            <a:r>
              <a:rPr lang="en-US" sz="2800" dirty="0" err="1">
                <a:solidFill>
                  <a:schemeClr val="tx1"/>
                </a:solidFill>
              </a:rPr>
              <a:t>Polco</a:t>
            </a:r>
            <a:r>
              <a:rPr lang="en-US" sz="2800" dirty="0">
                <a:solidFill>
                  <a:schemeClr val="tx1"/>
                </a:solidFill>
              </a:rPr>
              <a:t> for strategic planning, budgeting, and empowering resident voices. They make civil, verified community engagement online possible and accessible.</a:t>
            </a:r>
          </a:p>
          <a:p>
            <a:pPr algn="ctr"/>
            <a:r>
              <a:rPr lang="en-US" sz="2800" dirty="0">
                <a:solidFill>
                  <a:schemeClr val="tx1"/>
                </a:solidFill>
              </a:rPr>
              <a:t>Polly, an AI analyst for government can help make data-informed decisions easily and efficiently.</a:t>
            </a:r>
            <a:endParaRPr lang="en-US" dirty="0">
              <a:solidFill>
                <a:schemeClr val="tx1"/>
              </a:solidFill>
            </a:endParaRPr>
          </a:p>
          <a:p>
            <a:pPr algn="ctr"/>
            <a:endParaRPr lang="en-US" dirty="0">
              <a:solidFill>
                <a:schemeClr val="tx1"/>
              </a:solidFill>
            </a:endParaRPr>
          </a:p>
        </p:txBody>
      </p:sp>
      <p:sp>
        <p:nvSpPr>
          <p:cNvPr id="9" name="Title 1">
            <a:extLst>
              <a:ext uri="{FF2B5EF4-FFF2-40B4-BE49-F238E27FC236}">
                <a16:creationId xmlns:a16="http://schemas.microsoft.com/office/drawing/2014/main" id="{600BE511-0266-6766-EE6B-7A55D510114D}"/>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Community Engagement</a:t>
            </a:r>
          </a:p>
        </p:txBody>
      </p:sp>
    </p:spTree>
    <p:extLst>
      <p:ext uri="{BB962C8B-B14F-4D97-AF65-F5344CB8AC3E}">
        <p14:creationId xmlns:p14="http://schemas.microsoft.com/office/powerpoint/2010/main" val="10611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www.citibot.io</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i="0" dirty="0" err="1">
                <a:solidFill>
                  <a:srgbClr val="3A3A3C"/>
                </a:solidFill>
                <a:effectLst/>
                <a:highlight>
                  <a:srgbClr val="FCF8F8"/>
                </a:highlight>
                <a:latin typeface="GOTHAM-LIGHT"/>
              </a:rPr>
              <a:t>Citibot's</a:t>
            </a:r>
            <a:r>
              <a:rPr lang="en-US" sz="2800" b="0" i="0" dirty="0">
                <a:solidFill>
                  <a:srgbClr val="3A3A3C"/>
                </a:solidFill>
                <a:effectLst/>
                <a:highlight>
                  <a:srgbClr val="FCF8F8"/>
                </a:highlight>
                <a:latin typeface="GOTHAM-LIGHT"/>
              </a:rPr>
              <a:t> advanced Generative AI fuels government communication in text messaging, web chat, and interactive alerts. </a:t>
            </a:r>
            <a:r>
              <a:rPr lang="en-US" sz="2800" b="0" i="0" dirty="0">
                <a:solidFill>
                  <a:schemeClr val="tx1"/>
                </a:solidFill>
                <a:effectLst/>
                <a:highlight>
                  <a:srgbClr val="FCF8F8"/>
                </a:highlight>
                <a:latin typeface="GOTHAM-LIGHT"/>
              </a:rPr>
              <a:t>Their </a:t>
            </a:r>
            <a:r>
              <a:rPr lang="en-US" sz="2800" b="0" i="0" dirty="0">
                <a:solidFill>
                  <a:srgbClr val="3A3A3C"/>
                </a:solidFill>
                <a:effectLst/>
                <a:highlight>
                  <a:srgbClr val="FCF8F8"/>
                </a:highlight>
                <a:latin typeface="GOTHAM-LIGHT"/>
              </a:rPr>
              <a:t>products enable communications in 71 languages and ensure seamless and inclusive interactions for elevated operational efficiency and exceptional customer service.</a:t>
            </a:r>
            <a:endParaRPr lang="en-US" dirty="0">
              <a:solidFill>
                <a:schemeClr val="tx1"/>
              </a:solidFill>
            </a:endParaRPr>
          </a:p>
        </p:txBody>
      </p:sp>
      <p:pic>
        <p:nvPicPr>
          <p:cNvPr id="3" name="Picture 2" descr="A blue and black text&#10;&#10;Description automatically generated">
            <a:extLst>
              <a:ext uri="{FF2B5EF4-FFF2-40B4-BE49-F238E27FC236}">
                <a16:creationId xmlns:a16="http://schemas.microsoft.com/office/drawing/2014/main" id="{D1140F42-A8DC-F202-E850-A867B6EDC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250" y="2526060"/>
            <a:ext cx="3760531" cy="570704"/>
          </a:xfrm>
          <a:prstGeom prst="rect">
            <a:avLst/>
          </a:prstGeom>
        </p:spPr>
      </p:pic>
      <p:sp>
        <p:nvSpPr>
          <p:cNvPr id="4" name="Title 1">
            <a:extLst>
              <a:ext uri="{FF2B5EF4-FFF2-40B4-BE49-F238E27FC236}">
                <a16:creationId xmlns:a16="http://schemas.microsoft.com/office/drawing/2014/main" id="{6EB4B553-79B0-69E3-3534-2F0C1577A1E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Community Engagement</a:t>
            </a:r>
          </a:p>
        </p:txBody>
      </p:sp>
    </p:spTree>
    <p:extLst>
      <p:ext uri="{BB962C8B-B14F-4D97-AF65-F5344CB8AC3E}">
        <p14:creationId xmlns:p14="http://schemas.microsoft.com/office/powerpoint/2010/main" val="366202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5553" y="135782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www.citizenlab.co/sensemaking</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tx1"/>
                </a:solidFill>
                <a:effectLst/>
                <a:highlight>
                  <a:srgbClr val="FFFFFF"/>
                </a:highlight>
                <a:latin typeface="Publicsans"/>
              </a:rPr>
              <a:t>AI-Powered Sensemaking analyzes large volumes of government data. With automatic data analysis and meticulously generated reports, it assists with focusing on more inclusive and efficient public decision-making.</a:t>
            </a:r>
            <a:endParaRPr lang="en-US" dirty="0">
              <a:solidFill>
                <a:schemeClr val="tx1"/>
              </a:solidFill>
            </a:endParaRPr>
          </a:p>
        </p:txBody>
      </p:sp>
      <p:pic>
        <p:nvPicPr>
          <p:cNvPr id="5" name="Graphic 4">
            <a:extLst>
              <a:ext uri="{FF2B5EF4-FFF2-40B4-BE49-F238E27FC236}">
                <a16:creationId xmlns:a16="http://schemas.microsoft.com/office/drawing/2014/main" id="{54340F59-A28E-DA2C-3CB5-B1CF28633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577" y="2465377"/>
            <a:ext cx="3612830" cy="793570"/>
          </a:xfrm>
          <a:prstGeom prst="rect">
            <a:avLst/>
          </a:prstGeom>
        </p:spPr>
      </p:pic>
      <p:sp>
        <p:nvSpPr>
          <p:cNvPr id="9" name="Title 1">
            <a:extLst>
              <a:ext uri="{FF2B5EF4-FFF2-40B4-BE49-F238E27FC236}">
                <a16:creationId xmlns:a16="http://schemas.microsoft.com/office/drawing/2014/main" id="{B7B8634F-6516-917F-5B44-A70CD1ADB94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Community Engagement</a:t>
            </a:r>
          </a:p>
        </p:txBody>
      </p:sp>
    </p:spTree>
    <p:extLst>
      <p:ext uri="{BB962C8B-B14F-4D97-AF65-F5344CB8AC3E}">
        <p14:creationId xmlns:p14="http://schemas.microsoft.com/office/powerpoint/2010/main" val="337532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www.myhamlet.com</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 software streamlines the process of transforming public data into actionable insights for businesses and communities. They develop innovative tools that enable deeper connections between residents, businesses, and the communities they serve and inhabit.</a:t>
            </a:r>
            <a:endParaRPr lang="en-US" dirty="0">
              <a:solidFill>
                <a:schemeClr val="tx1"/>
              </a:solidFill>
            </a:endParaRPr>
          </a:p>
          <a:p>
            <a:pPr algn="ctr"/>
            <a:endParaRPr lang="en-US" dirty="0">
              <a:solidFill>
                <a:schemeClr val="tx1"/>
              </a:solidFill>
            </a:endParaRPr>
          </a:p>
        </p:txBody>
      </p:sp>
      <p:pic>
        <p:nvPicPr>
          <p:cNvPr id="3" name="Graphic 2">
            <a:extLst>
              <a:ext uri="{FF2B5EF4-FFF2-40B4-BE49-F238E27FC236}">
                <a16:creationId xmlns:a16="http://schemas.microsoft.com/office/drawing/2014/main" id="{C9669009-78C8-3EDC-1ABC-1ED359523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062" y="2420886"/>
            <a:ext cx="3795530" cy="774598"/>
          </a:xfrm>
          <a:prstGeom prst="rect">
            <a:avLst/>
          </a:prstGeom>
        </p:spPr>
      </p:pic>
      <p:sp>
        <p:nvSpPr>
          <p:cNvPr id="4" name="Title 1">
            <a:extLst>
              <a:ext uri="{FF2B5EF4-FFF2-40B4-BE49-F238E27FC236}">
                <a16:creationId xmlns:a16="http://schemas.microsoft.com/office/drawing/2014/main" id="{5E28E00E-E943-94FC-0CB1-D6AFD40233DB}"/>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Community Engagement</a:t>
            </a:r>
          </a:p>
        </p:txBody>
      </p:sp>
    </p:spTree>
    <p:extLst>
      <p:ext uri="{BB962C8B-B14F-4D97-AF65-F5344CB8AC3E}">
        <p14:creationId xmlns:p14="http://schemas.microsoft.com/office/powerpoint/2010/main" val="6045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www.legislaide.com</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 suite of legislative research, drafting, and workflow tools that assist local governments in streamlining their day-to-day legislative processes</a:t>
            </a:r>
            <a:r>
              <a:rPr lang="en-US" sz="2800" dirty="0">
                <a:solidFill>
                  <a:schemeClr val="tx1"/>
                </a:solidFill>
              </a:rPr>
              <a:t>.</a:t>
            </a:r>
            <a:endParaRPr lang="en-US" dirty="0">
              <a:solidFill>
                <a:schemeClr val="tx1"/>
              </a:solidFill>
            </a:endParaRPr>
          </a:p>
          <a:p>
            <a:pPr algn="ctr"/>
            <a:endParaRPr lang="en-US" dirty="0">
              <a:solidFill>
                <a:schemeClr val="tx1"/>
              </a:solidFill>
            </a:endParaRPr>
          </a:p>
        </p:txBody>
      </p:sp>
      <p:pic>
        <p:nvPicPr>
          <p:cNvPr id="3" name="Picture 2" descr="A blue text on a black background&#10;&#10;Description automatically generated">
            <a:extLst>
              <a:ext uri="{FF2B5EF4-FFF2-40B4-BE49-F238E27FC236}">
                <a16:creationId xmlns:a16="http://schemas.microsoft.com/office/drawing/2014/main" id="{28BAA96B-9A59-83D8-A700-645796A01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3" y="2262348"/>
            <a:ext cx="3675365" cy="1098127"/>
          </a:xfrm>
          <a:prstGeom prst="rect">
            <a:avLst/>
          </a:prstGeom>
        </p:spPr>
      </p:pic>
      <p:sp>
        <p:nvSpPr>
          <p:cNvPr id="4" name="Title 1">
            <a:extLst>
              <a:ext uri="{FF2B5EF4-FFF2-40B4-BE49-F238E27FC236}">
                <a16:creationId xmlns:a16="http://schemas.microsoft.com/office/drawing/2014/main" id="{B407D88B-8450-419A-8C58-7E80CF5AD1D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City Clerk – Legislative Process</a:t>
            </a:r>
          </a:p>
        </p:txBody>
      </p:sp>
    </p:spTree>
    <p:extLst>
      <p:ext uri="{BB962C8B-B14F-4D97-AF65-F5344CB8AC3E}">
        <p14:creationId xmlns:p14="http://schemas.microsoft.com/office/powerpoint/2010/main" val="166429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www.coursera.org</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One of the leading providers of AI Training. Uses </a:t>
            </a:r>
            <a:r>
              <a:rPr lang="en-US" sz="3600" b="0" i="0" dirty="0">
                <a:solidFill>
                  <a:srgbClr val="202124"/>
                </a:solidFill>
                <a:effectLst/>
                <a:highlight>
                  <a:srgbClr val="FFFFFF"/>
                </a:highlight>
                <a:latin typeface="Google Sans"/>
              </a:rPr>
              <a:t>AI-powered features to </a:t>
            </a:r>
            <a:r>
              <a:rPr lang="en-US" sz="3600" b="0" i="0" dirty="0">
                <a:solidFill>
                  <a:srgbClr val="040C28"/>
                </a:solidFill>
                <a:effectLst/>
                <a:latin typeface="Google Sans"/>
              </a:rPr>
              <a:t>auto-generate course content — such as overall course structure, readings, assignments, and glossaries</a:t>
            </a:r>
            <a:endParaRPr lang="en-US" dirty="0">
              <a:solidFill>
                <a:schemeClr val="tx1"/>
              </a:solidFill>
            </a:endParaRPr>
          </a:p>
        </p:txBody>
      </p:sp>
      <p:sp>
        <p:nvSpPr>
          <p:cNvPr id="4" name="Title 1">
            <a:extLst>
              <a:ext uri="{FF2B5EF4-FFF2-40B4-BE49-F238E27FC236}">
                <a16:creationId xmlns:a16="http://schemas.microsoft.com/office/drawing/2014/main" id="{B407D88B-8450-419A-8C58-7E80CF5AD1D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Training – AI Education</a:t>
            </a:r>
          </a:p>
        </p:txBody>
      </p:sp>
      <p:pic>
        <p:nvPicPr>
          <p:cNvPr id="9" name="Picture 8">
            <a:extLst>
              <a:ext uri="{FF2B5EF4-FFF2-40B4-BE49-F238E27FC236}">
                <a16:creationId xmlns:a16="http://schemas.microsoft.com/office/drawing/2014/main" id="{D6705E9D-03B9-576C-B8E3-C93CF1FCE585}"/>
              </a:ext>
            </a:extLst>
          </p:cNvPr>
          <p:cNvPicPr>
            <a:picLocks noChangeAspect="1"/>
          </p:cNvPicPr>
          <p:nvPr/>
        </p:nvPicPr>
        <p:blipFill>
          <a:blip r:embed="rId2"/>
          <a:stretch>
            <a:fillRect/>
          </a:stretch>
        </p:blipFill>
        <p:spPr>
          <a:xfrm>
            <a:off x="1828953" y="1739849"/>
            <a:ext cx="2143125" cy="2143125"/>
          </a:xfrm>
          <a:prstGeom prst="rect">
            <a:avLst/>
          </a:prstGeom>
        </p:spPr>
      </p:pic>
    </p:spTree>
    <p:extLst>
      <p:ext uri="{BB962C8B-B14F-4D97-AF65-F5344CB8AC3E}">
        <p14:creationId xmlns:p14="http://schemas.microsoft.com/office/powerpoint/2010/main" val="383485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756870" y="3079955"/>
            <a:ext cx="10678259"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A machine that imitates human behavior.</a:t>
            </a:r>
          </a:p>
        </p:txBody>
      </p:sp>
      <p:sp>
        <p:nvSpPr>
          <p:cNvPr id="2" name="Title 1">
            <a:extLst>
              <a:ext uri="{FF2B5EF4-FFF2-40B4-BE49-F238E27FC236}">
                <a16:creationId xmlns:a16="http://schemas.microsoft.com/office/drawing/2014/main" id="{E76F520A-E9A1-43FF-5D74-9936CDA1861C}"/>
              </a:ext>
            </a:extLst>
          </p:cNvPr>
          <p:cNvSpPr txBox="1">
            <a:spLocks/>
          </p:cNvSpPr>
          <p:nvPr/>
        </p:nvSpPr>
        <p:spPr>
          <a:xfrm>
            <a:off x="756870" y="5078981"/>
            <a:ext cx="2109446" cy="29496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solidFill>
                  <a:schemeClr val="tx2"/>
                </a:solidFill>
                <a:latin typeface="+mn-lt"/>
              </a:rPr>
              <a:t>Source: </a:t>
            </a:r>
            <a:r>
              <a:rPr lang="en-US" sz="1400" dirty="0" err="1">
                <a:solidFill>
                  <a:schemeClr val="tx2"/>
                </a:solidFill>
                <a:latin typeface="+mn-lt"/>
              </a:rPr>
              <a:t>Merrian</a:t>
            </a:r>
            <a:r>
              <a:rPr lang="en-US" sz="1400" dirty="0">
                <a:solidFill>
                  <a:schemeClr val="tx2"/>
                </a:solidFill>
                <a:latin typeface="+mn-lt"/>
              </a:rPr>
              <a:t>-Webster</a:t>
            </a:r>
            <a:endParaRPr lang="en-US" sz="1200" dirty="0">
              <a:solidFill>
                <a:schemeClr val="tx2"/>
              </a:solidFill>
              <a:latin typeface="+mn-lt"/>
            </a:endParaRPr>
          </a:p>
        </p:txBody>
      </p:sp>
    </p:spTree>
    <p:extLst>
      <p:ext uri="{BB962C8B-B14F-4D97-AF65-F5344CB8AC3E}">
        <p14:creationId xmlns:p14="http://schemas.microsoft.com/office/powerpoint/2010/main" val="1452720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www.iteris.com</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tx1"/>
                </a:solidFill>
                <a:effectLst/>
              </a:rPr>
              <a:t>Video and hybrid (video and radar) detection systems are equipped with </a:t>
            </a:r>
            <a:r>
              <a:rPr lang="en-US" sz="3200" b="0" i="0" dirty="0" err="1">
                <a:solidFill>
                  <a:schemeClr val="tx1"/>
                </a:solidFill>
                <a:effectLst/>
              </a:rPr>
              <a:t>Iteris</a:t>
            </a:r>
            <a:r>
              <a:rPr lang="en-US" sz="3200" b="0" i="0" dirty="0">
                <a:solidFill>
                  <a:schemeClr val="tx1"/>
                </a:solidFill>
                <a:effectLst/>
              </a:rPr>
              <a:t>' </a:t>
            </a:r>
            <a:r>
              <a:rPr lang="en-US" sz="3200" b="0" i="0" dirty="0" err="1">
                <a:solidFill>
                  <a:schemeClr val="tx1"/>
                </a:solidFill>
                <a:effectLst/>
              </a:rPr>
              <a:t>PedTrax</a:t>
            </a:r>
            <a:r>
              <a:rPr lang="en-US" sz="3200" b="0" i="0" dirty="0">
                <a:solidFill>
                  <a:schemeClr val="tx1"/>
                </a:solidFill>
                <a:effectLst/>
              </a:rPr>
              <a:t> and </a:t>
            </a:r>
            <a:r>
              <a:rPr lang="en-US" sz="3200" b="0" i="0" dirty="0" err="1">
                <a:solidFill>
                  <a:schemeClr val="tx1"/>
                </a:solidFill>
                <a:effectLst/>
              </a:rPr>
              <a:t>SmartCycle</a:t>
            </a:r>
            <a:r>
              <a:rPr lang="en-US" sz="3200" b="0" i="0" dirty="0">
                <a:solidFill>
                  <a:schemeClr val="tx1"/>
                </a:solidFill>
                <a:effectLst/>
              </a:rPr>
              <a:t> algorithms for detection and differentiation between pedestrians, bicycles and vehicles.</a:t>
            </a:r>
            <a:endParaRPr lang="en-US" sz="3200" dirty="0">
              <a:solidFill>
                <a:schemeClr val="tx1"/>
              </a:solidFill>
            </a:endParaRPr>
          </a:p>
        </p:txBody>
      </p:sp>
      <p:sp>
        <p:nvSpPr>
          <p:cNvPr id="4" name="Title 1">
            <a:extLst>
              <a:ext uri="{FF2B5EF4-FFF2-40B4-BE49-F238E27FC236}">
                <a16:creationId xmlns:a16="http://schemas.microsoft.com/office/drawing/2014/main" id="{B407D88B-8450-419A-8C58-7E80CF5AD1D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Transportation – Detection System</a:t>
            </a:r>
          </a:p>
        </p:txBody>
      </p:sp>
      <p:pic>
        <p:nvPicPr>
          <p:cNvPr id="10" name="Picture 9" descr="A black text on a white background&#10;&#10;Description automatically generated">
            <a:extLst>
              <a:ext uri="{FF2B5EF4-FFF2-40B4-BE49-F238E27FC236}">
                <a16:creationId xmlns:a16="http://schemas.microsoft.com/office/drawing/2014/main" id="{9BF137B0-7262-0470-D49C-5E106D524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880" y="1817689"/>
            <a:ext cx="3809272" cy="1987446"/>
          </a:xfrm>
          <a:prstGeom prst="rect">
            <a:avLst/>
          </a:prstGeom>
        </p:spPr>
      </p:pic>
    </p:spTree>
    <p:extLst>
      <p:ext uri="{BB962C8B-B14F-4D97-AF65-F5344CB8AC3E}">
        <p14:creationId xmlns:p14="http://schemas.microsoft.com/office/powerpoint/2010/main" val="1036061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zoox.com</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tx1"/>
                </a:solidFill>
                <a:effectLst/>
              </a:rPr>
              <a:t>Zoox</a:t>
            </a:r>
            <a:r>
              <a:rPr lang="en-US" sz="3200" b="0" i="0" dirty="0">
                <a:solidFill>
                  <a:schemeClr val="tx1"/>
                </a:solidFill>
                <a:effectLst/>
              </a:rPr>
              <a:t> will provide autonomous mobility-as-a-service in dense urban environments. They will handle the driving, charging, maintenance, and upgrades for its fleet of vehicles. The rider will simply pay for the service.</a:t>
            </a:r>
            <a:endParaRPr lang="en-US" sz="3200" dirty="0">
              <a:solidFill>
                <a:schemeClr val="tx1"/>
              </a:solidFill>
            </a:endParaRPr>
          </a:p>
        </p:txBody>
      </p:sp>
      <p:sp>
        <p:nvSpPr>
          <p:cNvPr id="4" name="Title 1">
            <a:extLst>
              <a:ext uri="{FF2B5EF4-FFF2-40B4-BE49-F238E27FC236}">
                <a16:creationId xmlns:a16="http://schemas.microsoft.com/office/drawing/2014/main" id="{B407D88B-8450-419A-8C58-7E80CF5AD1D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Transportation – </a:t>
            </a:r>
            <a:r>
              <a:rPr lang="en-US" sz="4400" b="1" dirty="0" err="1">
                <a:latin typeface="+mn-lt"/>
              </a:rPr>
              <a:t>Autononous</a:t>
            </a:r>
            <a:r>
              <a:rPr lang="en-US" sz="4400" b="1" dirty="0">
                <a:latin typeface="+mn-lt"/>
              </a:rPr>
              <a:t> Vehicles</a:t>
            </a:r>
          </a:p>
        </p:txBody>
      </p:sp>
      <p:pic>
        <p:nvPicPr>
          <p:cNvPr id="3" name="Picture 2" descr="A black square with a white background&#10;&#10;Description automatically generated">
            <a:extLst>
              <a:ext uri="{FF2B5EF4-FFF2-40B4-BE49-F238E27FC236}">
                <a16:creationId xmlns:a16="http://schemas.microsoft.com/office/drawing/2014/main" id="{38A74D4C-B4D8-FB3D-2E77-09B23FD43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79" y="2005868"/>
            <a:ext cx="4027718" cy="1611087"/>
          </a:xfrm>
          <a:prstGeom prst="rect">
            <a:avLst/>
          </a:prstGeom>
        </p:spPr>
      </p:pic>
    </p:spTree>
    <p:extLst>
      <p:ext uri="{BB962C8B-B14F-4D97-AF65-F5344CB8AC3E}">
        <p14:creationId xmlns:p14="http://schemas.microsoft.com/office/powerpoint/2010/main" val="261457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julius.ai</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0" i="0" dirty="0">
                <a:solidFill>
                  <a:schemeClr val="tx1"/>
                </a:solidFill>
                <a:effectLst/>
              </a:rPr>
              <a:t>Chat with files and get expert-level insights in seconds. Julius is an aggregate of different Large Language Models, including OpenAI's GPT-4 and </a:t>
            </a:r>
            <a:r>
              <a:rPr lang="en-US" sz="2600" b="0" i="0" dirty="0" err="1">
                <a:solidFill>
                  <a:schemeClr val="tx1"/>
                </a:solidFill>
                <a:effectLst/>
              </a:rPr>
              <a:t>Anthropic's</a:t>
            </a:r>
            <a:r>
              <a:rPr lang="en-US" sz="2600" b="0" i="0" dirty="0">
                <a:solidFill>
                  <a:schemeClr val="tx1"/>
                </a:solidFill>
                <a:effectLst/>
              </a:rPr>
              <a:t> Claude, which they’ve equipped to write Python code and use tools. As a result, Julius can complete a variety of computational and analytical tasks.</a:t>
            </a:r>
            <a:endParaRPr lang="en-US" sz="2600" dirty="0">
              <a:solidFill>
                <a:schemeClr val="tx1"/>
              </a:solidFill>
            </a:endParaRPr>
          </a:p>
        </p:txBody>
      </p:sp>
      <p:sp>
        <p:nvSpPr>
          <p:cNvPr id="4" name="Title 1">
            <a:extLst>
              <a:ext uri="{FF2B5EF4-FFF2-40B4-BE49-F238E27FC236}">
                <a16:creationId xmlns:a16="http://schemas.microsoft.com/office/drawing/2014/main" id="{B407D88B-8450-419A-8C58-7E80CF5AD1D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Admin: Analytics</a:t>
            </a:r>
          </a:p>
        </p:txBody>
      </p:sp>
      <p:pic>
        <p:nvPicPr>
          <p:cNvPr id="5" name="Picture 4" descr="A blue text on a white background&#10;&#10;Description automatically generated">
            <a:extLst>
              <a:ext uri="{FF2B5EF4-FFF2-40B4-BE49-F238E27FC236}">
                <a16:creationId xmlns:a16="http://schemas.microsoft.com/office/drawing/2014/main" id="{A940DA48-DF93-0B7D-44EB-650150F45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21" y="1729775"/>
            <a:ext cx="4052694" cy="2254392"/>
          </a:xfrm>
          <a:prstGeom prst="rect">
            <a:avLst/>
          </a:prstGeom>
        </p:spPr>
      </p:pic>
    </p:spTree>
    <p:extLst>
      <p:ext uri="{BB962C8B-B14F-4D97-AF65-F5344CB8AC3E}">
        <p14:creationId xmlns:p14="http://schemas.microsoft.com/office/powerpoint/2010/main" val="3852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D5AA1-F1A3-7127-CF90-A67BA1D6D749}"/>
              </a:ext>
            </a:extLst>
          </p:cNvPr>
          <p:cNvSpPr/>
          <p:nvPr/>
        </p:nvSpPr>
        <p:spPr>
          <a:xfrm>
            <a:off x="816077" y="1307077"/>
            <a:ext cx="4168878" cy="30086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0A198-0124-BCBF-BDF6-AF03FB870168}"/>
              </a:ext>
            </a:extLst>
          </p:cNvPr>
          <p:cNvSpPr/>
          <p:nvPr/>
        </p:nvSpPr>
        <p:spPr>
          <a:xfrm>
            <a:off x="816077" y="4693060"/>
            <a:ext cx="4168878" cy="8578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otter.ai</a:t>
            </a:r>
          </a:p>
        </p:txBody>
      </p:sp>
      <p:sp>
        <p:nvSpPr>
          <p:cNvPr id="8" name="Rectangle 7">
            <a:extLst>
              <a:ext uri="{FF2B5EF4-FFF2-40B4-BE49-F238E27FC236}">
                <a16:creationId xmlns:a16="http://schemas.microsoft.com/office/drawing/2014/main" id="{E6D7674B-CEEE-8894-655D-CA6E88D68467}"/>
              </a:ext>
            </a:extLst>
          </p:cNvPr>
          <p:cNvSpPr/>
          <p:nvPr/>
        </p:nvSpPr>
        <p:spPr>
          <a:xfrm>
            <a:off x="5628967" y="1307076"/>
            <a:ext cx="5609303" cy="42438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tx1"/>
                </a:solidFill>
                <a:effectLst/>
              </a:rPr>
              <a:t>Connect a Google or Microsoft calendar and schedule </a:t>
            </a:r>
            <a:r>
              <a:rPr lang="en-US" sz="3200" b="0" i="0" dirty="0" err="1">
                <a:solidFill>
                  <a:schemeClr val="tx1"/>
                </a:solidFill>
                <a:effectLst/>
              </a:rPr>
              <a:t>OtterPilot</a:t>
            </a:r>
            <a:r>
              <a:rPr lang="en-US" sz="3200" b="0" i="0" dirty="0">
                <a:solidFill>
                  <a:schemeClr val="tx1"/>
                </a:solidFill>
                <a:effectLst/>
              </a:rPr>
              <a:t> to auto-join Zoom, Microsoft Teams, or Google Meet to take and share meeting notes.</a:t>
            </a:r>
            <a:endParaRPr lang="en-US" sz="3200" dirty="0">
              <a:solidFill>
                <a:schemeClr val="tx1"/>
              </a:solidFill>
            </a:endParaRPr>
          </a:p>
        </p:txBody>
      </p:sp>
      <p:sp>
        <p:nvSpPr>
          <p:cNvPr id="4" name="Title 1">
            <a:extLst>
              <a:ext uri="{FF2B5EF4-FFF2-40B4-BE49-F238E27FC236}">
                <a16:creationId xmlns:a16="http://schemas.microsoft.com/office/drawing/2014/main" id="{B407D88B-8450-419A-8C58-7E80CF5AD1DC}"/>
              </a:ext>
            </a:extLst>
          </p:cNvPr>
          <p:cNvSpPr txBox="1">
            <a:spLocks/>
          </p:cNvSpPr>
          <p:nvPr/>
        </p:nvSpPr>
        <p:spPr>
          <a:xfrm>
            <a:off x="668486" y="250415"/>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Admin: Note Taking</a:t>
            </a:r>
          </a:p>
        </p:txBody>
      </p:sp>
      <p:pic>
        <p:nvPicPr>
          <p:cNvPr id="3" name="Picture 2" descr="A blue and black logo&#10;&#10;Description automatically generated">
            <a:extLst>
              <a:ext uri="{FF2B5EF4-FFF2-40B4-BE49-F238E27FC236}">
                <a16:creationId xmlns:a16="http://schemas.microsoft.com/office/drawing/2014/main" id="{AA70F164-B580-5C18-F23F-1DC4A34D5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2" y="1423656"/>
            <a:ext cx="3650927" cy="2775511"/>
          </a:xfrm>
          <a:prstGeom prst="rect">
            <a:avLst/>
          </a:prstGeom>
        </p:spPr>
      </p:pic>
    </p:spTree>
    <p:extLst>
      <p:ext uri="{BB962C8B-B14F-4D97-AF65-F5344CB8AC3E}">
        <p14:creationId xmlns:p14="http://schemas.microsoft.com/office/powerpoint/2010/main" val="57139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3025876"/>
            <a:ext cx="9951098" cy="8062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Getting Started</a:t>
            </a:r>
          </a:p>
        </p:txBody>
      </p:sp>
      <p:pic>
        <p:nvPicPr>
          <p:cNvPr id="3" name="Graphic 2" descr="Race Flag with solid fill">
            <a:extLst>
              <a:ext uri="{FF2B5EF4-FFF2-40B4-BE49-F238E27FC236}">
                <a16:creationId xmlns:a16="http://schemas.microsoft.com/office/drawing/2014/main" id="{216E22DB-377E-8B64-43C4-D3E5CA7859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367" y="1671483"/>
            <a:ext cx="1391265" cy="1391265"/>
          </a:xfrm>
          <a:prstGeom prst="rect">
            <a:avLst/>
          </a:prstGeom>
        </p:spPr>
      </p:pic>
    </p:spTree>
    <p:extLst>
      <p:ext uri="{BB962C8B-B14F-4D97-AF65-F5344CB8AC3E}">
        <p14:creationId xmlns:p14="http://schemas.microsoft.com/office/powerpoint/2010/main" val="613159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DEC5438-ECBE-7E52-E8B4-F06C0038ACF9}"/>
              </a:ext>
            </a:extLst>
          </p:cNvPr>
          <p:cNvGraphicFramePr/>
          <p:nvPr/>
        </p:nvGraphicFramePr>
        <p:xfrm>
          <a:off x="349045" y="371168"/>
          <a:ext cx="11493910" cy="6115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23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579995" y="523568"/>
            <a:ext cx="10196160"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Risks And Challenges</a:t>
            </a:r>
          </a:p>
        </p:txBody>
      </p:sp>
      <p:graphicFrame>
        <p:nvGraphicFramePr>
          <p:cNvPr id="3" name="Diagram 2">
            <a:extLst>
              <a:ext uri="{FF2B5EF4-FFF2-40B4-BE49-F238E27FC236}">
                <a16:creationId xmlns:a16="http://schemas.microsoft.com/office/drawing/2014/main" id="{AA862C36-FC11-393B-D1B6-268DFD38AA69}"/>
              </a:ext>
            </a:extLst>
          </p:cNvPr>
          <p:cNvGraphicFramePr/>
          <p:nvPr/>
        </p:nvGraphicFramePr>
        <p:xfrm>
          <a:off x="668594" y="1273277"/>
          <a:ext cx="10687664" cy="495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271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2282312"/>
            <a:ext cx="9951098" cy="229337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AI Has The Potential To Bring Significant New Capabilities To City Staff And Community.</a:t>
            </a:r>
          </a:p>
        </p:txBody>
      </p:sp>
      <p:pic>
        <p:nvPicPr>
          <p:cNvPr id="7" name="Graphic 6" descr="Soccer Goal with solid fill">
            <a:extLst>
              <a:ext uri="{FF2B5EF4-FFF2-40B4-BE49-F238E27FC236}">
                <a16:creationId xmlns:a16="http://schemas.microsoft.com/office/drawing/2014/main" id="{770B9BE2-A370-0588-F421-F24E18958C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9613" y="829538"/>
            <a:ext cx="1452774" cy="1452774"/>
          </a:xfrm>
          <a:prstGeom prst="rect">
            <a:avLst/>
          </a:prstGeom>
        </p:spPr>
      </p:pic>
    </p:spTree>
    <p:extLst>
      <p:ext uri="{BB962C8B-B14F-4D97-AF65-F5344CB8AC3E}">
        <p14:creationId xmlns:p14="http://schemas.microsoft.com/office/powerpoint/2010/main" val="473656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3025876"/>
            <a:ext cx="9951098" cy="10643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latin typeface="+mn-lt"/>
              </a:rPr>
              <a:t>Questions</a:t>
            </a:r>
          </a:p>
        </p:txBody>
      </p:sp>
      <p:pic>
        <p:nvPicPr>
          <p:cNvPr id="5" name="Graphic 4" descr="Questions outline">
            <a:extLst>
              <a:ext uri="{FF2B5EF4-FFF2-40B4-BE49-F238E27FC236}">
                <a16:creationId xmlns:a16="http://schemas.microsoft.com/office/drawing/2014/main" id="{3332D2EA-1062-DDCE-7D71-7E5854637D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52" y="1319980"/>
            <a:ext cx="1705896" cy="1705896"/>
          </a:xfrm>
          <a:prstGeom prst="rect">
            <a:avLst/>
          </a:prstGeom>
        </p:spPr>
      </p:pic>
    </p:spTree>
    <p:extLst>
      <p:ext uri="{BB962C8B-B14F-4D97-AF65-F5344CB8AC3E}">
        <p14:creationId xmlns:p14="http://schemas.microsoft.com/office/powerpoint/2010/main" val="353444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622215" y="3079955"/>
            <a:ext cx="8947569"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AI is data, code, and mathematics.</a:t>
            </a:r>
          </a:p>
        </p:txBody>
      </p:sp>
      <p:pic>
        <p:nvPicPr>
          <p:cNvPr id="5" name="Graphic 4" descr="Remote learning math outline">
            <a:extLst>
              <a:ext uri="{FF2B5EF4-FFF2-40B4-BE49-F238E27FC236}">
                <a16:creationId xmlns:a16="http://schemas.microsoft.com/office/drawing/2014/main" id="{FEA462C9-B65B-AC8F-5B5B-C1847B6CA0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3663" y="1595283"/>
            <a:ext cx="1484672" cy="1484672"/>
          </a:xfrm>
          <a:prstGeom prst="rect">
            <a:avLst/>
          </a:prstGeom>
        </p:spPr>
      </p:pic>
    </p:spTree>
    <p:extLst>
      <p:ext uri="{BB962C8B-B14F-4D97-AF65-F5344CB8AC3E}">
        <p14:creationId xmlns:p14="http://schemas.microsoft.com/office/powerpoint/2010/main" val="289430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604684" y="2641805"/>
            <a:ext cx="10982632" cy="15743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mn-lt"/>
              </a:rPr>
              <a:t>Today, we use Artificial Narrow Intelligence (ANI).</a:t>
            </a:r>
          </a:p>
          <a:p>
            <a:pPr algn="l"/>
            <a:endParaRPr lang="en-US" sz="3600" b="1" dirty="0">
              <a:latin typeface="+mn-lt"/>
            </a:endParaRPr>
          </a:p>
          <a:p>
            <a:pPr algn="l"/>
            <a:r>
              <a:rPr lang="en-US" sz="3600" b="1" dirty="0">
                <a:latin typeface="+mn-lt"/>
              </a:rPr>
              <a:t>It’s good at performing specific tasks.</a:t>
            </a:r>
          </a:p>
        </p:txBody>
      </p:sp>
    </p:spTree>
    <p:extLst>
      <p:ext uri="{BB962C8B-B14F-4D97-AF65-F5344CB8AC3E}">
        <p14:creationId xmlns:p14="http://schemas.microsoft.com/office/powerpoint/2010/main" val="248852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579995" y="523568"/>
            <a:ext cx="8947569"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Popular Uses Of AI Include:</a:t>
            </a:r>
          </a:p>
        </p:txBody>
      </p:sp>
      <p:graphicFrame>
        <p:nvGraphicFramePr>
          <p:cNvPr id="3" name="Diagram 2">
            <a:extLst>
              <a:ext uri="{FF2B5EF4-FFF2-40B4-BE49-F238E27FC236}">
                <a16:creationId xmlns:a16="http://schemas.microsoft.com/office/drawing/2014/main" id="{AA862C36-FC11-393B-D1B6-268DFD38AA69}"/>
              </a:ext>
            </a:extLst>
          </p:cNvPr>
          <p:cNvGraphicFramePr/>
          <p:nvPr/>
        </p:nvGraphicFramePr>
        <p:xfrm>
          <a:off x="668594" y="1273277"/>
          <a:ext cx="10687664" cy="495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93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brain scan&#10;&#10;Description automatically generated">
            <a:extLst>
              <a:ext uri="{FF2B5EF4-FFF2-40B4-BE49-F238E27FC236}">
                <a16:creationId xmlns:a16="http://schemas.microsoft.com/office/drawing/2014/main" id="{52683511-AD40-A7AC-623B-83A3652C210C}"/>
              </a:ext>
            </a:extLst>
          </p:cNvPr>
          <p:cNvPicPr>
            <a:picLocks noChangeAspect="1"/>
          </p:cNvPicPr>
          <p:nvPr/>
        </p:nvPicPr>
        <p:blipFill>
          <a:blip r:embed="rId3"/>
          <a:stretch>
            <a:fillRect/>
          </a:stretch>
        </p:blipFill>
        <p:spPr>
          <a:xfrm>
            <a:off x="3203253" y="1701713"/>
            <a:ext cx="4627707" cy="4725722"/>
          </a:xfrm>
          <a:prstGeom prst="rect">
            <a:avLst/>
          </a:prstGeom>
        </p:spPr>
      </p:pic>
      <p:sp>
        <p:nvSpPr>
          <p:cNvPr id="2" name="Title 1">
            <a:extLst>
              <a:ext uri="{FF2B5EF4-FFF2-40B4-BE49-F238E27FC236}">
                <a16:creationId xmlns:a16="http://schemas.microsoft.com/office/drawing/2014/main" id="{763D038E-A8CC-0D5B-CC38-1DE3063E4DB2}"/>
              </a:ext>
            </a:extLst>
          </p:cNvPr>
          <p:cNvSpPr txBox="1">
            <a:spLocks/>
          </p:cNvSpPr>
          <p:nvPr/>
        </p:nvSpPr>
        <p:spPr>
          <a:xfrm>
            <a:off x="579995" y="523568"/>
            <a:ext cx="9773373"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AI Is Helping To Detect Cancer Earlier</a:t>
            </a:r>
          </a:p>
        </p:txBody>
      </p:sp>
    </p:spTree>
    <p:extLst>
      <p:ext uri="{BB962C8B-B14F-4D97-AF65-F5344CB8AC3E}">
        <p14:creationId xmlns:p14="http://schemas.microsoft.com/office/powerpoint/2010/main" val="323242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579995" y="523568"/>
            <a:ext cx="8947569" cy="698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What Is Driving AI Innovation?</a:t>
            </a:r>
          </a:p>
        </p:txBody>
      </p:sp>
      <p:graphicFrame>
        <p:nvGraphicFramePr>
          <p:cNvPr id="3" name="Diagram 2">
            <a:extLst>
              <a:ext uri="{FF2B5EF4-FFF2-40B4-BE49-F238E27FC236}">
                <a16:creationId xmlns:a16="http://schemas.microsoft.com/office/drawing/2014/main" id="{AA862C36-FC11-393B-D1B6-268DFD38AA69}"/>
              </a:ext>
            </a:extLst>
          </p:cNvPr>
          <p:cNvGraphicFramePr/>
          <p:nvPr>
            <p:extLst>
              <p:ext uri="{D42A27DB-BD31-4B8C-83A1-F6EECF244321}">
                <p14:modId xmlns:p14="http://schemas.microsoft.com/office/powerpoint/2010/main" val="3792354262"/>
              </p:ext>
            </p:extLst>
          </p:nvPr>
        </p:nvGraphicFramePr>
        <p:xfrm>
          <a:off x="473285" y="1164932"/>
          <a:ext cx="10687664" cy="495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32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931286-DACA-EDB7-677C-92D9E229DCF6}"/>
              </a:ext>
            </a:extLst>
          </p:cNvPr>
          <p:cNvSpPr txBox="1">
            <a:spLocks/>
          </p:cNvSpPr>
          <p:nvPr/>
        </p:nvSpPr>
        <p:spPr>
          <a:xfrm>
            <a:off x="1120451" y="3025876"/>
            <a:ext cx="9951098" cy="8062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What is Generative AI?</a:t>
            </a:r>
          </a:p>
        </p:txBody>
      </p:sp>
      <p:pic>
        <p:nvPicPr>
          <p:cNvPr id="6" name="Graphic 5" descr="Thought bubble outline">
            <a:extLst>
              <a:ext uri="{FF2B5EF4-FFF2-40B4-BE49-F238E27FC236}">
                <a16:creationId xmlns:a16="http://schemas.microsoft.com/office/drawing/2014/main" id="{17F3C97E-43CB-ABF9-1FF9-918194DA23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4280" y="1322437"/>
            <a:ext cx="1703439" cy="1703439"/>
          </a:xfrm>
          <a:prstGeom prst="rect">
            <a:avLst/>
          </a:prstGeom>
        </p:spPr>
      </p:pic>
    </p:spTree>
    <p:extLst>
      <p:ext uri="{BB962C8B-B14F-4D97-AF65-F5344CB8AC3E}">
        <p14:creationId xmlns:p14="http://schemas.microsoft.com/office/powerpoint/2010/main" val="473714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Review xmlns="d93913b3-8df6-4cfd-bd2b-df7fdb0502cb">false</CMReview>
    <Notes xmlns="d93913b3-8df6-4cfd-bd2b-df7fdb0502cb" xsi:nil="true"/>
    <TaxCatchAll xmlns="294f04d4-d851-49fc-99df-afef67022f4f" xsi:nil="true"/>
    <lcf76f155ced4ddcb4097134ff3c332f xmlns="d93913b3-8df6-4cfd-bd2b-df7fdb0502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DEC50B8889164F9499F73D6B22F659" ma:contentTypeVersion="21" ma:contentTypeDescription="Create a new document." ma:contentTypeScope="" ma:versionID="24fb8398112aaf5924ce53b523e120b8">
  <xsd:schema xmlns:xsd="http://www.w3.org/2001/XMLSchema" xmlns:xs="http://www.w3.org/2001/XMLSchema" xmlns:p="http://schemas.microsoft.com/office/2006/metadata/properties" xmlns:ns2="294f04d4-d851-49fc-99df-afef67022f4f" xmlns:ns3="d93913b3-8df6-4cfd-bd2b-df7fdb0502cb" targetNamespace="http://schemas.microsoft.com/office/2006/metadata/properties" ma:root="true" ma:fieldsID="6a299a6e7799213de266b2bac01d5bb1" ns2:_="" ns3:_="">
    <xsd:import namespace="294f04d4-d851-49fc-99df-afef67022f4f"/>
    <xsd:import namespace="d93913b3-8df6-4cfd-bd2b-df7fdb0502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CMReview" minOccurs="0"/>
                <xsd:element ref="ns3:Notes" minOccurs="0"/>
                <xsd:element ref="ns3:lcf76f155ced4ddcb4097134ff3c332f" minOccurs="0"/>
                <xsd:element ref="ns2:TaxCatchAll" minOccurs="0"/>
                <xsd:element ref="ns3:MediaServiceOCR" minOccurs="0"/>
                <xsd:element ref="ns3:MediaServiceDateTaken" minOccurs="0"/>
                <xsd:element ref="ns3:MediaServiceObjectDetectorVersions"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f04d4-d851-49fc-99df-afef67022f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12ea545-6e53-466f-bab7-130d1d4c7033}" ma:internalName="TaxCatchAll" ma:showField="CatchAllData" ma:web="294f04d4-d851-49fc-99df-afef67022f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913b3-8df6-4cfd-bd2b-df7fdb0502c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CMReview" ma:index="15" nillable="true" ma:displayName="CM Review" ma:default="0" ma:format="Dropdown" ma:internalName="CMReview">
      <xsd:simpleType>
        <xsd:restriction base="dms:Boolean"/>
      </xsd:simpleType>
    </xsd:element>
    <xsd:element name="Notes" ma:index="16" nillable="true" ma:displayName="Notes" ma:format="Dropdown" ma:internalName="Note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0f2335-e293-4ba2-9ff7-3afc472e50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FF648-5D19-40E5-8FA4-FEC5B8AD23E4}">
  <ds:schemaRefs>
    <ds:schemaRef ds:uri="http://schemas.microsoft.com/office/2006/metadata/properties"/>
    <ds:schemaRef ds:uri="http://schemas.microsoft.com/office/infopath/2007/PartnerControls"/>
    <ds:schemaRef ds:uri="d93913b3-8df6-4cfd-bd2b-df7fdb0502cb"/>
    <ds:schemaRef ds:uri="294f04d4-d851-49fc-99df-afef67022f4f"/>
  </ds:schemaRefs>
</ds:datastoreItem>
</file>

<file path=customXml/itemProps2.xml><?xml version="1.0" encoding="utf-8"?>
<ds:datastoreItem xmlns:ds="http://schemas.openxmlformats.org/officeDocument/2006/customXml" ds:itemID="{593E81BE-7F31-4D8C-A8FE-49C2816CE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f04d4-d851-49fc-99df-afef67022f4f"/>
    <ds:schemaRef ds:uri="d93913b3-8df6-4cfd-bd2b-df7fdb050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A8E046-0AA4-435C-A7DD-483F82061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720</TotalTime>
  <Words>1220</Words>
  <Application>Microsoft Office PowerPoint</Application>
  <PresentationFormat>Widescreen</PresentationFormat>
  <Paragraphs>123</Paragraphs>
  <Slides>38</Slides>
  <Notes>8</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Aptos</vt:lpstr>
      <vt:lpstr>Arial</vt:lpstr>
      <vt:lpstr>Google Sans</vt:lpstr>
      <vt:lpstr>GOTHAM-LIGHT</vt:lpstr>
      <vt:lpstr>Helvetica</vt:lpstr>
      <vt:lpstr>Inter</vt:lpstr>
      <vt:lpstr>Lato</vt:lpstr>
      <vt:lpstr>Lato Black</vt:lpstr>
      <vt:lpstr>Poppins</vt:lpstr>
      <vt:lpstr>Publicsans</vt:lpstr>
      <vt:lpstr>SegoeUI</vt:lpstr>
      <vt:lpstr>Office Theme</vt:lpstr>
      <vt:lpstr>Human Intelligence vs. Artificial Intelligence: The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Peter Pirnejad</cp:lastModifiedBy>
  <cp:revision>22</cp:revision>
  <dcterms:created xsi:type="dcterms:W3CDTF">2022-10-21T14:04:38Z</dcterms:created>
  <dcterms:modified xsi:type="dcterms:W3CDTF">2024-05-31T17:29:46Z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0x010100D0DEC50B8889164F9499F73D6B22F659</vt:lpwstr>
  </property>
  <property fmtid="{D5CDD505-2E9C-101B-9397-08002B2CF9AE}" pid="3" name="MediaServiceImageTags">
    <vt:lpwstr/>
  </property>
</Properties>
</file>