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71" r:id="rId1"/>
    <p:sldMasterId id="2147483872" r:id="rId2"/>
    <p:sldMasterId id="2147483873" r:id="rId3"/>
    <p:sldMasterId id="2147483874" r:id="rId4"/>
  </p:sldMasterIdLst>
  <p:notesMasterIdLst>
    <p:notesMasterId r:id="rId3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x="9144000" cy="5143500" type="screen16x9"/>
  <p:notesSz cx="6858000" cy="9144000"/>
  <p:embeddedFontLst>
    <p:embeddedFont>
      <p:font typeface="Barlow" panose="00000500000000000000" pitchFamily="2" charset="0"/>
      <p:regular r:id="rId35"/>
      <p:bold r:id="rId36"/>
      <p:italic r:id="rId37"/>
      <p:boldItalic r:id="rId38"/>
    </p:embeddedFont>
    <p:embeddedFont>
      <p:font typeface="Barlow Condensed" panose="00000506000000000000" pitchFamily="2" charset="0"/>
      <p:regular r:id="rId39"/>
      <p:bold r:id="rId40"/>
      <p:italic r:id="rId41"/>
      <p:boldItalic r:id="rId42"/>
    </p:embeddedFont>
    <p:embeddedFont>
      <p:font typeface="Barlow SemiBold" panose="00000700000000000000" pitchFamily="2" charset="0"/>
      <p:regular r:id="rId43"/>
      <p:bold r:id="rId44"/>
      <p:italic r:id="rId45"/>
      <p:boldItalic r:id="rId46"/>
    </p:embeddedFont>
    <p:embeddedFont>
      <p:font typeface="Libre Franklin" pitchFamily="2" charset="0"/>
      <p:regular r:id="rId47"/>
      <p:bold r:id="rId48"/>
      <p:italic r:id="rId49"/>
      <p:boldItalic r:id="rId50"/>
    </p:embeddedFont>
    <p:embeddedFont>
      <p:font typeface="Roboto" panose="02000000000000000000" pitchFamily="2" charset="0"/>
      <p:regular r:id="rId51"/>
      <p:bold r:id="rId52"/>
      <p:italic r:id="rId53"/>
      <p:boldItalic r:id="rId54"/>
    </p:embeddedFont>
    <p:embeddedFont>
      <p:font typeface="Spectral" panose="020B060402020202020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4.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io.com/article/190888/5-famous-analytics-and-ai-disasters.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opengov.com/article/ai-for-governmen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g2a5897b0d93_0_36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1" name="Google Shape;1781;g2a5897b0d93_0_3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latin typeface="Barlow"/>
              <a:ea typeface="Barlow"/>
              <a:cs typeface="Barlow"/>
              <a:sym typeface="Barlow"/>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g26ca67b935f_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9" name="Google Shape;1849;g26ca67b935f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Barlow"/>
              <a:buChar char="●"/>
            </a:pPr>
            <a:r>
              <a:rPr lang="en" sz="1400">
                <a:latin typeface="Barlow"/>
                <a:ea typeface="Barlow"/>
                <a:cs typeface="Barlow"/>
                <a:sym typeface="Barlow"/>
              </a:rPr>
              <a:t>This list isn’t exhaustive</a:t>
            </a:r>
            <a:endParaRPr sz="1400">
              <a:latin typeface="Barlow"/>
              <a:ea typeface="Barlow"/>
              <a:cs typeface="Barlow"/>
              <a:sym typeface="Barlow"/>
            </a:endParaRPr>
          </a:p>
          <a:p>
            <a:pPr marL="457200" lvl="0" indent="-317500" algn="l" rtl="0">
              <a:spcBef>
                <a:spcPts val="0"/>
              </a:spcBef>
              <a:spcAft>
                <a:spcPts val="0"/>
              </a:spcAft>
              <a:buSzPts val="1400"/>
              <a:buFont typeface="Barlow"/>
              <a:buChar char="●"/>
            </a:pPr>
            <a:r>
              <a:rPr lang="en" sz="1400">
                <a:latin typeface="Barlow"/>
                <a:ea typeface="Barlow"/>
                <a:cs typeface="Barlow"/>
                <a:sym typeface="Barlow"/>
              </a:rPr>
              <a:t>Although writing is often discussed, I’ve personally found ChatGPT to be better at outlining and ideation than the actual writing, though maybe it will get there one day</a:t>
            </a:r>
            <a:endParaRPr sz="1400">
              <a:latin typeface="Barlow"/>
              <a:ea typeface="Barlow"/>
              <a:cs typeface="Barlow"/>
              <a:sym typeface="Barlow"/>
            </a:endParaRPr>
          </a:p>
          <a:p>
            <a:pPr marL="914400" lvl="1" indent="-317500" algn="l" rtl="0">
              <a:spcBef>
                <a:spcPts val="0"/>
              </a:spcBef>
              <a:spcAft>
                <a:spcPts val="0"/>
              </a:spcAft>
              <a:buSzPts val="1400"/>
              <a:buFont typeface="Barlow"/>
              <a:buChar char="○"/>
            </a:pPr>
            <a:r>
              <a:rPr lang="en" sz="1400">
                <a:latin typeface="Barlow"/>
                <a:ea typeface="Barlow"/>
                <a:cs typeface="Barlow"/>
                <a:sym typeface="Barlow"/>
              </a:rPr>
              <a:t>For me, ideation literally means helping me come up with ideas</a:t>
            </a:r>
            <a:endParaRPr sz="1400">
              <a:latin typeface="Barlow"/>
              <a:ea typeface="Barlow"/>
              <a:cs typeface="Barlow"/>
              <a:sym typeface="Barlow"/>
            </a:endParaRPr>
          </a:p>
          <a:p>
            <a:pPr marL="0" lvl="0" indent="0" algn="l" rtl="0">
              <a:spcBef>
                <a:spcPts val="0"/>
              </a:spcBef>
              <a:spcAft>
                <a:spcPts val="0"/>
              </a:spcAft>
              <a:buNone/>
            </a:pPr>
            <a:endParaRPr sz="1400">
              <a:latin typeface="Barlow"/>
              <a:ea typeface="Barlow"/>
              <a:cs typeface="Barlow"/>
              <a:sym typeface="Barlow"/>
            </a:endParaRPr>
          </a:p>
          <a:p>
            <a:pPr marL="0" lvl="0" indent="0" algn="l" rtl="0">
              <a:spcBef>
                <a:spcPts val="0"/>
              </a:spcBef>
              <a:spcAft>
                <a:spcPts val="0"/>
              </a:spcAft>
              <a:buNone/>
            </a:pPr>
            <a:r>
              <a:rPr lang="en" sz="1400">
                <a:latin typeface="Barlow"/>
                <a:ea typeface="Barlow"/>
                <a:cs typeface="Barlow"/>
                <a:sym typeface="Barlow"/>
              </a:rPr>
              <a:t>List</a:t>
            </a:r>
            <a:endParaRPr sz="1400">
              <a:latin typeface="Barlow"/>
              <a:ea typeface="Barlow"/>
              <a:cs typeface="Barlow"/>
              <a:sym typeface="Barlow"/>
            </a:endParaRPr>
          </a:p>
          <a:p>
            <a:pPr marL="457200" lvl="0" indent="-317500" algn="l" rtl="0">
              <a:lnSpc>
                <a:spcPct val="130000"/>
              </a:lnSpc>
              <a:spcBef>
                <a:spcPts val="0"/>
              </a:spcBef>
              <a:spcAft>
                <a:spcPts val="0"/>
              </a:spcAft>
              <a:buClr>
                <a:schemeClr val="dk1"/>
              </a:buClr>
              <a:buSzPts val="1400"/>
              <a:buFont typeface="Barlow"/>
              <a:buChar char="●"/>
            </a:pPr>
            <a:r>
              <a:rPr lang="en" sz="1400">
                <a:solidFill>
                  <a:schemeClr val="dk1"/>
                </a:solidFill>
                <a:latin typeface="Barlow"/>
                <a:ea typeface="Barlow"/>
                <a:cs typeface="Barlow"/>
                <a:sym typeface="Barlow"/>
              </a:rPr>
              <a:t>Copywriting</a:t>
            </a:r>
            <a:endParaRPr sz="1400">
              <a:solidFill>
                <a:schemeClr val="dk1"/>
              </a:solidFill>
              <a:latin typeface="Barlow"/>
              <a:ea typeface="Barlow"/>
              <a:cs typeface="Barlow"/>
              <a:sym typeface="Barlow"/>
            </a:endParaRPr>
          </a:p>
          <a:p>
            <a:pPr marL="457200" lvl="0" indent="-317500" algn="l" rtl="0">
              <a:lnSpc>
                <a:spcPct val="130000"/>
              </a:lnSpc>
              <a:spcBef>
                <a:spcPts val="0"/>
              </a:spcBef>
              <a:spcAft>
                <a:spcPts val="0"/>
              </a:spcAft>
              <a:buClr>
                <a:schemeClr val="dk1"/>
              </a:buClr>
              <a:buSzPts val="1400"/>
              <a:buFont typeface="Barlow"/>
              <a:buChar char="●"/>
            </a:pPr>
            <a:r>
              <a:rPr lang="en" sz="1400">
                <a:solidFill>
                  <a:schemeClr val="dk1"/>
                </a:solidFill>
                <a:latin typeface="Barlow"/>
                <a:ea typeface="Barlow"/>
                <a:cs typeface="Barlow"/>
                <a:sym typeface="Barlow"/>
              </a:rPr>
              <a:t>Brainstorming and ideation</a:t>
            </a:r>
            <a:endParaRPr sz="1400">
              <a:solidFill>
                <a:schemeClr val="dk1"/>
              </a:solidFill>
              <a:latin typeface="Barlow"/>
              <a:ea typeface="Barlow"/>
              <a:cs typeface="Barlow"/>
              <a:sym typeface="Barlow"/>
            </a:endParaRPr>
          </a:p>
          <a:p>
            <a:pPr marL="457200" lvl="0" indent="-317500" algn="l" rtl="0">
              <a:lnSpc>
                <a:spcPct val="130000"/>
              </a:lnSpc>
              <a:spcBef>
                <a:spcPts val="0"/>
              </a:spcBef>
              <a:spcAft>
                <a:spcPts val="0"/>
              </a:spcAft>
              <a:buClr>
                <a:schemeClr val="dk1"/>
              </a:buClr>
              <a:buSzPts val="1400"/>
              <a:buFont typeface="Barlow"/>
              <a:buChar char="●"/>
            </a:pPr>
            <a:r>
              <a:rPr lang="en" sz="1400">
                <a:solidFill>
                  <a:schemeClr val="dk1"/>
                </a:solidFill>
                <a:latin typeface="Barlow"/>
                <a:ea typeface="Barlow"/>
                <a:cs typeface="Barlow"/>
                <a:sym typeface="Barlow"/>
              </a:rPr>
              <a:t>Data analysis - like outlier analysis</a:t>
            </a:r>
            <a:endParaRPr sz="1400">
              <a:solidFill>
                <a:schemeClr val="dk1"/>
              </a:solidFill>
              <a:latin typeface="Barlow"/>
              <a:ea typeface="Barlow"/>
              <a:cs typeface="Barlow"/>
              <a:sym typeface="Barlow"/>
            </a:endParaRPr>
          </a:p>
          <a:p>
            <a:pPr marL="457200" lvl="0" indent="-317500" algn="l" rtl="0">
              <a:lnSpc>
                <a:spcPct val="130000"/>
              </a:lnSpc>
              <a:spcBef>
                <a:spcPts val="0"/>
              </a:spcBef>
              <a:spcAft>
                <a:spcPts val="0"/>
              </a:spcAft>
              <a:buClr>
                <a:schemeClr val="dk1"/>
              </a:buClr>
              <a:buSzPts val="1400"/>
              <a:buFont typeface="Barlow"/>
              <a:buChar char="●"/>
            </a:pPr>
            <a:r>
              <a:rPr lang="en" sz="1400">
                <a:solidFill>
                  <a:schemeClr val="dk1"/>
                </a:solidFill>
                <a:latin typeface="Barlow"/>
                <a:ea typeface="Barlow"/>
                <a:cs typeface="Barlow"/>
                <a:sym typeface="Barlow"/>
              </a:rPr>
              <a:t>Productivity hacks (setting reminders, generating To Do lists, planning)</a:t>
            </a:r>
            <a:endParaRPr sz="1400">
              <a:solidFill>
                <a:schemeClr val="dk1"/>
              </a:solidFill>
              <a:latin typeface="Barlow"/>
              <a:ea typeface="Barlow"/>
              <a:cs typeface="Barlow"/>
              <a:sym typeface="Barlow"/>
            </a:endParaRPr>
          </a:p>
          <a:p>
            <a:pPr marL="457200" lvl="0" indent="-317500" algn="l" rtl="0">
              <a:lnSpc>
                <a:spcPct val="130000"/>
              </a:lnSpc>
              <a:spcBef>
                <a:spcPts val="0"/>
              </a:spcBef>
              <a:spcAft>
                <a:spcPts val="0"/>
              </a:spcAft>
              <a:buClr>
                <a:schemeClr val="dk1"/>
              </a:buClr>
              <a:buSzPts val="1400"/>
              <a:buFont typeface="Barlow"/>
              <a:buChar char="●"/>
            </a:pPr>
            <a:r>
              <a:rPr lang="en" sz="1400">
                <a:solidFill>
                  <a:schemeClr val="dk1"/>
                </a:solidFill>
                <a:latin typeface="Barlow"/>
                <a:ea typeface="Barlow"/>
                <a:cs typeface="Barlow"/>
                <a:sym typeface="Barlow"/>
              </a:rPr>
              <a:t>As a search engine (but beware—AI can hallucinate!)</a:t>
            </a:r>
            <a:endParaRPr sz="1400">
              <a:solidFill>
                <a:schemeClr val="dk1"/>
              </a:solidFill>
              <a:latin typeface="Barlow"/>
              <a:ea typeface="Barlow"/>
              <a:cs typeface="Barlow"/>
              <a:sym typeface="Barlow"/>
            </a:endParaRPr>
          </a:p>
          <a:p>
            <a:pPr marL="457200" lvl="0" indent="-317500" algn="l" rtl="0">
              <a:lnSpc>
                <a:spcPct val="130000"/>
              </a:lnSpc>
              <a:spcBef>
                <a:spcPts val="0"/>
              </a:spcBef>
              <a:spcAft>
                <a:spcPts val="0"/>
              </a:spcAft>
              <a:buClr>
                <a:schemeClr val="dk1"/>
              </a:buClr>
              <a:buSzPts val="1400"/>
              <a:buFont typeface="Barlow"/>
              <a:buChar char="●"/>
            </a:pPr>
            <a:r>
              <a:rPr lang="en" sz="1400">
                <a:solidFill>
                  <a:schemeClr val="dk1"/>
                </a:solidFill>
                <a:latin typeface="Barlow"/>
                <a:ea typeface="Barlow"/>
                <a:cs typeface="Barlow"/>
                <a:sym typeface="Barlow"/>
              </a:rPr>
              <a:t>Generating Excel Macros</a:t>
            </a:r>
            <a:endParaRPr sz="1400">
              <a:latin typeface="Barlow"/>
              <a:ea typeface="Barlow"/>
              <a:cs typeface="Barlow"/>
              <a:sym typeface="Barlow"/>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g272fde1e85a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6" name="Google Shape;1866;g272fde1e85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Google Shape;1872;g272fde1e85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3" name="Google Shape;1873;g272fde1e85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2a3f95c490d_0_66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0" name="Google Shape;1880;g2a3f95c490d_0_6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Barlow"/>
              <a:buChar char="●"/>
            </a:pPr>
            <a:r>
              <a:rPr lang="en" sz="1400">
                <a:latin typeface="Barlow"/>
                <a:ea typeface="Barlow"/>
                <a:cs typeface="Barlow"/>
                <a:sym typeface="Barlow"/>
              </a:rPr>
              <a:t>To get started, let’s talk about what to avoid when using a tool like ChatGPT in the public sector—or in general</a:t>
            </a:r>
            <a:endParaRPr sz="1400">
              <a:latin typeface="Barlow"/>
              <a:ea typeface="Barlow"/>
              <a:cs typeface="Barlow"/>
              <a:sym typeface="Barlow"/>
            </a:endParaRPr>
          </a:p>
          <a:p>
            <a:pPr marL="457200" lvl="0" indent="-317500" algn="l" rtl="0">
              <a:spcBef>
                <a:spcPts val="0"/>
              </a:spcBef>
              <a:spcAft>
                <a:spcPts val="0"/>
              </a:spcAft>
              <a:buSzPts val="1400"/>
              <a:buFont typeface="Barlow"/>
              <a:buChar char="●"/>
            </a:pPr>
            <a:r>
              <a:rPr lang="en" sz="1400">
                <a:latin typeface="Barlow"/>
                <a:ea typeface="Barlow"/>
                <a:cs typeface="Barlow"/>
                <a:sym typeface="Barlow"/>
              </a:rPr>
              <a:t>The two biggest concerns are privacy and data hallucinations</a:t>
            </a:r>
            <a:endParaRPr sz="1400">
              <a:latin typeface="Barlow"/>
              <a:ea typeface="Barlow"/>
              <a:cs typeface="Barlow"/>
              <a:sym typeface="Barlow"/>
            </a:endParaRPr>
          </a:p>
          <a:p>
            <a:pPr marL="914400" lvl="1" indent="-317500" algn="l" rtl="0">
              <a:spcBef>
                <a:spcPts val="0"/>
              </a:spcBef>
              <a:spcAft>
                <a:spcPts val="0"/>
              </a:spcAft>
              <a:buSzPts val="1400"/>
              <a:buFont typeface="Barlow"/>
              <a:buChar char="○"/>
            </a:pPr>
            <a:r>
              <a:rPr lang="en" sz="1400">
                <a:latin typeface="Barlow"/>
                <a:ea typeface="Barlow"/>
                <a:cs typeface="Barlow"/>
                <a:sym typeface="Barlow"/>
              </a:rPr>
              <a:t>On the privacy front, make sure you never enter private data into a tool like ChatGPT</a:t>
            </a:r>
            <a:endParaRPr sz="1400">
              <a:latin typeface="Barlow"/>
              <a:ea typeface="Barlow"/>
              <a:cs typeface="Barlow"/>
              <a:sym typeface="Barlow"/>
            </a:endParaRPr>
          </a:p>
          <a:p>
            <a:pPr marL="914400" lvl="1" indent="-317500" algn="l" rtl="0">
              <a:spcBef>
                <a:spcPts val="0"/>
              </a:spcBef>
              <a:spcAft>
                <a:spcPts val="0"/>
              </a:spcAft>
              <a:buSzPts val="1400"/>
              <a:buFont typeface="Barlow"/>
              <a:buChar char="○"/>
            </a:pPr>
            <a:r>
              <a:rPr lang="en" sz="1400">
                <a:latin typeface="Barlow"/>
                <a:ea typeface="Barlow"/>
                <a:cs typeface="Barlow"/>
                <a:sym typeface="Barlow"/>
              </a:rPr>
              <a:t>On the data hallucination topic, just be forewarned that generative AI tools can make up information. The best practice, given this, is to input the information you want the tool to analyze, so you know the original data was good. That or double check its information somewhere else.</a:t>
            </a:r>
            <a:endParaRPr sz="1400">
              <a:latin typeface="Barlow"/>
              <a:ea typeface="Barlow"/>
              <a:cs typeface="Barlow"/>
              <a:sym typeface="Barlow"/>
            </a:endParaRPr>
          </a:p>
          <a:p>
            <a:pPr marL="914400" lvl="0" indent="0" algn="l" rtl="0">
              <a:spcBef>
                <a:spcPts val="0"/>
              </a:spcBef>
              <a:spcAft>
                <a:spcPts val="0"/>
              </a:spcAft>
              <a:buNone/>
            </a:pPr>
            <a:endParaRPr sz="1400">
              <a:latin typeface="Barlow"/>
              <a:ea typeface="Barlow"/>
              <a:cs typeface="Barlow"/>
              <a:sym typeface="Barlow"/>
            </a:endParaRPr>
          </a:p>
          <a:p>
            <a:pPr marL="0" lvl="0" indent="0" algn="l" rtl="0">
              <a:spcBef>
                <a:spcPts val="0"/>
              </a:spcBef>
              <a:spcAft>
                <a:spcPts val="0"/>
              </a:spcAft>
              <a:buClr>
                <a:schemeClr val="dk1"/>
              </a:buClr>
              <a:buSzPts val="1100"/>
              <a:buFont typeface="Arial"/>
              <a:buNone/>
            </a:pPr>
            <a:r>
              <a:rPr lang="en" sz="1050">
                <a:solidFill>
                  <a:srgbClr val="444746"/>
                </a:solidFill>
                <a:latin typeface="Roboto"/>
                <a:ea typeface="Roboto"/>
                <a:cs typeface="Roboto"/>
                <a:sym typeface="Roboto"/>
              </a:rPr>
              <a:t>This article is great for AI fails:</a:t>
            </a:r>
            <a:endParaRPr sz="105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0B57D0"/>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https://www.cio.com/article/190888/5-famous-analytics-and-ai-disasters.html</a:t>
            </a:r>
            <a:r>
              <a:rPr lang="en" sz="1050">
                <a:solidFill>
                  <a:srgbClr val="444746"/>
                </a:solidFill>
                <a:latin typeface="Roboto"/>
                <a:ea typeface="Roboto"/>
                <a:cs typeface="Roboto"/>
                <a:sym typeface="Roboto"/>
              </a:rPr>
              <a:t> </a:t>
            </a:r>
            <a:endParaRPr sz="105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sz="1050">
                <a:solidFill>
                  <a:srgbClr val="444746"/>
                </a:solidFill>
                <a:latin typeface="Roboto"/>
                <a:ea typeface="Roboto"/>
                <a:cs typeface="Roboto"/>
                <a:sym typeface="Roboto"/>
              </a:rPr>
              <a:t>Three I like best for your talk track</a:t>
            </a:r>
            <a:endParaRPr sz="105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444746"/>
                </a:solidFill>
                <a:latin typeface="Roboto"/>
                <a:ea typeface="Roboto"/>
                <a:cs typeface="Roboto"/>
                <a:sym typeface="Roboto"/>
              </a:rPr>
              <a:t>1. Zillow (Nov '21) cut workforce by 25% because of a data error, which was miscalculated by the ML algorithm.</a:t>
            </a:r>
            <a:endParaRPr sz="105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sz="1050">
                <a:solidFill>
                  <a:srgbClr val="444746"/>
                </a:solidFill>
                <a:latin typeface="Roboto"/>
                <a:ea typeface="Roboto"/>
                <a:cs typeface="Roboto"/>
                <a:sym typeface="Roboto"/>
              </a:rPr>
              <a:t>2. iTutorRecruiting (Aug '23) used an AI-powered recruiting tool, but the tool automatically rejected candidates who were 55 years old+.</a:t>
            </a:r>
            <a:endParaRPr sz="105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sz="1050">
                <a:solidFill>
                  <a:srgbClr val="444746"/>
                </a:solidFill>
                <a:latin typeface="Roboto"/>
                <a:ea typeface="Roboto"/>
                <a:cs typeface="Roboto"/>
                <a:sym typeface="Roboto"/>
              </a:rPr>
              <a:t>3. Lawyer ('23) used ChatGPT to research precedent court cases in a suit. ChatGPT hallucinated cases, and the suit got thrown out</a:t>
            </a:r>
            <a:endParaRPr sz="1400">
              <a:latin typeface="Barlow"/>
              <a:ea typeface="Barlow"/>
              <a:cs typeface="Barlow"/>
              <a:sym typeface="Barlow"/>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p:cNvGrpSpPr/>
        <p:nvPr/>
      </p:nvGrpSpPr>
      <p:grpSpPr>
        <a:xfrm>
          <a:off x="0" y="0"/>
          <a:ext cx="0" cy="0"/>
          <a:chOff x="0" y="0"/>
          <a:chExt cx="0" cy="0"/>
        </a:xfrm>
      </p:grpSpPr>
      <p:sp>
        <p:nvSpPr>
          <p:cNvPr id="1891" name="Google Shape;1891;g26c47c69911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2" name="Google Shape;1892;g26c47c6991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272fde1e85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272fde1e8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2a5897b0d93_0_27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9" name="Google Shape;1909;g2a5897b0d93_0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Barlow"/>
              <a:buChar char="●"/>
            </a:pPr>
            <a:r>
              <a:rPr lang="en" sz="1400">
                <a:latin typeface="Barlow"/>
                <a:ea typeface="Barlow"/>
                <a:cs typeface="Barlow"/>
                <a:sym typeface="Barlow"/>
              </a:rPr>
              <a:t>Let’s make this more concrete—here is a great formula to use for writing a prompt for ChatGPT (or any other generative AI tool)</a:t>
            </a:r>
            <a:endParaRPr sz="1400">
              <a:latin typeface="Barlow"/>
              <a:ea typeface="Barlow"/>
              <a:cs typeface="Barlow"/>
              <a:sym typeface="Barlow"/>
            </a:endParaRPr>
          </a:p>
          <a:p>
            <a:pPr marL="457200" lvl="0" indent="-317500" algn="l" rtl="0">
              <a:spcBef>
                <a:spcPts val="0"/>
              </a:spcBef>
              <a:spcAft>
                <a:spcPts val="0"/>
              </a:spcAft>
              <a:buSzPts val="1400"/>
              <a:buFont typeface="Barlow"/>
              <a:buChar char="●"/>
            </a:pPr>
            <a:r>
              <a:rPr lang="en" sz="1400">
                <a:latin typeface="Barlow"/>
                <a:ea typeface="Barlow"/>
                <a:cs typeface="Barlow"/>
                <a:sym typeface="Barlow"/>
              </a:rPr>
              <a:t>You don’t have to use all of these inputs</a:t>
            </a:r>
            <a:endParaRPr sz="1400">
              <a:latin typeface="Barlow"/>
              <a:ea typeface="Barlow"/>
              <a:cs typeface="Barlow"/>
              <a:sym typeface="Barlow"/>
            </a:endParaRPr>
          </a:p>
          <a:p>
            <a:pPr marL="914400" lvl="1" indent="-317500" algn="l" rtl="0">
              <a:spcBef>
                <a:spcPts val="0"/>
              </a:spcBef>
              <a:spcAft>
                <a:spcPts val="0"/>
              </a:spcAft>
              <a:buSzPts val="1400"/>
              <a:buFont typeface="Barlow"/>
              <a:buChar char="○"/>
            </a:pPr>
            <a:r>
              <a:rPr lang="en" sz="1400">
                <a:latin typeface="Barlow"/>
                <a:ea typeface="Barlow"/>
                <a:cs typeface="Barlow"/>
                <a:sym typeface="Barlow"/>
              </a:rPr>
              <a:t>I’ve found just using Role, Length, and Context can usually produce great results</a:t>
            </a:r>
            <a:endParaRPr sz="1400">
              <a:latin typeface="Barlow"/>
              <a:ea typeface="Barlow"/>
              <a:cs typeface="Barlow"/>
              <a:sym typeface="Barlow"/>
            </a:endParaRPr>
          </a:p>
          <a:p>
            <a:pPr marL="914400" lvl="1" indent="-317500" algn="l" rtl="0">
              <a:spcBef>
                <a:spcPts val="0"/>
              </a:spcBef>
              <a:spcAft>
                <a:spcPts val="0"/>
              </a:spcAft>
              <a:buSzPts val="1400"/>
              <a:buFont typeface="Barlow"/>
              <a:buChar char="○"/>
            </a:pPr>
            <a:r>
              <a:rPr lang="en" sz="1400">
                <a:latin typeface="Barlow"/>
                <a:ea typeface="Barlow"/>
                <a:cs typeface="Barlow"/>
                <a:sym typeface="Barlow"/>
              </a:rPr>
              <a:t>Let’s do a quick demo in ChatGPT</a:t>
            </a:r>
            <a:endParaRPr sz="1400">
              <a:latin typeface="Barlow"/>
              <a:ea typeface="Barlow"/>
              <a:cs typeface="Barlow"/>
              <a:sym typeface="Barlow"/>
            </a:endParaRPr>
          </a:p>
          <a:p>
            <a:pPr marL="457200" lvl="0" indent="-317500" algn="l" rtl="0">
              <a:spcBef>
                <a:spcPts val="0"/>
              </a:spcBef>
              <a:spcAft>
                <a:spcPts val="0"/>
              </a:spcAft>
              <a:buSzPts val="1400"/>
              <a:buFont typeface="Barlow"/>
              <a:buChar char="●"/>
            </a:pPr>
            <a:r>
              <a:rPr lang="en" sz="1400">
                <a:latin typeface="Barlow"/>
                <a:ea typeface="Barlow"/>
                <a:cs typeface="Barlow"/>
                <a:sym typeface="Barlow"/>
              </a:rPr>
              <a:t>Drop link to </a:t>
            </a:r>
            <a:r>
              <a:rPr lang="en" sz="1400" u="sng">
                <a:solidFill>
                  <a:schemeClr val="hlink"/>
                </a:solidFill>
                <a:latin typeface="Barlow"/>
                <a:ea typeface="Barlow"/>
                <a:cs typeface="Barlow"/>
                <a:sym typeface="Barlow"/>
                <a:hlinkClick r:id="rId3"/>
              </a:rPr>
              <a:t>https://opengov.com/article/ai-for-government/</a:t>
            </a:r>
            <a:r>
              <a:rPr lang="en" sz="1400">
                <a:latin typeface="Barlow"/>
                <a:ea typeface="Barlow"/>
                <a:cs typeface="Barlow"/>
                <a:sym typeface="Barlow"/>
              </a:rPr>
              <a:t> in the chat</a:t>
            </a:r>
            <a:endParaRPr sz="1400">
              <a:latin typeface="Barlow"/>
              <a:ea typeface="Barlow"/>
              <a:cs typeface="Barlow"/>
              <a:sym typeface="Barlow"/>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272fde1e85a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272fde1e85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26c47c69911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26c47c6991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latin typeface="Barlow"/>
              <a:ea typeface="Barlow"/>
              <a:cs typeface="Barlow"/>
              <a:sym typeface="Barlow"/>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p:cNvGrpSpPr/>
        <p:nvPr/>
      </p:nvGrpSpPr>
      <p:grpSpPr>
        <a:xfrm>
          <a:off x="0" y="0"/>
          <a:ext cx="0" cy="0"/>
          <a:chOff x="0" y="0"/>
          <a:chExt cx="0" cy="0"/>
        </a:xfrm>
      </p:grpSpPr>
      <p:sp>
        <p:nvSpPr>
          <p:cNvPr id="1938" name="Google Shape;1938;g2a5897b0d93_0_7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9" name="Google Shape;1939;g2a5897b0d93_0_7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Findings from the last time we did this poll</a:t>
            </a:r>
            <a:endParaRPr/>
          </a:p>
          <a:p>
            <a:pPr marL="457200" lvl="0" indent="-298450" algn="l" rtl="0">
              <a:spcBef>
                <a:spcPts val="0"/>
              </a:spcBef>
              <a:spcAft>
                <a:spcPts val="0"/>
              </a:spcAft>
              <a:buSzPts val="1100"/>
              <a:buChar char="●"/>
            </a:pPr>
            <a:r>
              <a:rPr lang="en"/>
              <a:t>31% of public servants are excited about AI in the public sector. </a:t>
            </a:r>
            <a:endParaRPr/>
          </a:p>
          <a:p>
            <a:pPr marL="457200" lvl="0" indent="-298450" algn="l" rtl="0">
              <a:spcBef>
                <a:spcPts val="0"/>
              </a:spcBef>
              <a:spcAft>
                <a:spcPts val="0"/>
              </a:spcAft>
              <a:buSzPts val="1100"/>
              <a:buChar char="●"/>
            </a:pPr>
            <a:r>
              <a:rPr lang="en"/>
              <a:t>Only 4% of public servants are worried about AI in the public sector.</a:t>
            </a:r>
            <a:endParaRPr/>
          </a:p>
          <a:p>
            <a:pPr marL="457200" lvl="0" indent="-298450" algn="l" rtl="0">
              <a:spcBef>
                <a:spcPts val="0"/>
              </a:spcBef>
              <a:spcAft>
                <a:spcPts val="0"/>
              </a:spcAft>
              <a:buSzPts val="1100"/>
              <a:buChar char="●"/>
            </a:pPr>
            <a:r>
              <a:rPr lang="en"/>
              <a:t>23% of public servants have mixed feelings about AI in the public sector (both excited and worried)</a:t>
            </a:r>
            <a:endParaRPr/>
          </a:p>
          <a:p>
            <a:pPr marL="457200" lvl="0" indent="0" algn="l" rtl="0">
              <a:spcBef>
                <a:spcPts val="0"/>
              </a:spcBef>
              <a:spcAft>
                <a:spcPts val="0"/>
              </a:spcAft>
              <a:buNone/>
            </a:pPr>
            <a:endParaRPr/>
          </a:p>
          <a:p>
            <a:pPr marL="0" lvl="0" indent="0" algn="l" rtl="0">
              <a:spcBef>
                <a:spcPts val="0"/>
              </a:spcBef>
              <a:spcAft>
                <a:spcPts val="0"/>
              </a:spcAft>
              <a:buNone/>
            </a:pPr>
            <a:endParaRPr sz="1800" b="1">
              <a:solidFill>
                <a:schemeClr val="dk1"/>
              </a:solidFill>
              <a:latin typeface="Barlow"/>
              <a:ea typeface="Barlow"/>
              <a:cs typeface="Barlow"/>
              <a:sym typeface="Barlow"/>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Google Shape;1786;g2a3f95c490d_0_2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7" name="Google Shape;1787;g2a3f95c490d_0_2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latin typeface="Barlow"/>
              <a:ea typeface="Barlow"/>
              <a:cs typeface="Barlow"/>
              <a:sym typeface="Barlow"/>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3"/>
        <p:cNvGrpSpPr/>
        <p:nvPr/>
      </p:nvGrpSpPr>
      <p:grpSpPr>
        <a:xfrm>
          <a:off x="0" y="0"/>
          <a:ext cx="0" cy="0"/>
          <a:chOff x="0" y="0"/>
          <a:chExt cx="0" cy="0"/>
        </a:xfrm>
      </p:grpSpPr>
      <p:sp>
        <p:nvSpPr>
          <p:cNvPr id="1944" name="Google Shape;1944;g26c47c69911_0_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5" name="Google Shape;1945;g26c47c69911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Google Shape;1950;g2c8149d5554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1" name="Google Shape;1951;g2c8149d555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g2c8149d5554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9" name="Google Shape;1959;g2c8149d555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g2a5897b0d93_0_7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7" name="Google Shape;1967;g2a5897b0d93_0_7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latin typeface="Barlow"/>
              <a:ea typeface="Barlow"/>
              <a:cs typeface="Barlow"/>
              <a:sym typeface="Barlow"/>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0"/>
        <p:cNvGrpSpPr/>
        <p:nvPr/>
      </p:nvGrpSpPr>
      <p:grpSpPr>
        <a:xfrm>
          <a:off x="0" y="0"/>
          <a:ext cx="0" cy="0"/>
          <a:chOff x="0" y="0"/>
          <a:chExt cx="0" cy="0"/>
        </a:xfrm>
      </p:grpSpPr>
      <p:sp>
        <p:nvSpPr>
          <p:cNvPr id="1971" name="Google Shape;1971;g2a5897b0d93_0_7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2" name="Google Shape;1972;g2a5897b0d93_0_7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last time we asked this poll question, we found only 7% of respondents had a policy in place, but 30% were currently developing one.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What should be included in your AI policy:</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Human accountability</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Define who may use genAI</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Require prior approval</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Limit tasks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Require reviews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Mandate reporting</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Have an AI point of contact</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6"/>
        <p:cNvGrpSpPr/>
        <p:nvPr/>
      </p:nvGrpSpPr>
      <p:grpSpPr>
        <a:xfrm>
          <a:off x="0" y="0"/>
          <a:ext cx="0" cy="0"/>
          <a:chOff x="0" y="0"/>
          <a:chExt cx="0" cy="0"/>
        </a:xfrm>
      </p:grpSpPr>
      <p:sp>
        <p:nvSpPr>
          <p:cNvPr id="1977" name="Google Shape;1977;g2a5897b0d93_0_64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8" name="Google Shape;1978;g2a5897b0d93_0_6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latin typeface="Barlow"/>
                <a:ea typeface="Barlow"/>
                <a:cs typeface="Barlow"/>
                <a:sym typeface="Barlow"/>
              </a:rPr>
              <a:t>When you think about the future of AI in the public sector, do you think we’ll see local government building its own tools or leaning on private partners? </a:t>
            </a:r>
            <a:endParaRPr sz="1400">
              <a:solidFill>
                <a:schemeClr val="dk1"/>
              </a:solidFill>
              <a:latin typeface="Barlow"/>
              <a:ea typeface="Barlow"/>
              <a:cs typeface="Barlow"/>
              <a:sym typeface="Barlow"/>
            </a:endParaRPr>
          </a:p>
          <a:p>
            <a:pPr marL="0" lvl="0" indent="0" algn="l" rtl="0">
              <a:lnSpc>
                <a:spcPct val="115000"/>
              </a:lnSpc>
              <a:spcBef>
                <a:spcPts val="0"/>
              </a:spcBef>
              <a:spcAft>
                <a:spcPts val="0"/>
              </a:spcAft>
              <a:buNone/>
            </a:pPr>
            <a:endParaRPr sz="1400">
              <a:solidFill>
                <a:schemeClr val="dk1"/>
              </a:solidFill>
              <a:latin typeface="Barlow"/>
              <a:ea typeface="Barlow"/>
              <a:cs typeface="Barlow"/>
              <a:sym typeface="Barlow"/>
            </a:endParaRPr>
          </a:p>
          <a:p>
            <a:pPr marL="0" lvl="0" indent="0" algn="l" rtl="0">
              <a:lnSpc>
                <a:spcPct val="115000"/>
              </a:lnSpc>
              <a:spcBef>
                <a:spcPts val="0"/>
              </a:spcBef>
              <a:spcAft>
                <a:spcPts val="0"/>
              </a:spcAft>
              <a:buNone/>
            </a:pPr>
            <a:r>
              <a:rPr lang="en" sz="1400">
                <a:solidFill>
                  <a:schemeClr val="dk1"/>
                </a:solidFill>
                <a:latin typeface="Barlow"/>
                <a:ea typeface="Barlow"/>
                <a:cs typeface="Barlow"/>
                <a:sym typeface="Barlow"/>
              </a:rPr>
              <a:t>Why? What will these partnerships look like? And how will local governments be able to vet companies for responsible use of AI?</a:t>
            </a:r>
            <a:endParaRPr sz="1400">
              <a:solidFill>
                <a:schemeClr val="dk1"/>
              </a:solidFill>
              <a:latin typeface="Barlow"/>
              <a:ea typeface="Barlow"/>
              <a:cs typeface="Barlow"/>
              <a:sym typeface="Barlow"/>
            </a:endParaRPr>
          </a:p>
          <a:p>
            <a:pPr marL="0" lvl="0" indent="0" algn="l" rtl="0">
              <a:lnSpc>
                <a:spcPct val="115000"/>
              </a:lnSpc>
              <a:spcBef>
                <a:spcPts val="0"/>
              </a:spcBef>
              <a:spcAft>
                <a:spcPts val="0"/>
              </a:spcAft>
              <a:buNone/>
            </a:pPr>
            <a:endParaRPr sz="1400">
              <a:solidFill>
                <a:schemeClr val="dk1"/>
              </a:solidFill>
              <a:latin typeface="Barlow"/>
              <a:ea typeface="Barlow"/>
              <a:cs typeface="Barlow"/>
              <a:sym typeface="Barlow"/>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g2a5897b0d93_0_3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9" name="Google Shape;1989;g2a5897b0d93_0_3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26c47c69911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26c47c6991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Get what you need faster and easier</a:t>
            </a:r>
            <a:endParaRPr/>
          </a:p>
          <a:p>
            <a:pPr marL="0" lvl="0" indent="0" algn="l" rtl="0">
              <a:spcBef>
                <a:spcPts val="0"/>
              </a:spcBef>
              <a:spcAft>
                <a:spcPts val="0"/>
              </a:spcAft>
              <a:buNone/>
            </a:pPr>
            <a:endParaRPr/>
          </a:p>
          <a:p>
            <a:pPr marL="0" lvl="0" indent="0" algn="l" rtl="0">
              <a:spcBef>
                <a:spcPts val="0"/>
              </a:spcBef>
              <a:spcAft>
                <a:spcPts val="0"/>
              </a:spcAft>
              <a:buNone/>
            </a:pPr>
            <a:r>
              <a:rPr lang="en"/>
              <a:t>OpenGov is using AI to make your work easier, and part of that is a powerful search feature that pulls information specifically from your data to get your users what whey need</a:t>
            </a:r>
            <a:endParaRPr/>
          </a:p>
          <a:p>
            <a:pPr marL="0" lvl="0" indent="0" algn="l" rtl="0">
              <a:spcBef>
                <a:spcPts val="0"/>
              </a:spcBef>
              <a:spcAft>
                <a:spcPts val="0"/>
              </a:spcAft>
              <a:buNone/>
            </a:pPr>
            <a:endParaRPr/>
          </a:p>
          <a:p>
            <a:pPr marL="0" lvl="0" indent="0" algn="l" rtl="0">
              <a:spcBef>
                <a:spcPts val="0"/>
              </a:spcBef>
              <a:spcAft>
                <a:spcPts val="0"/>
              </a:spcAft>
              <a:buNone/>
            </a:pPr>
            <a:r>
              <a:rPr lang="en"/>
              <a:t>Integrating our resource center into the product will also help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2c6a0aa6ed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2c6a0aa6e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b="1">
              <a:solidFill>
                <a:schemeClr val="dk1"/>
              </a:solidFill>
              <a:latin typeface="Barlow"/>
              <a:ea typeface="Barlow"/>
              <a:cs typeface="Barlow"/>
              <a:sym typeface="Barlow"/>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g2a631d577d8_0_1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3" name="Google Shape;2023;g2a631d577d8_0_1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2a3f95c490d_0_5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2a3f95c490d_0_5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1000"/>
              </a:spcAft>
              <a:buClr>
                <a:srgbClr val="7C7D7F"/>
              </a:buClr>
              <a:buSzPts val="1400"/>
              <a:buFont typeface="Barlow"/>
              <a:buChar char="●"/>
            </a:pPr>
            <a:endParaRPr sz="1600">
              <a:solidFill>
                <a:srgbClr val="1F3559"/>
              </a:solidFill>
              <a:latin typeface="Barlow SemiBold"/>
              <a:ea typeface="Barlow SemiBold"/>
              <a:cs typeface="Barlow SemiBold"/>
              <a:sym typeface="Barlow SemiBo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g272fde1e85a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6" name="Google Shape;1806;g272fde1e85a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1"/>
        <p:cNvGrpSpPr/>
        <p:nvPr/>
      </p:nvGrpSpPr>
      <p:grpSpPr>
        <a:xfrm>
          <a:off x="0" y="0"/>
          <a:ext cx="0" cy="0"/>
          <a:chOff x="0" y="0"/>
          <a:chExt cx="0" cy="0"/>
        </a:xfrm>
      </p:grpSpPr>
      <p:sp>
        <p:nvSpPr>
          <p:cNvPr id="1812" name="Google Shape;1812;g2a3f95c490d_0_38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3" name="Google Shape;1813;g2a3f95c490d_0_3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latin typeface="Barlow"/>
              <a:ea typeface="Barlow"/>
              <a:cs typeface="Barlow"/>
              <a:sym typeface="Barlow"/>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g2a5897b0d9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8" name="Google Shape;1818;g2a5897b0d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2a5897b0d93_0_10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2a5897b0d93_0_1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latin typeface="Barlow"/>
              <a:ea typeface="Barlow"/>
              <a:cs typeface="Barlow"/>
              <a:sym typeface="Barlow"/>
            </a:endParaRPr>
          </a:p>
          <a:p>
            <a:pPr marL="457200" lvl="0" indent="-317500" algn="l" rtl="0">
              <a:spcBef>
                <a:spcPts val="0"/>
              </a:spcBef>
              <a:spcAft>
                <a:spcPts val="0"/>
              </a:spcAft>
              <a:buSzPts val="1400"/>
              <a:buFont typeface="Barlow"/>
              <a:buChar char="●"/>
            </a:pPr>
            <a:r>
              <a:rPr lang="en" sz="1400">
                <a:latin typeface="Barlow"/>
                <a:ea typeface="Barlow"/>
                <a:cs typeface="Barlow"/>
                <a:sym typeface="Barlow"/>
              </a:rPr>
              <a:t>Talk over poll results</a:t>
            </a:r>
            <a:endParaRPr sz="1400">
              <a:latin typeface="Barlow"/>
              <a:ea typeface="Barlow"/>
              <a:cs typeface="Barlow"/>
              <a:sym typeface="Barlow"/>
            </a:endParaRPr>
          </a:p>
          <a:p>
            <a:pPr marL="457200" lvl="0" indent="-317500" algn="l" rtl="0">
              <a:spcBef>
                <a:spcPts val="0"/>
              </a:spcBef>
              <a:spcAft>
                <a:spcPts val="0"/>
              </a:spcAft>
              <a:buSzPts val="1400"/>
              <a:buFont typeface="Barlow"/>
              <a:buChar char="●"/>
            </a:pPr>
            <a:r>
              <a:rPr lang="en" sz="1400">
                <a:latin typeface="Barlow"/>
                <a:ea typeface="Barlow"/>
                <a:cs typeface="Barlow"/>
                <a:sym typeface="Barlow"/>
              </a:rPr>
              <a:t>Goals of the webinar: </a:t>
            </a:r>
            <a:endParaRPr sz="1400">
              <a:latin typeface="Barlow"/>
              <a:ea typeface="Barlow"/>
              <a:cs typeface="Barlow"/>
              <a:sym typeface="Barlow"/>
            </a:endParaRPr>
          </a:p>
          <a:p>
            <a:pPr marL="914400" lvl="1" indent="-317500" algn="l" rtl="0">
              <a:spcBef>
                <a:spcPts val="0"/>
              </a:spcBef>
              <a:spcAft>
                <a:spcPts val="0"/>
              </a:spcAft>
              <a:buSzPts val="1400"/>
              <a:buFont typeface="Barlow"/>
              <a:buChar char="○"/>
            </a:pPr>
            <a:r>
              <a:rPr lang="en" sz="1400">
                <a:latin typeface="Barlow"/>
                <a:ea typeface="Barlow"/>
                <a:cs typeface="Barlow"/>
                <a:sym typeface="Barlow"/>
              </a:rPr>
              <a:t>Demystify the use of AI in the public sector so that you walk away feeling ready to get your feet wet. </a:t>
            </a:r>
            <a:endParaRPr sz="1400">
              <a:latin typeface="Barlow"/>
              <a:ea typeface="Barlow"/>
              <a:cs typeface="Barlow"/>
              <a:sym typeface="Barlow"/>
            </a:endParaRPr>
          </a:p>
          <a:p>
            <a:pPr marL="914400" lvl="1" indent="-317500" algn="l" rtl="0">
              <a:spcBef>
                <a:spcPts val="0"/>
              </a:spcBef>
              <a:spcAft>
                <a:spcPts val="0"/>
              </a:spcAft>
              <a:buSzPts val="1400"/>
              <a:buFont typeface="Barlow"/>
              <a:buChar char="○"/>
            </a:pPr>
            <a:r>
              <a:rPr lang="en" sz="1400">
                <a:latin typeface="Barlow"/>
                <a:ea typeface="Barlow"/>
                <a:cs typeface="Barlow"/>
                <a:sym typeface="Barlow"/>
              </a:rPr>
              <a:t>Also, dispel fear.</a:t>
            </a:r>
            <a:endParaRPr sz="1400">
              <a:latin typeface="Barlow"/>
              <a:ea typeface="Barlow"/>
              <a:cs typeface="Barlow"/>
              <a:sym typeface="Barlow"/>
            </a:endParaRPr>
          </a:p>
          <a:p>
            <a:pPr marL="914400" lvl="1" indent="-317500" algn="l" rtl="0">
              <a:spcBef>
                <a:spcPts val="0"/>
              </a:spcBef>
              <a:spcAft>
                <a:spcPts val="0"/>
              </a:spcAft>
              <a:buSzPts val="1400"/>
              <a:buFont typeface="Barlow"/>
              <a:buChar char="○"/>
            </a:pPr>
            <a:r>
              <a:rPr lang="en" sz="1400">
                <a:latin typeface="Barlow"/>
                <a:ea typeface="Barlow"/>
                <a:cs typeface="Barlow"/>
                <a:sym typeface="Barlow"/>
              </a:rPr>
              <a:t>Get your feet wet, share best practices, what others in public sector are currently doing, and what we’re doing at OpenGov to bring AI to local government.</a:t>
            </a:r>
            <a:endParaRPr sz="1400">
              <a:latin typeface="Barlow"/>
              <a:ea typeface="Barlow"/>
              <a:cs typeface="Barlow"/>
              <a:sym typeface="Barlow"/>
            </a:endParaRPr>
          </a:p>
          <a:p>
            <a:pPr marL="0" lvl="0" indent="0" algn="l" rtl="0">
              <a:spcBef>
                <a:spcPts val="0"/>
              </a:spcBef>
              <a:spcAft>
                <a:spcPts val="0"/>
              </a:spcAft>
              <a:buNone/>
            </a:pPr>
            <a:endParaRPr sz="1400">
              <a:latin typeface="Barlow"/>
              <a:ea typeface="Barlow"/>
              <a:cs typeface="Barlow"/>
              <a:sym typeface="Barlow"/>
            </a:endParaRPr>
          </a:p>
          <a:p>
            <a:pPr marL="0" lvl="0" indent="0" algn="l" rtl="0">
              <a:spcBef>
                <a:spcPts val="0"/>
              </a:spcBef>
              <a:spcAft>
                <a:spcPts val="0"/>
              </a:spcAft>
              <a:buNone/>
            </a:pPr>
            <a:r>
              <a:rPr lang="en" sz="1400">
                <a:latin typeface="Barlow"/>
                <a:ea typeface="Barlow"/>
                <a:cs typeface="Barlow"/>
                <a:sym typeface="Barlow"/>
              </a:rPr>
              <a:t>Consider briefly including:</a:t>
            </a:r>
            <a:endParaRPr sz="1400">
              <a:latin typeface="Barlow"/>
              <a:ea typeface="Barlow"/>
              <a:cs typeface="Barlow"/>
              <a:sym typeface="Barlow"/>
            </a:endParaRPr>
          </a:p>
          <a:p>
            <a:pPr marL="457200" lvl="0" indent="-317500" algn="l" rtl="0">
              <a:spcBef>
                <a:spcPts val="0"/>
              </a:spcBef>
              <a:spcAft>
                <a:spcPts val="0"/>
              </a:spcAft>
              <a:buSzPts val="1400"/>
              <a:buFont typeface="Barlow"/>
              <a:buChar char="●"/>
            </a:pPr>
            <a:r>
              <a:rPr lang="en" sz="1400">
                <a:latin typeface="Barlow"/>
                <a:ea typeface="Barlow"/>
                <a:cs typeface="Barlow"/>
                <a:sym typeface="Barlow"/>
              </a:rPr>
              <a:t>What is generative AI?</a:t>
            </a:r>
            <a:endParaRPr sz="1400">
              <a:latin typeface="Barlow"/>
              <a:ea typeface="Barlow"/>
              <a:cs typeface="Barlow"/>
              <a:sym typeface="Barlow"/>
            </a:endParaRPr>
          </a:p>
          <a:p>
            <a:pPr marL="914400" lvl="1" indent="-317500" algn="l" rtl="0">
              <a:spcBef>
                <a:spcPts val="0"/>
              </a:spcBef>
              <a:spcAft>
                <a:spcPts val="0"/>
              </a:spcAft>
              <a:buSzPts val="1400"/>
              <a:buFont typeface="Barlow"/>
              <a:buChar char="○"/>
            </a:pPr>
            <a:r>
              <a:rPr lang="en" sz="1400">
                <a:latin typeface="Barlow"/>
                <a:ea typeface="Barlow"/>
                <a:cs typeface="Barlow"/>
                <a:sym typeface="Barlow"/>
              </a:rPr>
              <a:t>Generative AI models lets you use natural human language to generate writing, images, videos, data analysis, and a lot more. </a:t>
            </a:r>
            <a:endParaRPr sz="1400">
              <a:latin typeface="Barlow"/>
              <a:ea typeface="Barlow"/>
              <a:cs typeface="Barlow"/>
              <a:sym typeface="Barlow"/>
            </a:endParaRPr>
          </a:p>
          <a:p>
            <a:pPr marL="914400" lvl="1" indent="-317500" algn="l" rtl="0">
              <a:spcBef>
                <a:spcPts val="0"/>
              </a:spcBef>
              <a:spcAft>
                <a:spcPts val="0"/>
              </a:spcAft>
              <a:buSzPts val="1400"/>
              <a:buFont typeface="Barlow"/>
              <a:buChar char="○"/>
            </a:pPr>
            <a:r>
              <a:rPr lang="en" sz="1400">
                <a:latin typeface="Barlow"/>
                <a:ea typeface="Barlow"/>
                <a:cs typeface="Barlow"/>
                <a:sym typeface="Barlow"/>
              </a:rPr>
              <a:t>Tools include OpenAI’s ChatGPT and Google’s Bard.</a:t>
            </a:r>
            <a:endParaRPr sz="1400">
              <a:latin typeface="Barlow"/>
              <a:ea typeface="Barlow"/>
              <a:cs typeface="Barlow"/>
              <a:sym typeface="Barlow"/>
            </a:endParaRPr>
          </a:p>
          <a:p>
            <a:pPr marL="914400" lvl="1" indent="-317500" algn="l" rtl="0">
              <a:spcBef>
                <a:spcPts val="0"/>
              </a:spcBef>
              <a:spcAft>
                <a:spcPts val="0"/>
              </a:spcAft>
              <a:buSzPts val="1400"/>
              <a:buFont typeface="Barlow"/>
              <a:buChar char="○"/>
            </a:pPr>
            <a:r>
              <a:rPr lang="en" sz="1400">
                <a:latin typeface="Barlow"/>
                <a:ea typeface="Barlow"/>
                <a:cs typeface="Barlow"/>
                <a:sym typeface="Barlow"/>
              </a:rPr>
              <a:t>I’ll be doing a short demo so if you’ve never used ChatGPT, you’ll get to see what it looks like here in a moment.</a:t>
            </a:r>
            <a:endParaRPr sz="1400">
              <a:latin typeface="Barlow"/>
              <a:ea typeface="Barlow"/>
              <a:cs typeface="Barlow"/>
              <a:sym typeface="Barlow"/>
            </a:endParaRPr>
          </a:p>
          <a:p>
            <a:pPr marL="0" lvl="0" indent="0" algn="l" rtl="0">
              <a:spcBef>
                <a:spcPts val="0"/>
              </a:spcBef>
              <a:spcAft>
                <a:spcPts val="0"/>
              </a:spcAft>
              <a:buNone/>
            </a:pPr>
            <a:endParaRPr sz="1400">
              <a:latin typeface="Barlow"/>
              <a:ea typeface="Barlow"/>
              <a:cs typeface="Barlow"/>
              <a:sym typeface="Barlow"/>
            </a:endParaRPr>
          </a:p>
          <a:p>
            <a:pPr marL="0" lvl="0" indent="0" algn="l" rtl="0">
              <a:spcBef>
                <a:spcPts val="0"/>
              </a:spcBef>
              <a:spcAft>
                <a:spcPts val="0"/>
              </a:spcAft>
              <a:buNone/>
            </a:pPr>
            <a:endParaRPr sz="1400">
              <a:latin typeface="Barlow"/>
              <a:ea typeface="Barlow"/>
              <a:cs typeface="Barlow"/>
              <a:sym typeface="Barlow"/>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g26c47c6991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2" name="Google Shape;1832;g26c47c699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6"/>
        <p:cNvGrpSpPr/>
        <p:nvPr/>
      </p:nvGrpSpPr>
      <p:grpSpPr>
        <a:xfrm>
          <a:off x="0" y="0"/>
          <a:ext cx="0" cy="0"/>
          <a:chOff x="0" y="0"/>
          <a:chExt cx="0" cy="0"/>
        </a:xfrm>
      </p:grpSpPr>
      <p:sp>
        <p:nvSpPr>
          <p:cNvPr id="1837" name="Google Shape;1837;g26ca67b935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8" name="Google Shape;1838;g26ca67b935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_ One Third Slide Callout">
  <p:cSld name="ONE_COLUMN_TEXT_1_1">
    <p:spTree>
      <p:nvGrpSpPr>
        <p:cNvPr id="1" name="Shape 714"/>
        <p:cNvGrpSpPr/>
        <p:nvPr/>
      </p:nvGrpSpPr>
      <p:grpSpPr>
        <a:xfrm>
          <a:off x="0" y="0"/>
          <a:ext cx="0" cy="0"/>
          <a:chOff x="0" y="0"/>
          <a:chExt cx="0" cy="0"/>
        </a:xfrm>
      </p:grpSpPr>
      <p:sp>
        <p:nvSpPr>
          <p:cNvPr id="715" name="Google Shape;715;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16" name="Google Shape;716;p103"/>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717" name="Google Shape;717;p103"/>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718" name="Google Shape;718;p103"/>
          <p:cNvSpPr txBox="1">
            <a:spLocks noGrp="1"/>
          </p:cNvSpPr>
          <p:nvPr>
            <p:ph type="title"/>
          </p:nvPr>
        </p:nvSpPr>
        <p:spPr>
          <a:xfrm>
            <a:off x="311700" y="292625"/>
            <a:ext cx="54423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9" name="Google Shape;719;p103"/>
          <p:cNvSpPr/>
          <p:nvPr/>
        </p:nvSpPr>
        <p:spPr>
          <a:xfrm>
            <a:off x="6054925" y="-125"/>
            <a:ext cx="30891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03"/>
          <p:cNvSpPr txBox="1">
            <a:spLocks noGrp="1"/>
          </p:cNvSpPr>
          <p:nvPr>
            <p:ph type="body" idx="1"/>
          </p:nvPr>
        </p:nvSpPr>
        <p:spPr>
          <a:xfrm>
            <a:off x="6408200" y="1234440"/>
            <a:ext cx="2424000" cy="34164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21" name="Google Shape;721;p103"/>
          <p:cNvSpPr txBox="1">
            <a:spLocks noGrp="1"/>
          </p:cNvSpPr>
          <p:nvPr>
            <p:ph type="body" idx="2"/>
          </p:nvPr>
        </p:nvSpPr>
        <p:spPr>
          <a:xfrm>
            <a:off x="311700" y="1234440"/>
            <a:ext cx="54423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Do Not Use Blank For old Slides" type="blank">
  <p:cSld name="BLANK">
    <p:spTree>
      <p:nvGrpSpPr>
        <p:cNvPr id="1" name="Shape 722"/>
        <p:cNvGrpSpPr/>
        <p:nvPr/>
      </p:nvGrpSpPr>
      <p:grpSpPr>
        <a:xfrm>
          <a:off x="0" y="0"/>
          <a:ext cx="0" cy="0"/>
          <a:chOff x="0" y="0"/>
          <a:chExt cx="0" cy="0"/>
        </a:xfrm>
      </p:grpSpPr>
      <p:sp>
        <p:nvSpPr>
          <p:cNvPr id="723" name="Google Shape;723;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724"/>
        <p:cNvGrpSpPr/>
        <p:nvPr/>
      </p:nvGrpSpPr>
      <p:grpSpPr>
        <a:xfrm>
          <a:off x="0" y="0"/>
          <a:ext cx="0" cy="0"/>
          <a:chOff x="0" y="0"/>
          <a:chExt cx="0" cy="0"/>
        </a:xfrm>
      </p:grpSpPr>
      <p:sp>
        <p:nvSpPr>
          <p:cNvPr id="725" name="Google Shape;725;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26" name="Google Shape;726;p105"/>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727" name="Google Shape;727;p105"/>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ustomer Evidence Framework">
  <p:cSld name="CUSTOM">
    <p:bg>
      <p:bgPr>
        <a:solidFill>
          <a:schemeClr val="accent1"/>
        </a:solidFill>
        <a:effectLst/>
      </p:bgPr>
    </p:bg>
    <p:spTree>
      <p:nvGrpSpPr>
        <p:cNvPr id="1" name="Shape 728"/>
        <p:cNvGrpSpPr/>
        <p:nvPr/>
      </p:nvGrpSpPr>
      <p:grpSpPr>
        <a:xfrm>
          <a:off x="0" y="0"/>
          <a:ext cx="0" cy="0"/>
          <a:chOff x="0" y="0"/>
          <a:chExt cx="0" cy="0"/>
        </a:xfrm>
      </p:grpSpPr>
      <p:sp>
        <p:nvSpPr>
          <p:cNvPr id="729" name="Google Shape;729;p106"/>
          <p:cNvSpPr/>
          <p:nvPr/>
        </p:nvSpPr>
        <p:spPr>
          <a:xfrm>
            <a:off x="75" y="3246000"/>
            <a:ext cx="9144000" cy="1897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06"/>
          <p:cNvSpPr txBox="1">
            <a:spLocks noGrp="1"/>
          </p:cNvSpPr>
          <p:nvPr>
            <p:ph type="subTitle" idx="1"/>
          </p:nvPr>
        </p:nvSpPr>
        <p:spPr>
          <a:xfrm>
            <a:off x="3056200" y="3375800"/>
            <a:ext cx="5931900" cy="1633500"/>
          </a:xfrm>
          <a:prstGeom prst="rect">
            <a:avLst/>
          </a:prstGeom>
        </p:spPr>
        <p:txBody>
          <a:bodyPr spcFirstLastPara="1" wrap="square" lIns="285750"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300" i="1"/>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31" name="Google Shape;731;p106"/>
          <p:cNvSpPr txBox="1">
            <a:spLocks noGrp="1"/>
          </p:cNvSpPr>
          <p:nvPr>
            <p:ph type="subTitle" idx="2"/>
          </p:nvPr>
        </p:nvSpPr>
        <p:spPr>
          <a:xfrm>
            <a:off x="311700" y="3566150"/>
            <a:ext cx="2744400" cy="969300"/>
          </a:xfrm>
          <a:prstGeom prst="rect">
            <a:avLst/>
          </a:prstGeom>
        </p:spPr>
        <p:txBody>
          <a:bodyPr spcFirstLastPara="1" wrap="square" lIns="91425" tIns="91425" rIns="228600" bIns="91425" anchor="t" anchorCtr="0">
            <a:noAutofit/>
          </a:bodyPr>
          <a:lstStyle>
            <a:lvl1pPr marL="0" marR="0" lvl="0" indent="0" algn="r" rtl="0">
              <a:lnSpc>
                <a:spcPct val="80000"/>
              </a:lnSpc>
              <a:spcBef>
                <a:spcPts val="0"/>
              </a:spcBef>
              <a:spcAft>
                <a:spcPts val="0"/>
              </a:spcAft>
              <a:buNone/>
              <a:defRPr sz="3600" b="1">
                <a:solidFill>
                  <a:schemeClr val="accent1"/>
                </a:solidFill>
                <a:latin typeface="Barlow Condensed"/>
                <a:ea typeface="Barlow Condensed"/>
                <a:cs typeface="Barlow Condensed"/>
                <a:sym typeface="Barlow Condense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pic>
        <p:nvPicPr>
          <p:cNvPr id="732" name="Google Shape;732;p106"/>
          <p:cNvPicPr preferRelativeResize="0"/>
          <p:nvPr/>
        </p:nvPicPr>
        <p:blipFill rotWithShape="1">
          <a:blip r:embed="rId2">
            <a:alphaModFix/>
          </a:blip>
          <a:srcRect/>
          <a:stretch/>
        </p:blipFill>
        <p:spPr>
          <a:xfrm>
            <a:off x="311700" y="4759450"/>
            <a:ext cx="779275" cy="170700"/>
          </a:xfrm>
          <a:prstGeom prst="rect">
            <a:avLst/>
          </a:prstGeom>
          <a:noFill/>
          <a:ln>
            <a:noFill/>
          </a:ln>
        </p:spPr>
      </p:pic>
      <p:sp>
        <p:nvSpPr>
          <p:cNvPr id="733" name="Google Shape;733;p106"/>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Barlow SemiBold"/>
                <a:ea typeface="Barlow SemiBold"/>
                <a:cs typeface="Barlow SemiBold"/>
                <a:sym typeface="Barlow SemiBold"/>
              </a:rPr>
              <a:t>Confidential, Do not share</a:t>
            </a:r>
            <a:endParaRPr sz="1000" b="0" i="0" u="none" strike="noStrike" cap="none">
              <a:solidFill>
                <a:srgbClr val="FFFFFF"/>
              </a:solidFill>
              <a:latin typeface="Barlow SemiBold"/>
              <a:ea typeface="Barlow SemiBold"/>
              <a:cs typeface="Barlow SemiBold"/>
              <a:sym typeface="Barlow SemiBold"/>
            </a:endParaRPr>
          </a:p>
        </p:txBody>
      </p:sp>
      <p:pic>
        <p:nvPicPr>
          <p:cNvPr id="734" name="Google Shape;734;p106"/>
          <p:cNvPicPr preferRelativeResize="0"/>
          <p:nvPr/>
        </p:nvPicPr>
        <p:blipFill>
          <a:blip r:embed="rId3">
            <a:alphaModFix/>
          </a:blip>
          <a:stretch>
            <a:fillRect/>
          </a:stretch>
        </p:blipFill>
        <p:spPr>
          <a:xfrm>
            <a:off x="311700" y="624350"/>
            <a:ext cx="319273" cy="231649"/>
          </a:xfrm>
          <a:prstGeom prst="rect">
            <a:avLst/>
          </a:prstGeom>
          <a:noFill/>
          <a:ln>
            <a:noFill/>
          </a:ln>
        </p:spPr>
      </p:pic>
      <p:pic>
        <p:nvPicPr>
          <p:cNvPr id="735" name="Google Shape;735;p106"/>
          <p:cNvPicPr preferRelativeResize="0"/>
          <p:nvPr/>
        </p:nvPicPr>
        <p:blipFill>
          <a:blip r:embed="rId3">
            <a:alphaModFix/>
          </a:blip>
          <a:stretch>
            <a:fillRect/>
          </a:stretch>
        </p:blipFill>
        <p:spPr>
          <a:xfrm>
            <a:off x="311700" y="1509300"/>
            <a:ext cx="319273" cy="231653"/>
          </a:xfrm>
          <a:prstGeom prst="rect">
            <a:avLst/>
          </a:prstGeom>
          <a:noFill/>
          <a:ln>
            <a:noFill/>
          </a:ln>
        </p:spPr>
      </p:pic>
      <p:pic>
        <p:nvPicPr>
          <p:cNvPr id="736" name="Google Shape;736;p106"/>
          <p:cNvPicPr preferRelativeResize="0"/>
          <p:nvPr/>
        </p:nvPicPr>
        <p:blipFill>
          <a:blip r:embed="rId3">
            <a:alphaModFix/>
          </a:blip>
          <a:stretch>
            <a:fillRect/>
          </a:stretch>
        </p:blipFill>
        <p:spPr>
          <a:xfrm>
            <a:off x="311700" y="2394250"/>
            <a:ext cx="319268" cy="231649"/>
          </a:xfrm>
          <a:prstGeom prst="rect">
            <a:avLst/>
          </a:prstGeom>
          <a:noFill/>
          <a:ln>
            <a:noFill/>
          </a:ln>
        </p:spPr>
      </p:pic>
      <p:pic>
        <p:nvPicPr>
          <p:cNvPr id="737" name="Google Shape;737;p106"/>
          <p:cNvPicPr preferRelativeResize="0"/>
          <p:nvPr/>
        </p:nvPicPr>
        <p:blipFill rotWithShape="1">
          <a:blip r:embed="rId4">
            <a:alphaModFix/>
          </a:blip>
          <a:srcRect/>
          <a:stretch/>
        </p:blipFill>
        <p:spPr>
          <a:xfrm>
            <a:off x="311700" y="4759450"/>
            <a:ext cx="779275" cy="170700"/>
          </a:xfrm>
          <a:prstGeom prst="rect">
            <a:avLst/>
          </a:prstGeom>
          <a:noFill/>
          <a:ln>
            <a:noFill/>
          </a:ln>
        </p:spPr>
      </p:pic>
      <p:sp>
        <p:nvSpPr>
          <p:cNvPr id="738" name="Google Shape;738;p106"/>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Barlow SemiBold"/>
                <a:ea typeface="Barlow SemiBold"/>
                <a:cs typeface="Barlow SemiBold"/>
                <a:sym typeface="Barlow SemiBold"/>
              </a:rPr>
              <a:t>Confidential, Do not share</a:t>
            </a:r>
            <a:endParaRPr sz="1000" b="0" i="0" u="none" strike="noStrike" cap="none">
              <a:solidFill>
                <a:schemeClr val="dk2"/>
              </a:solidFill>
              <a:latin typeface="Barlow SemiBold"/>
              <a:ea typeface="Barlow SemiBold"/>
              <a:cs typeface="Barlow SemiBold"/>
              <a:sym typeface="Barlow SemiBold"/>
            </a:endParaRPr>
          </a:p>
        </p:txBody>
      </p:sp>
      <p:cxnSp>
        <p:nvCxnSpPr>
          <p:cNvPr id="739" name="Google Shape;739;p106"/>
          <p:cNvCxnSpPr/>
          <p:nvPr/>
        </p:nvCxnSpPr>
        <p:spPr>
          <a:xfrm>
            <a:off x="3052000" y="3832025"/>
            <a:ext cx="0" cy="773700"/>
          </a:xfrm>
          <a:prstGeom prst="straightConnector1">
            <a:avLst/>
          </a:prstGeom>
          <a:noFill/>
          <a:ln w="9525" cap="flat" cmpd="sng">
            <a:solidFill>
              <a:srgbClr val="D8D8D8"/>
            </a:solidFill>
            <a:prstDash val="solid"/>
            <a:round/>
            <a:headEnd type="none" w="med" len="med"/>
            <a:tailEnd type="none" w="med" len="med"/>
          </a:ln>
        </p:spPr>
      </p:cxnSp>
      <p:cxnSp>
        <p:nvCxnSpPr>
          <p:cNvPr id="740" name="Google Shape;740;p106"/>
          <p:cNvCxnSpPr/>
          <p:nvPr/>
        </p:nvCxnSpPr>
        <p:spPr>
          <a:xfrm>
            <a:off x="3054096" y="3566160"/>
            <a:ext cx="0" cy="1017300"/>
          </a:xfrm>
          <a:prstGeom prst="straightConnector1">
            <a:avLst/>
          </a:prstGeom>
          <a:noFill/>
          <a:ln w="19050" cap="flat" cmpd="sng">
            <a:solidFill>
              <a:schemeClr val="accent2"/>
            </a:solidFill>
            <a:prstDash val="solid"/>
            <a:round/>
            <a:headEnd type="none" w="med" len="med"/>
            <a:tailEnd type="none" w="med" len="med"/>
          </a:ln>
        </p:spPr>
      </p:cxnSp>
      <p:sp>
        <p:nvSpPr>
          <p:cNvPr id="741" name="Google Shape;741;p106"/>
          <p:cNvSpPr txBox="1">
            <a:spLocks noGrp="1"/>
          </p:cNvSpPr>
          <p:nvPr>
            <p:ph type="title"/>
          </p:nvPr>
        </p:nvSpPr>
        <p:spPr>
          <a:xfrm>
            <a:off x="765638" y="624350"/>
            <a:ext cx="2238600" cy="438300"/>
          </a:xfrm>
          <a:prstGeom prst="rect">
            <a:avLst/>
          </a:prstGeom>
        </p:spPr>
        <p:txBody>
          <a:bodyPr spcFirstLastPara="1" wrap="square" lIns="0" tIns="91425" rIns="0" bIns="91425" anchor="ctr" anchorCtr="0">
            <a:noAutofit/>
          </a:bodyPr>
          <a:lstStyle>
            <a:lvl1pPr marL="0" marR="0" lvl="0" indent="0" algn="l" rtl="0">
              <a:lnSpc>
                <a:spcPct val="100000"/>
              </a:lnSpc>
              <a:spcBef>
                <a:spcPts val="0"/>
              </a:spcBef>
              <a:spcAft>
                <a:spcPts val="0"/>
              </a:spcAft>
              <a:buNone/>
              <a:defRPr sz="1800" b="0">
                <a:solidFill>
                  <a:srgbClr val="FFFFFF"/>
                </a:solidFill>
                <a:latin typeface="Barlow SemiBold"/>
                <a:ea typeface="Barlow SemiBold"/>
                <a:cs typeface="Barlow SemiBold"/>
                <a:sym typeface="Barlow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2" name="Google Shape;742;p106"/>
          <p:cNvSpPr txBox="1">
            <a:spLocks noGrp="1"/>
          </p:cNvSpPr>
          <p:nvPr>
            <p:ph type="title" idx="3"/>
          </p:nvPr>
        </p:nvSpPr>
        <p:spPr>
          <a:xfrm>
            <a:off x="765638" y="1509300"/>
            <a:ext cx="2238600" cy="438300"/>
          </a:xfrm>
          <a:prstGeom prst="rect">
            <a:avLst/>
          </a:prstGeom>
        </p:spPr>
        <p:txBody>
          <a:bodyPr spcFirstLastPara="1" wrap="square" lIns="0" tIns="91425" rIns="0" bIns="91425" anchor="ctr" anchorCtr="0">
            <a:noAutofit/>
          </a:bodyPr>
          <a:lstStyle>
            <a:lvl1pPr marL="0" marR="0" lvl="0" indent="0" algn="l" rtl="0">
              <a:lnSpc>
                <a:spcPct val="100000"/>
              </a:lnSpc>
              <a:spcBef>
                <a:spcPts val="0"/>
              </a:spcBef>
              <a:spcAft>
                <a:spcPts val="0"/>
              </a:spcAft>
              <a:buNone/>
              <a:defRPr sz="1800" b="0">
                <a:solidFill>
                  <a:srgbClr val="FFFFFF"/>
                </a:solidFill>
                <a:latin typeface="Barlow SemiBold"/>
                <a:ea typeface="Barlow SemiBold"/>
                <a:cs typeface="Barlow SemiBold"/>
                <a:sym typeface="Barlow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3" name="Google Shape;743;p106"/>
          <p:cNvSpPr txBox="1">
            <a:spLocks noGrp="1"/>
          </p:cNvSpPr>
          <p:nvPr>
            <p:ph type="title" idx="4"/>
          </p:nvPr>
        </p:nvSpPr>
        <p:spPr>
          <a:xfrm>
            <a:off x="765638" y="2394250"/>
            <a:ext cx="2238600" cy="438300"/>
          </a:xfrm>
          <a:prstGeom prst="rect">
            <a:avLst/>
          </a:prstGeom>
        </p:spPr>
        <p:txBody>
          <a:bodyPr spcFirstLastPara="1" wrap="square" lIns="0" tIns="91425" rIns="0" bIns="91425" anchor="ctr" anchorCtr="0">
            <a:noAutofit/>
          </a:bodyPr>
          <a:lstStyle>
            <a:lvl1pPr marL="0" marR="0" lvl="0" indent="0" algn="l" rtl="0">
              <a:lnSpc>
                <a:spcPct val="100000"/>
              </a:lnSpc>
              <a:spcBef>
                <a:spcPts val="0"/>
              </a:spcBef>
              <a:spcAft>
                <a:spcPts val="0"/>
              </a:spcAft>
              <a:buNone/>
              <a:defRPr sz="1800" b="0">
                <a:solidFill>
                  <a:srgbClr val="FFFFFF"/>
                </a:solidFill>
                <a:latin typeface="Barlow SemiBold"/>
                <a:ea typeface="Barlow SemiBold"/>
                <a:cs typeface="Barlow SemiBold"/>
                <a:sym typeface="Barlow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 Metric (Title Optional)">
  <p:cSld name="BIG_NUMBER">
    <p:spTree>
      <p:nvGrpSpPr>
        <p:cNvPr id="1" name="Shape 744"/>
        <p:cNvGrpSpPr/>
        <p:nvPr/>
      </p:nvGrpSpPr>
      <p:grpSpPr>
        <a:xfrm>
          <a:off x="0" y="0"/>
          <a:ext cx="0" cy="0"/>
          <a:chOff x="0" y="0"/>
          <a:chExt cx="0" cy="0"/>
        </a:xfrm>
      </p:grpSpPr>
      <p:sp>
        <p:nvSpPr>
          <p:cNvPr id="745" name="Google Shape;745;p107"/>
          <p:cNvSpPr txBox="1">
            <a:spLocks noGrp="1"/>
          </p:cNvSpPr>
          <p:nvPr>
            <p:ph type="title" hasCustomPrompt="1"/>
          </p:nvPr>
        </p:nvSpPr>
        <p:spPr>
          <a:xfrm>
            <a:off x="311700" y="953725"/>
            <a:ext cx="8520600" cy="19635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10000"/>
              <a:buNone/>
              <a:defRPr sz="10000">
                <a:solidFill>
                  <a:srgbClr val="1F76D8"/>
                </a:solidFill>
              </a:defRPr>
            </a:lvl1pPr>
            <a:lvl2pPr lvl="1" algn="ctr" rtl="0">
              <a:spcBef>
                <a:spcPts val="0"/>
              </a:spcBef>
              <a:spcAft>
                <a:spcPts val="0"/>
              </a:spcAft>
              <a:buClr>
                <a:srgbClr val="1F76D8"/>
              </a:buClr>
              <a:buSzPts val="10000"/>
              <a:buNone/>
              <a:defRPr sz="10000">
                <a:solidFill>
                  <a:srgbClr val="1F76D8"/>
                </a:solidFill>
              </a:defRPr>
            </a:lvl2pPr>
            <a:lvl3pPr lvl="2" algn="ctr" rtl="0">
              <a:spcBef>
                <a:spcPts val="0"/>
              </a:spcBef>
              <a:spcAft>
                <a:spcPts val="0"/>
              </a:spcAft>
              <a:buClr>
                <a:srgbClr val="1F76D8"/>
              </a:buClr>
              <a:buSzPts val="10000"/>
              <a:buNone/>
              <a:defRPr sz="10000">
                <a:solidFill>
                  <a:srgbClr val="1F76D8"/>
                </a:solidFill>
              </a:defRPr>
            </a:lvl3pPr>
            <a:lvl4pPr lvl="3" algn="ctr" rtl="0">
              <a:spcBef>
                <a:spcPts val="0"/>
              </a:spcBef>
              <a:spcAft>
                <a:spcPts val="0"/>
              </a:spcAft>
              <a:buClr>
                <a:srgbClr val="1F76D8"/>
              </a:buClr>
              <a:buSzPts val="10000"/>
              <a:buNone/>
              <a:defRPr sz="10000">
                <a:solidFill>
                  <a:srgbClr val="1F76D8"/>
                </a:solidFill>
              </a:defRPr>
            </a:lvl4pPr>
            <a:lvl5pPr lvl="4" algn="ctr" rtl="0">
              <a:spcBef>
                <a:spcPts val="0"/>
              </a:spcBef>
              <a:spcAft>
                <a:spcPts val="0"/>
              </a:spcAft>
              <a:buClr>
                <a:srgbClr val="1F76D8"/>
              </a:buClr>
              <a:buSzPts val="10000"/>
              <a:buNone/>
              <a:defRPr sz="10000">
                <a:solidFill>
                  <a:srgbClr val="1F76D8"/>
                </a:solidFill>
              </a:defRPr>
            </a:lvl5pPr>
            <a:lvl6pPr lvl="5" algn="ctr" rtl="0">
              <a:spcBef>
                <a:spcPts val="0"/>
              </a:spcBef>
              <a:spcAft>
                <a:spcPts val="0"/>
              </a:spcAft>
              <a:buClr>
                <a:srgbClr val="1F76D8"/>
              </a:buClr>
              <a:buSzPts val="10000"/>
              <a:buNone/>
              <a:defRPr sz="10000">
                <a:solidFill>
                  <a:srgbClr val="1F76D8"/>
                </a:solidFill>
              </a:defRPr>
            </a:lvl6pPr>
            <a:lvl7pPr lvl="6" algn="ctr" rtl="0">
              <a:spcBef>
                <a:spcPts val="0"/>
              </a:spcBef>
              <a:spcAft>
                <a:spcPts val="0"/>
              </a:spcAft>
              <a:buClr>
                <a:srgbClr val="1F76D8"/>
              </a:buClr>
              <a:buSzPts val="10000"/>
              <a:buNone/>
              <a:defRPr sz="10000">
                <a:solidFill>
                  <a:srgbClr val="1F76D8"/>
                </a:solidFill>
              </a:defRPr>
            </a:lvl7pPr>
            <a:lvl8pPr lvl="7" algn="ctr" rtl="0">
              <a:spcBef>
                <a:spcPts val="0"/>
              </a:spcBef>
              <a:spcAft>
                <a:spcPts val="0"/>
              </a:spcAft>
              <a:buClr>
                <a:srgbClr val="1F76D8"/>
              </a:buClr>
              <a:buSzPts val="10000"/>
              <a:buNone/>
              <a:defRPr sz="10000">
                <a:solidFill>
                  <a:srgbClr val="1F76D8"/>
                </a:solidFill>
              </a:defRPr>
            </a:lvl8pPr>
            <a:lvl9pPr lvl="8" algn="ctr" rtl="0">
              <a:spcBef>
                <a:spcPts val="0"/>
              </a:spcBef>
              <a:spcAft>
                <a:spcPts val="0"/>
              </a:spcAft>
              <a:buClr>
                <a:srgbClr val="1F76D8"/>
              </a:buClr>
              <a:buSzPts val="10000"/>
              <a:buNone/>
              <a:defRPr sz="10000">
                <a:solidFill>
                  <a:srgbClr val="1F76D8"/>
                </a:solidFill>
              </a:defRPr>
            </a:lvl9pPr>
          </a:lstStyle>
          <a:p>
            <a:r>
              <a:t>xx%</a:t>
            </a:r>
          </a:p>
        </p:txBody>
      </p:sp>
      <p:sp>
        <p:nvSpPr>
          <p:cNvPr id="746" name="Google Shape;746;p107"/>
          <p:cNvSpPr txBox="1">
            <a:spLocks noGrp="1"/>
          </p:cNvSpPr>
          <p:nvPr>
            <p:ph type="body" idx="1"/>
          </p:nvPr>
        </p:nvSpPr>
        <p:spPr>
          <a:xfrm>
            <a:off x="311700" y="2999825"/>
            <a:ext cx="8520600" cy="1300800"/>
          </a:xfrm>
          <a:prstGeom prst="rect">
            <a:avLst/>
          </a:prstGeom>
        </p:spPr>
        <p:txBody>
          <a:bodyPr spcFirstLastPara="1" wrap="square" lIns="0" tIns="91425" rIns="0"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747" name="Google Shape;747;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48" name="Google Shape;748;p107"/>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749" name="Google Shape;749;p107"/>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750" name="Google Shape;750;p107"/>
          <p:cNvSpPr txBox="1">
            <a:spLocks noGrp="1"/>
          </p:cNvSpPr>
          <p:nvPr>
            <p:ph type="title" idx="2"/>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 Metrics (Title Optional)">
  <p:cSld name="BIG_NUMBER_1">
    <p:spTree>
      <p:nvGrpSpPr>
        <p:cNvPr id="1" name="Shape 751"/>
        <p:cNvGrpSpPr/>
        <p:nvPr/>
      </p:nvGrpSpPr>
      <p:grpSpPr>
        <a:xfrm>
          <a:off x="0" y="0"/>
          <a:ext cx="0" cy="0"/>
          <a:chOff x="0" y="0"/>
          <a:chExt cx="0" cy="0"/>
        </a:xfrm>
      </p:grpSpPr>
      <p:sp>
        <p:nvSpPr>
          <p:cNvPr id="752" name="Google Shape;752;p108"/>
          <p:cNvSpPr txBox="1">
            <a:spLocks noGrp="1"/>
          </p:cNvSpPr>
          <p:nvPr>
            <p:ph type="title" hasCustomPrompt="1"/>
          </p:nvPr>
        </p:nvSpPr>
        <p:spPr>
          <a:xfrm>
            <a:off x="311700" y="1232350"/>
            <a:ext cx="3967500" cy="15324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8000"/>
              <a:buNone/>
              <a:defRPr sz="8000">
                <a:solidFill>
                  <a:srgbClr val="1F76D8"/>
                </a:solidFill>
              </a:defRPr>
            </a:lvl1pPr>
            <a:lvl2pPr lvl="1" algn="ctr" rtl="0">
              <a:spcBef>
                <a:spcPts val="0"/>
              </a:spcBef>
              <a:spcAft>
                <a:spcPts val="0"/>
              </a:spcAft>
              <a:buClr>
                <a:srgbClr val="1F76D8"/>
              </a:buClr>
              <a:buSzPts val="8000"/>
              <a:buNone/>
              <a:defRPr sz="8000">
                <a:solidFill>
                  <a:srgbClr val="1F76D8"/>
                </a:solidFill>
              </a:defRPr>
            </a:lvl2pPr>
            <a:lvl3pPr lvl="2" algn="ctr" rtl="0">
              <a:spcBef>
                <a:spcPts val="0"/>
              </a:spcBef>
              <a:spcAft>
                <a:spcPts val="0"/>
              </a:spcAft>
              <a:buClr>
                <a:srgbClr val="1F76D8"/>
              </a:buClr>
              <a:buSzPts val="8000"/>
              <a:buNone/>
              <a:defRPr sz="8000">
                <a:solidFill>
                  <a:srgbClr val="1F76D8"/>
                </a:solidFill>
              </a:defRPr>
            </a:lvl3pPr>
            <a:lvl4pPr lvl="3" algn="ctr" rtl="0">
              <a:spcBef>
                <a:spcPts val="0"/>
              </a:spcBef>
              <a:spcAft>
                <a:spcPts val="0"/>
              </a:spcAft>
              <a:buClr>
                <a:srgbClr val="1F76D8"/>
              </a:buClr>
              <a:buSzPts val="8000"/>
              <a:buNone/>
              <a:defRPr sz="8000">
                <a:solidFill>
                  <a:srgbClr val="1F76D8"/>
                </a:solidFill>
              </a:defRPr>
            </a:lvl4pPr>
            <a:lvl5pPr lvl="4" algn="ctr" rtl="0">
              <a:spcBef>
                <a:spcPts val="0"/>
              </a:spcBef>
              <a:spcAft>
                <a:spcPts val="0"/>
              </a:spcAft>
              <a:buClr>
                <a:srgbClr val="1F76D8"/>
              </a:buClr>
              <a:buSzPts val="8000"/>
              <a:buNone/>
              <a:defRPr sz="8000">
                <a:solidFill>
                  <a:srgbClr val="1F76D8"/>
                </a:solidFill>
              </a:defRPr>
            </a:lvl5pPr>
            <a:lvl6pPr lvl="5" algn="ctr" rtl="0">
              <a:spcBef>
                <a:spcPts val="0"/>
              </a:spcBef>
              <a:spcAft>
                <a:spcPts val="0"/>
              </a:spcAft>
              <a:buClr>
                <a:srgbClr val="1F76D8"/>
              </a:buClr>
              <a:buSzPts val="8000"/>
              <a:buNone/>
              <a:defRPr sz="8000">
                <a:solidFill>
                  <a:srgbClr val="1F76D8"/>
                </a:solidFill>
              </a:defRPr>
            </a:lvl6pPr>
            <a:lvl7pPr lvl="6" algn="ctr" rtl="0">
              <a:spcBef>
                <a:spcPts val="0"/>
              </a:spcBef>
              <a:spcAft>
                <a:spcPts val="0"/>
              </a:spcAft>
              <a:buClr>
                <a:srgbClr val="1F76D8"/>
              </a:buClr>
              <a:buSzPts val="8000"/>
              <a:buNone/>
              <a:defRPr sz="8000">
                <a:solidFill>
                  <a:srgbClr val="1F76D8"/>
                </a:solidFill>
              </a:defRPr>
            </a:lvl7pPr>
            <a:lvl8pPr lvl="7" algn="ctr" rtl="0">
              <a:spcBef>
                <a:spcPts val="0"/>
              </a:spcBef>
              <a:spcAft>
                <a:spcPts val="0"/>
              </a:spcAft>
              <a:buClr>
                <a:srgbClr val="1F76D8"/>
              </a:buClr>
              <a:buSzPts val="8000"/>
              <a:buNone/>
              <a:defRPr sz="8000">
                <a:solidFill>
                  <a:srgbClr val="1F76D8"/>
                </a:solidFill>
              </a:defRPr>
            </a:lvl8pPr>
            <a:lvl9pPr lvl="8" algn="ctr" rtl="0">
              <a:spcBef>
                <a:spcPts val="0"/>
              </a:spcBef>
              <a:spcAft>
                <a:spcPts val="0"/>
              </a:spcAft>
              <a:buClr>
                <a:srgbClr val="1F76D8"/>
              </a:buClr>
              <a:buSzPts val="8000"/>
              <a:buNone/>
              <a:defRPr sz="8000">
                <a:solidFill>
                  <a:srgbClr val="1F76D8"/>
                </a:solidFill>
              </a:defRPr>
            </a:lvl9pPr>
          </a:lstStyle>
          <a:p>
            <a:r>
              <a:t>xx%</a:t>
            </a:r>
          </a:p>
        </p:txBody>
      </p:sp>
      <p:sp>
        <p:nvSpPr>
          <p:cNvPr id="753" name="Google Shape;753;p108"/>
          <p:cNvSpPr txBox="1">
            <a:spLocks noGrp="1"/>
          </p:cNvSpPr>
          <p:nvPr>
            <p:ph type="body" idx="1"/>
          </p:nvPr>
        </p:nvSpPr>
        <p:spPr>
          <a:xfrm>
            <a:off x="311500" y="2764825"/>
            <a:ext cx="3967500" cy="13008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754" name="Google Shape;754;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55" name="Google Shape;755;p108"/>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756" name="Google Shape;756;p108"/>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757" name="Google Shape;757;p108"/>
          <p:cNvSpPr txBox="1">
            <a:spLocks noGrp="1"/>
          </p:cNvSpPr>
          <p:nvPr>
            <p:ph type="title" idx="2" hasCustomPrompt="1"/>
          </p:nvPr>
        </p:nvSpPr>
        <p:spPr>
          <a:xfrm>
            <a:off x="4865000" y="1232350"/>
            <a:ext cx="3967500" cy="15324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8000"/>
              <a:buNone/>
              <a:defRPr sz="8000">
                <a:solidFill>
                  <a:srgbClr val="1F76D8"/>
                </a:solidFill>
              </a:defRPr>
            </a:lvl1pPr>
            <a:lvl2pPr lvl="1" algn="ctr" rtl="0">
              <a:spcBef>
                <a:spcPts val="0"/>
              </a:spcBef>
              <a:spcAft>
                <a:spcPts val="0"/>
              </a:spcAft>
              <a:buClr>
                <a:srgbClr val="1F76D8"/>
              </a:buClr>
              <a:buSzPts val="8000"/>
              <a:buNone/>
              <a:defRPr sz="8000">
                <a:solidFill>
                  <a:srgbClr val="1F76D8"/>
                </a:solidFill>
              </a:defRPr>
            </a:lvl2pPr>
            <a:lvl3pPr lvl="2" algn="ctr" rtl="0">
              <a:spcBef>
                <a:spcPts val="0"/>
              </a:spcBef>
              <a:spcAft>
                <a:spcPts val="0"/>
              </a:spcAft>
              <a:buClr>
                <a:srgbClr val="1F76D8"/>
              </a:buClr>
              <a:buSzPts val="8000"/>
              <a:buNone/>
              <a:defRPr sz="8000">
                <a:solidFill>
                  <a:srgbClr val="1F76D8"/>
                </a:solidFill>
              </a:defRPr>
            </a:lvl3pPr>
            <a:lvl4pPr lvl="3" algn="ctr" rtl="0">
              <a:spcBef>
                <a:spcPts val="0"/>
              </a:spcBef>
              <a:spcAft>
                <a:spcPts val="0"/>
              </a:spcAft>
              <a:buClr>
                <a:srgbClr val="1F76D8"/>
              </a:buClr>
              <a:buSzPts val="8000"/>
              <a:buNone/>
              <a:defRPr sz="8000">
                <a:solidFill>
                  <a:srgbClr val="1F76D8"/>
                </a:solidFill>
              </a:defRPr>
            </a:lvl4pPr>
            <a:lvl5pPr lvl="4" algn="ctr" rtl="0">
              <a:spcBef>
                <a:spcPts val="0"/>
              </a:spcBef>
              <a:spcAft>
                <a:spcPts val="0"/>
              </a:spcAft>
              <a:buClr>
                <a:srgbClr val="1F76D8"/>
              </a:buClr>
              <a:buSzPts val="8000"/>
              <a:buNone/>
              <a:defRPr sz="8000">
                <a:solidFill>
                  <a:srgbClr val="1F76D8"/>
                </a:solidFill>
              </a:defRPr>
            </a:lvl5pPr>
            <a:lvl6pPr lvl="5" algn="ctr" rtl="0">
              <a:spcBef>
                <a:spcPts val="0"/>
              </a:spcBef>
              <a:spcAft>
                <a:spcPts val="0"/>
              </a:spcAft>
              <a:buClr>
                <a:srgbClr val="1F76D8"/>
              </a:buClr>
              <a:buSzPts val="8000"/>
              <a:buNone/>
              <a:defRPr sz="8000">
                <a:solidFill>
                  <a:srgbClr val="1F76D8"/>
                </a:solidFill>
              </a:defRPr>
            </a:lvl6pPr>
            <a:lvl7pPr lvl="6" algn="ctr" rtl="0">
              <a:spcBef>
                <a:spcPts val="0"/>
              </a:spcBef>
              <a:spcAft>
                <a:spcPts val="0"/>
              </a:spcAft>
              <a:buClr>
                <a:srgbClr val="1F76D8"/>
              </a:buClr>
              <a:buSzPts val="8000"/>
              <a:buNone/>
              <a:defRPr sz="8000">
                <a:solidFill>
                  <a:srgbClr val="1F76D8"/>
                </a:solidFill>
              </a:defRPr>
            </a:lvl7pPr>
            <a:lvl8pPr lvl="7" algn="ctr" rtl="0">
              <a:spcBef>
                <a:spcPts val="0"/>
              </a:spcBef>
              <a:spcAft>
                <a:spcPts val="0"/>
              </a:spcAft>
              <a:buClr>
                <a:srgbClr val="1F76D8"/>
              </a:buClr>
              <a:buSzPts val="8000"/>
              <a:buNone/>
              <a:defRPr sz="8000">
                <a:solidFill>
                  <a:srgbClr val="1F76D8"/>
                </a:solidFill>
              </a:defRPr>
            </a:lvl8pPr>
            <a:lvl9pPr lvl="8" algn="ctr" rtl="0">
              <a:spcBef>
                <a:spcPts val="0"/>
              </a:spcBef>
              <a:spcAft>
                <a:spcPts val="0"/>
              </a:spcAft>
              <a:buClr>
                <a:srgbClr val="1F76D8"/>
              </a:buClr>
              <a:buSzPts val="8000"/>
              <a:buNone/>
              <a:defRPr sz="8000">
                <a:solidFill>
                  <a:srgbClr val="1F76D8"/>
                </a:solidFill>
              </a:defRPr>
            </a:lvl9pPr>
          </a:lstStyle>
          <a:p>
            <a:r>
              <a:t>xx%</a:t>
            </a:r>
          </a:p>
        </p:txBody>
      </p:sp>
      <p:sp>
        <p:nvSpPr>
          <p:cNvPr id="758" name="Google Shape;758;p108"/>
          <p:cNvSpPr txBox="1">
            <a:spLocks noGrp="1"/>
          </p:cNvSpPr>
          <p:nvPr>
            <p:ph type="title" idx="3"/>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759" name="Google Shape;759;p108"/>
          <p:cNvCxnSpPr/>
          <p:nvPr/>
        </p:nvCxnSpPr>
        <p:spPr>
          <a:xfrm rot="10800000">
            <a:off x="4572000" y="1232350"/>
            <a:ext cx="0" cy="2571600"/>
          </a:xfrm>
          <a:prstGeom prst="straightConnector1">
            <a:avLst/>
          </a:prstGeom>
          <a:noFill/>
          <a:ln w="38100" cap="flat" cmpd="sng">
            <a:solidFill>
              <a:schemeClr val="lt2"/>
            </a:solidFill>
            <a:prstDash val="solid"/>
            <a:round/>
            <a:headEnd type="none" w="med" len="med"/>
            <a:tailEnd type="none" w="med" len="med"/>
          </a:ln>
        </p:spPr>
      </p:cxnSp>
      <p:sp>
        <p:nvSpPr>
          <p:cNvPr id="760" name="Google Shape;760;p108"/>
          <p:cNvSpPr txBox="1">
            <a:spLocks noGrp="1"/>
          </p:cNvSpPr>
          <p:nvPr>
            <p:ph type="body" idx="4"/>
          </p:nvPr>
        </p:nvSpPr>
        <p:spPr>
          <a:xfrm>
            <a:off x="4865000" y="2764825"/>
            <a:ext cx="3967500" cy="13008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3 Metrics (Title Optional)">
  <p:cSld name="BIG_NUMBER_1_1">
    <p:spTree>
      <p:nvGrpSpPr>
        <p:cNvPr id="1" name="Shape 761"/>
        <p:cNvGrpSpPr/>
        <p:nvPr/>
      </p:nvGrpSpPr>
      <p:grpSpPr>
        <a:xfrm>
          <a:off x="0" y="0"/>
          <a:ext cx="0" cy="0"/>
          <a:chOff x="0" y="0"/>
          <a:chExt cx="0" cy="0"/>
        </a:xfrm>
      </p:grpSpPr>
      <p:sp>
        <p:nvSpPr>
          <p:cNvPr id="762" name="Google Shape;762;p109"/>
          <p:cNvSpPr txBox="1">
            <a:spLocks noGrp="1"/>
          </p:cNvSpPr>
          <p:nvPr>
            <p:ph type="title" hasCustomPrompt="1"/>
          </p:nvPr>
        </p:nvSpPr>
        <p:spPr>
          <a:xfrm>
            <a:off x="311625" y="1380617"/>
            <a:ext cx="25713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6000"/>
              <a:buNone/>
              <a:defRPr sz="6000">
                <a:solidFill>
                  <a:srgbClr val="1F76D8"/>
                </a:solidFill>
              </a:defRPr>
            </a:lvl1pPr>
            <a:lvl2pPr lvl="1" algn="ctr" rtl="0">
              <a:spcBef>
                <a:spcPts val="0"/>
              </a:spcBef>
              <a:spcAft>
                <a:spcPts val="0"/>
              </a:spcAft>
              <a:buClr>
                <a:srgbClr val="1F76D8"/>
              </a:buClr>
              <a:buSzPts val="6000"/>
              <a:buNone/>
              <a:defRPr sz="6000">
                <a:solidFill>
                  <a:srgbClr val="1F76D8"/>
                </a:solidFill>
              </a:defRPr>
            </a:lvl2pPr>
            <a:lvl3pPr lvl="2" algn="ctr" rtl="0">
              <a:spcBef>
                <a:spcPts val="0"/>
              </a:spcBef>
              <a:spcAft>
                <a:spcPts val="0"/>
              </a:spcAft>
              <a:buClr>
                <a:srgbClr val="1F76D8"/>
              </a:buClr>
              <a:buSzPts val="6000"/>
              <a:buNone/>
              <a:defRPr sz="6000">
                <a:solidFill>
                  <a:srgbClr val="1F76D8"/>
                </a:solidFill>
              </a:defRPr>
            </a:lvl3pPr>
            <a:lvl4pPr lvl="3" algn="ctr" rtl="0">
              <a:spcBef>
                <a:spcPts val="0"/>
              </a:spcBef>
              <a:spcAft>
                <a:spcPts val="0"/>
              </a:spcAft>
              <a:buClr>
                <a:srgbClr val="1F76D8"/>
              </a:buClr>
              <a:buSzPts val="6000"/>
              <a:buNone/>
              <a:defRPr sz="6000">
                <a:solidFill>
                  <a:srgbClr val="1F76D8"/>
                </a:solidFill>
              </a:defRPr>
            </a:lvl4pPr>
            <a:lvl5pPr lvl="4" algn="ctr" rtl="0">
              <a:spcBef>
                <a:spcPts val="0"/>
              </a:spcBef>
              <a:spcAft>
                <a:spcPts val="0"/>
              </a:spcAft>
              <a:buClr>
                <a:srgbClr val="1F76D8"/>
              </a:buClr>
              <a:buSzPts val="6000"/>
              <a:buNone/>
              <a:defRPr sz="6000">
                <a:solidFill>
                  <a:srgbClr val="1F76D8"/>
                </a:solidFill>
              </a:defRPr>
            </a:lvl5pPr>
            <a:lvl6pPr lvl="5" algn="ctr" rtl="0">
              <a:spcBef>
                <a:spcPts val="0"/>
              </a:spcBef>
              <a:spcAft>
                <a:spcPts val="0"/>
              </a:spcAft>
              <a:buClr>
                <a:srgbClr val="1F76D8"/>
              </a:buClr>
              <a:buSzPts val="6000"/>
              <a:buNone/>
              <a:defRPr sz="6000">
                <a:solidFill>
                  <a:srgbClr val="1F76D8"/>
                </a:solidFill>
              </a:defRPr>
            </a:lvl6pPr>
            <a:lvl7pPr lvl="6" algn="ctr" rtl="0">
              <a:spcBef>
                <a:spcPts val="0"/>
              </a:spcBef>
              <a:spcAft>
                <a:spcPts val="0"/>
              </a:spcAft>
              <a:buClr>
                <a:srgbClr val="1F76D8"/>
              </a:buClr>
              <a:buSzPts val="6000"/>
              <a:buNone/>
              <a:defRPr sz="6000">
                <a:solidFill>
                  <a:srgbClr val="1F76D8"/>
                </a:solidFill>
              </a:defRPr>
            </a:lvl7pPr>
            <a:lvl8pPr lvl="7" algn="ctr" rtl="0">
              <a:spcBef>
                <a:spcPts val="0"/>
              </a:spcBef>
              <a:spcAft>
                <a:spcPts val="0"/>
              </a:spcAft>
              <a:buClr>
                <a:srgbClr val="1F76D8"/>
              </a:buClr>
              <a:buSzPts val="6000"/>
              <a:buNone/>
              <a:defRPr sz="6000">
                <a:solidFill>
                  <a:srgbClr val="1F76D8"/>
                </a:solidFill>
              </a:defRPr>
            </a:lvl8pPr>
            <a:lvl9pPr lvl="8" algn="ctr" rtl="0">
              <a:spcBef>
                <a:spcPts val="0"/>
              </a:spcBef>
              <a:spcAft>
                <a:spcPts val="0"/>
              </a:spcAft>
              <a:buClr>
                <a:srgbClr val="1F76D8"/>
              </a:buClr>
              <a:buSzPts val="6000"/>
              <a:buNone/>
              <a:defRPr sz="6000">
                <a:solidFill>
                  <a:srgbClr val="1F76D8"/>
                </a:solidFill>
              </a:defRPr>
            </a:lvl9pPr>
          </a:lstStyle>
          <a:p>
            <a:r>
              <a:t>xx%</a:t>
            </a:r>
          </a:p>
        </p:txBody>
      </p:sp>
      <p:sp>
        <p:nvSpPr>
          <p:cNvPr id="763" name="Google Shape;763;p109"/>
          <p:cNvSpPr txBox="1">
            <a:spLocks noGrp="1"/>
          </p:cNvSpPr>
          <p:nvPr>
            <p:ph type="body" idx="1"/>
          </p:nvPr>
        </p:nvSpPr>
        <p:spPr>
          <a:xfrm>
            <a:off x="311500" y="2764825"/>
            <a:ext cx="2571300" cy="13008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764" name="Google Shape;764;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65" name="Google Shape;765;p109"/>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766" name="Google Shape;766;p109"/>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767" name="Google Shape;767;p109"/>
          <p:cNvSpPr txBox="1">
            <a:spLocks noGrp="1"/>
          </p:cNvSpPr>
          <p:nvPr>
            <p:ph type="title" idx="2" hasCustomPrompt="1"/>
          </p:nvPr>
        </p:nvSpPr>
        <p:spPr>
          <a:xfrm>
            <a:off x="3262426" y="1380617"/>
            <a:ext cx="25713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6000"/>
              <a:buNone/>
              <a:defRPr sz="6000">
                <a:solidFill>
                  <a:srgbClr val="1F76D8"/>
                </a:solidFill>
              </a:defRPr>
            </a:lvl1pPr>
            <a:lvl2pPr lvl="1" algn="ctr" rtl="0">
              <a:spcBef>
                <a:spcPts val="0"/>
              </a:spcBef>
              <a:spcAft>
                <a:spcPts val="0"/>
              </a:spcAft>
              <a:buClr>
                <a:srgbClr val="1F76D8"/>
              </a:buClr>
              <a:buSzPts val="6000"/>
              <a:buNone/>
              <a:defRPr sz="6000">
                <a:solidFill>
                  <a:srgbClr val="1F76D8"/>
                </a:solidFill>
              </a:defRPr>
            </a:lvl2pPr>
            <a:lvl3pPr lvl="2" algn="ctr" rtl="0">
              <a:spcBef>
                <a:spcPts val="0"/>
              </a:spcBef>
              <a:spcAft>
                <a:spcPts val="0"/>
              </a:spcAft>
              <a:buClr>
                <a:srgbClr val="1F76D8"/>
              </a:buClr>
              <a:buSzPts val="6000"/>
              <a:buNone/>
              <a:defRPr sz="6000">
                <a:solidFill>
                  <a:srgbClr val="1F76D8"/>
                </a:solidFill>
              </a:defRPr>
            </a:lvl3pPr>
            <a:lvl4pPr lvl="3" algn="ctr" rtl="0">
              <a:spcBef>
                <a:spcPts val="0"/>
              </a:spcBef>
              <a:spcAft>
                <a:spcPts val="0"/>
              </a:spcAft>
              <a:buClr>
                <a:srgbClr val="1F76D8"/>
              </a:buClr>
              <a:buSzPts val="6000"/>
              <a:buNone/>
              <a:defRPr sz="6000">
                <a:solidFill>
                  <a:srgbClr val="1F76D8"/>
                </a:solidFill>
              </a:defRPr>
            </a:lvl4pPr>
            <a:lvl5pPr lvl="4" algn="ctr" rtl="0">
              <a:spcBef>
                <a:spcPts val="0"/>
              </a:spcBef>
              <a:spcAft>
                <a:spcPts val="0"/>
              </a:spcAft>
              <a:buClr>
                <a:srgbClr val="1F76D8"/>
              </a:buClr>
              <a:buSzPts val="6000"/>
              <a:buNone/>
              <a:defRPr sz="6000">
                <a:solidFill>
                  <a:srgbClr val="1F76D8"/>
                </a:solidFill>
              </a:defRPr>
            </a:lvl5pPr>
            <a:lvl6pPr lvl="5" algn="ctr" rtl="0">
              <a:spcBef>
                <a:spcPts val="0"/>
              </a:spcBef>
              <a:spcAft>
                <a:spcPts val="0"/>
              </a:spcAft>
              <a:buClr>
                <a:srgbClr val="1F76D8"/>
              </a:buClr>
              <a:buSzPts val="6000"/>
              <a:buNone/>
              <a:defRPr sz="6000">
                <a:solidFill>
                  <a:srgbClr val="1F76D8"/>
                </a:solidFill>
              </a:defRPr>
            </a:lvl6pPr>
            <a:lvl7pPr lvl="6" algn="ctr" rtl="0">
              <a:spcBef>
                <a:spcPts val="0"/>
              </a:spcBef>
              <a:spcAft>
                <a:spcPts val="0"/>
              </a:spcAft>
              <a:buClr>
                <a:srgbClr val="1F76D8"/>
              </a:buClr>
              <a:buSzPts val="6000"/>
              <a:buNone/>
              <a:defRPr sz="6000">
                <a:solidFill>
                  <a:srgbClr val="1F76D8"/>
                </a:solidFill>
              </a:defRPr>
            </a:lvl7pPr>
            <a:lvl8pPr lvl="7" algn="ctr" rtl="0">
              <a:spcBef>
                <a:spcPts val="0"/>
              </a:spcBef>
              <a:spcAft>
                <a:spcPts val="0"/>
              </a:spcAft>
              <a:buClr>
                <a:srgbClr val="1F76D8"/>
              </a:buClr>
              <a:buSzPts val="6000"/>
              <a:buNone/>
              <a:defRPr sz="6000">
                <a:solidFill>
                  <a:srgbClr val="1F76D8"/>
                </a:solidFill>
              </a:defRPr>
            </a:lvl8pPr>
            <a:lvl9pPr lvl="8" algn="ctr" rtl="0">
              <a:spcBef>
                <a:spcPts val="0"/>
              </a:spcBef>
              <a:spcAft>
                <a:spcPts val="0"/>
              </a:spcAft>
              <a:buClr>
                <a:srgbClr val="1F76D8"/>
              </a:buClr>
              <a:buSzPts val="6000"/>
              <a:buNone/>
              <a:defRPr sz="6000">
                <a:solidFill>
                  <a:srgbClr val="1F76D8"/>
                </a:solidFill>
              </a:defRPr>
            </a:lvl9pPr>
          </a:lstStyle>
          <a:p>
            <a:r>
              <a:t>xx%</a:t>
            </a:r>
          </a:p>
        </p:txBody>
      </p:sp>
      <p:sp>
        <p:nvSpPr>
          <p:cNvPr id="768" name="Google Shape;768;p109"/>
          <p:cNvSpPr txBox="1">
            <a:spLocks noGrp="1"/>
          </p:cNvSpPr>
          <p:nvPr>
            <p:ph type="title" idx="3"/>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769" name="Google Shape;769;p109"/>
          <p:cNvCxnSpPr/>
          <p:nvPr/>
        </p:nvCxnSpPr>
        <p:spPr>
          <a:xfrm rot="10800000">
            <a:off x="3072550" y="1382623"/>
            <a:ext cx="0" cy="2180100"/>
          </a:xfrm>
          <a:prstGeom prst="straightConnector1">
            <a:avLst/>
          </a:prstGeom>
          <a:noFill/>
          <a:ln w="38100" cap="flat" cmpd="sng">
            <a:solidFill>
              <a:schemeClr val="lt2"/>
            </a:solidFill>
            <a:prstDash val="solid"/>
            <a:round/>
            <a:headEnd type="none" w="med" len="med"/>
            <a:tailEnd type="none" w="med" len="med"/>
          </a:ln>
        </p:spPr>
      </p:cxnSp>
      <p:sp>
        <p:nvSpPr>
          <p:cNvPr id="770" name="Google Shape;770;p109"/>
          <p:cNvSpPr txBox="1">
            <a:spLocks noGrp="1"/>
          </p:cNvSpPr>
          <p:nvPr>
            <p:ph type="body" idx="4"/>
          </p:nvPr>
        </p:nvSpPr>
        <p:spPr>
          <a:xfrm>
            <a:off x="3262431" y="2764825"/>
            <a:ext cx="2571300" cy="13008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771" name="Google Shape;771;p109"/>
          <p:cNvSpPr txBox="1">
            <a:spLocks noGrp="1"/>
          </p:cNvSpPr>
          <p:nvPr>
            <p:ph type="title" idx="5" hasCustomPrompt="1"/>
          </p:nvPr>
        </p:nvSpPr>
        <p:spPr>
          <a:xfrm>
            <a:off x="6213475" y="1370650"/>
            <a:ext cx="25713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6000"/>
              <a:buNone/>
              <a:defRPr sz="6000">
                <a:solidFill>
                  <a:srgbClr val="1F76D8"/>
                </a:solidFill>
              </a:defRPr>
            </a:lvl1pPr>
            <a:lvl2pPr lvl="1" algn="ctr" rtl="0">
              <a:spcBef>
                <a:spcPts val="0"/>
              </a:spcBef>
              <a:spcAft>
                <a:spcPts val="0"/>
              </a:spcAft>
              <a:buClr>
                <a:srgbClr val="1F76D8"/>
              </a:buClr>
              <a:buSzPts val="6000"/>
              <a:buNone/>
              <a:defRPr sz="6000">
                <a:solidFill>
                  <a:srgbClr val="1F76D8"/>
                </a:solidFill>
              </a:defRPr>
            </a:lvl2pPr>
            <a:lvl3pPr lvl="2" algn="ctr" rtl="0">
              <a:spcBef>
                <a:spcPts val="0"/>
              </a:spcBef>
              <a:spcAft>
                <a:spcPts val="0"/>
              </a:spcAft>
              <a:buClr>
                <a:srgbClr val="1F76D8"/>
              </a:buClr>
              <a:buSzPts val="6000"/>
              <a:buNone/>
              <a:defRPr sz="6000">
                <a:solidFill>
                  <a:srgbClr val="1F76D8"/>
                </a:solidFill>
              </a:defRPr>
            </a:lvl3pPr>
            <a:lvl4pPr lvl="3" algn="ctr" rtl="0">
              <a:spcBef>
                <a:spcPts val="0"/>
              </a:spcBef>
              <a:spcAft>
                <a:spcPts val="0"/>
              </a:spcAft>
              <a:buClr>
                <a:srgbClr val="1F76D8"/>
              </a:buClr>
              <a:buSzPts val="6000"/>
              <a:buNone/>
              <a:defRPr sz="6000">
                <a:solidFill>
                  <a:srgbClr val="1F76D8"/>
                </a:solidFill>
              </a:defRPr>
            </a:lvl4pPr>
            <a:lvl5pPr lvl="4" algn="ctr" rtl="0">
              <a:spcBef>
                <a:spcPts val="0"/>
              </a:spcBef>
              <a:spcAft>
                <a:spcPts val="0"/>
              </a:spcAft>
              <a:buClr>
                <a:srgbClr val="1F76D8"/>
              </a:buClr>
              <a:buSzPts val="6000"/>
              <a:buNone/>
              <a:defRPr sz="6000">
                <a:solidFill>
                  <a:srgbClr val="1F76D8"/>
                </a:solidFill>
              </a:defRPr>
            </a:lvl5pPr>
            <a:lvl6pPr lvl="5" algn="ctr" rtl="0">
              <a:spcBef>
                <a:spcPts val="0"/>
              </a:spcBef>
              <a:spcAft>
                <a:spcPts val="0"/>
              </a:spcAft>
              <a:buClr>
                <a:srgbClr val="1F76D8"/>
              </a:buClr>
              <a:buSzPts val="6000"/>
              <a:buNone/>
              <a:defRPr sz="6000">
                <a:solidFill>
                  <a:srgbClr val="1F76D8"/>
                </a:solidFill>
              </a:defRPr>
            </a:lvl6pPr>
            <a:lvl7pPr lvl="6" algn="ctr" rtl="0">
              <a:spcBef>
                <a:spcPts val="0"/>
              </a:spcBef>
              <a:spcAft>
                <a:spcPts val="0"/>
              </a:spcAft>
              <a:buClr>
                <a:srgbClr val="1F76D8"/>
              </a:buClr>
              <a:buSzPts val="6000"/>
              <a:buNone/>
              <a:defRPr sz="6000">
                <a:solidFill>
                  <a:srgbClr val="1F76D8"/>
                </a:solidFill>
              </a:defRPr>
            </a:lvl7pPr>
            <a:lvl8pPr lvl="7" algn="ctr" rtl="0">
              <a:spcBef>
                <a:spcPts val="0"/>
              </a:spcBef>
              <a:spcAft>
                <a:spcPts val="0"/>
              </a:spcAft>
              <a:buClr>
                <a:srgbClr val="1F76D8"/>
              </a:buClr>
              <a:buSzPts val="6000"/>
              <a:buNone/>
              <a:defRPr sz="6000">
                <a:solidFill>
                  <a:srgbClr val="1F76D8"/>
                </a:solidFill>
              </a:defRPr>
            </a:lvl8pPr>
            <a:lvl9pPr lvl="8" algn="ctr" rtl="0">
              <a:spcBef>
                <a:spcPts val="0"/>
              </a:spcBef>
              <a:spcAft>
                <a:spcPts val="0"/>
              </a:spcAft>
              <a:buClr>
                <a:srgbClr val="1F76D8"/>
              </a:buClr>
              <a:buSzPts val="6000"/>
              <a:buNone/>
              <a:defRPr sz="6000">
                <a:solidFill>
                  <a:srgbClr val="1F76D8"/>
                </a:solidFill>
              </a:defRPr>
            </a:lvl9pPr>
          </a:lstStyle>
          <a:p>
            <a:r>
              <a:t>xx%</a:t>
            </a:r>
          </a:p>
        </p:txBody>
      </p:sp>
      <p:cxnSp>
        <p:nvCxnSpPr>
          <p:cNvPr id="772" name="Google Shape;772;p109"/>
          <p:cNvCxnSpPr/>
          <p:nvPr/>
        </p:nvCxnSpPr>
        <p:spPr>
          <a:xfrm rot="10800000">
            <a:off x="6023600" y="1370638"/>
            <a:ext cx="0" cy="2180100"/>
          </a:xfrm>
          <a:prstGeom prst="straightConnector1">
            <a:avLst/>
          </a:prstGeom>
          <a:noFill/>
          <a:ln w="38100" cap="flat" cmpd="sng">
            <a:solidFill>
              <a:schemeClr val="lt2"/>
            </a:solidFill>
            <a:prstDash val="solid"/>
            <a:round/>
            <a:headEnd type="none" w="med" len="med"/>
            <a:tailEnd type="none" w="med" len="med"/>
          </a:ln>
        </p:spPr>
      </p:cxnSp>
      <p:sp>
        <p:nvSpPr>
          <p:cNvPr id="773" name="Google Shape;773;p109"/>
          <p:cNvSpPr txBox="1">
            <a:spLocks noGrp="1"/>
          </p:cNvSpPr>
          <p:nvPr>
            <p:ph type="body" idx="6"/>
          </p:nvPr>
        </p:nvSpPr>
        <p:spPr>
          <a:xfrm>
            <a:off x="6213481" y="2750688"/>
            <a:ext cx="2571300" cy="13008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Alameda Slide">
  <p:cSld name="BIG_NUMBER_1_1_2">
    <p:spTree>
      <p:nvGrpSpPr>
        <p:cNvPr id="1" name="Shape 774"/>
        <p:cNvGrpSpPr/>
        <p:nvPr/>
      </p:nvGrpSpPr>
      <p:grpSpPr>
        <a:xfrm>
          <a:off x="0" y="0"/>
          <a:ext cx="0" cy="0"/>
          <a:chOff x="0" y="0"/>
          <a:chExt cx="0" cy="0"/>
        </a:xfrm>
      </p:grpSpPr>
      <p:sp>
        <p:nvSpPr>
          <p:cNvPr id="775" name="Google Shape;775;p110"/>
          <p:cNvSpPr txBox="1">
            <a:spLocks noGrp="1"/>
          </p:cNvSpPr>
          <p:nvPr>
            <p:ph type="title" hasCustomPrompt="1"/>
          </p:nvPr>
        </p:nvSpPr>
        <p:spPr>
          <a:xfrm>
            <a:off x="311625" y="1380617"/>
            <a:ext cx="2571300" cy="1384200"/>
          </a:xfrm>
          <a:prstGeom prst="rect">
            <a:avLst/>
          </a:prstGeom>
        </p:spPr>
        <p:txBody>
          <a:bodyPr spcFirstLastPara="1" wrap="square" lIns="0" tIns="91425" rIns="0" bIns="91425" anchor="ctr" anchorCtr="0">
            <a:noAutofit/>
          </a:bodyPr>
          <a:lstStyle>
            <a:lvl1pPr lvl="0" algn="ctr" rtl="0">
              <a:spcBef>
                <a:spcPts val="0"/>
              </a:spcBef>
              <a:spcAft>
                <a:spcPts val="0"/>
              </a:spcAft>
              <a:buClr>
                <a:srgbClr val="1F76D8"/>
              </a:buClr>
              <a:buSzPts val="6000"/>
              <a:buNone/>
              <a:defRPr sz="6000">
                <a:solidFill>
                  <a:srgbClr val="1F76D8"/>
                </a:solidFill>
              </a:defRPr>
            </a:lvl1pPr>
            <a:lvl2pPr lvl="1" algn="ctr" rtl="0">
              <a:spcBef>
                <a:spcPts val="0"/>
              </a:spcBef>
              <a:spcAft>
                <a:spcPts val="0"/>
              </a:spcAft>
              <a:buClr>
                <a:srgbClr val="1F76D8"/>
              </a:buClr>
              <a:buSzPts val="6000"/>
              <a:buNone/>
              <a:defRPr sz="6000">
                <a:solidFill>
                  <a:srgbClr val="1F76D8"/>
                </a:solidFill>
              </a:defRPr>
            </a:lvl2pPr>
            <a:lvl3pPr lvl="2" algn="ctr" rtl="0">
              <a:spcBef>
                <a:spcPts val="0"/>
              </a:spcBef>
              <a:spcAft>
                <a:spcPts val="0"/>
              </a:spcAft>
              <a:buClr>
                <a:srgbClr val="1F76D8"/>
              </a:buClr>
              <a:buSzPts val="6000"/>
              <a:buNone/>
              <a:defRPr sz="6000">
                <a:solidFill>
                  <a:srgbClr val="1F76D8"/>
                </a:solidFill>
              </a:defRPr>
            </a:lvl3pPr>
            <a:lvl4pPr lvl="3" algn="ctr" rtl="0">
              <a:spcBef>
                <a:spcPts val="0"/>
              </a:spcBef>
              <a:spcAft>
                <a:spcPts val="0"/>
              </a:spcAft>
              <a:buClr>
                <a:srgbClr val="1F76D8"/>
              </a:buClr>
              <a:buSzPts val="6000"/>
              <a:buNone/>
              <a:defRPr sz="6000">
                <a:solidFill>
                  <a:srgbClr val="1F76D8"/>
                </a:solidFill>
              </a:defRPr>
            </a:lvl4pPr>
            <a:lvl5pPr lvl="4" algn="ctr" rtl="0">
              <a:spcBef>
                <a:spcPts val="0"/>
              </a:spcBef>
              <a:spcAft>
                <a:spcPts val="0"/>
              </a:spcAft>
              <a:buClr>
                <a:srgbClr val="1F76D8"/>
              </a:buClr>
              <a:buSzPts val="6000"/>
              <a:buNone/>
              <a:defRPr sz="6000">
                <a:solidFill>
                  <a:srgbClr val="1F76D8"/>
                </a:solidFill>
              </a:defRPr>
            </a:lvl5pPr>
            <a:lvl6pPr lvl="5" algn="ctr" rtl="0">
              <a:spcBef>
                <a:spcPts val="0"/>
              </a:spcBef>
              <a:spcAft>
                <a:spcPts val="0"/>
              </a:spcAft>
              <a:buClr>
                <a:srgbClr val="1F76D8"/>
              </a:buClr>
              <a:buSzPts val="6000"/>
              <a:buNone/>
              <a:defRPr sz="6000">
                <a:solidFill>
                  <a:srgbClr val="1F76D8"/>
                </a:solidFill>
              </a:defRPr>
            </a:lvl6pPr>
            <a:lvl7pPr lvl="6" algn="ctr" rtl="0">
              <a:spcBef>
                <a:spcPts val="0"/>
              </a:spcBef>
              <a:spcAft>
                <a:spcPts val="0"/>
              </a:spcAft>
              <a:buClr>
                <a:srgbClr val="1F76D8"/>
              </a:buClr>
              <a:buSzPts val="6000"/>
              <a:buNone/>
              <a:defRPr sz="6000">
                <a:solidFill>
                  <a:srgbClr val="1F76D8"/>
                </a:solidFill>
              </a:defRPr>
            </a:lvl7pPr>
            <a:lvl8pPr lvl="7" algn="ctr" rtl="0">
              <a:spcBef>
                <a:spcPts val="0"/>
              </a:spcBef>
              <a:spcAft>
                <a:spcPts val="0"/>
              </a:spcAft>
              <a:buClr>
                <a:srgbClr val="1F76D8"/>
              </a:buClr>
              <a:buSzPts val="6000"/>
              <a:buNone/>
              <a:defRPr sz="6000">
                <a:solidFill>
                  <a:srgbClr val="1F76D8"/>
                </a:solidFill>
              </a:defRPr>
            </a:lvl8pPr>
            <a:lvl9pPr lvl="8" algn="ctr" rtl="0">
              <a:spcBef>
                <a:spcPts val="0"/>
              </a:spcBef>
              <a:spcAft>
                <a:spcPts val="0"/>
              </a:spcAft>
              <a:buClr>
                <a:srgbClr val="1F76D8"/>
              </a:buClr>
              <a:buSzPts val="6000"/>
              <a:buNone/>
              <a:defRPr sz="6000">
                <a:solidFill>
                  <a:srgbClr val="1F76D8"/>
                </a:solidFill>
              </a:defRPr>
            </a:lvl9pPr>
          </a:lstStyle>
          <a:p>
            <a:r>
              <a:t>xx%</a:t>
            </a:r>
          </a:p>
        </p:txBody>
      </p:sp>
      <p:sp>
        <p:nvSpPr>
          <p:cNvPr id="776" name="Google Shape;776;p110"/>
          <p:cNvSpPr txBox="1">
            <a:spLocks noGrp="1"/>
          </p:cNvSpPr>
          <p:nvPr>
            <p:ph type="body" idx="1"/>
          </p:nvPr>
        </p:nvSpPr>
        <p:spPr>
          <a:xfrm>
            <a:off x="311700" y="2764825"/>
            <a:ext cx="8472900" cy="13008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777" name="Google Shape;777;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78" name="Google Shape;778;p110"/>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779" name="Google Shape;779;p110"/>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780" name="Google Shape;780;p110"/>
          <p:cNvSpPr txBox="1">
            <a:spLocks noGrp="1"/>
          </p:cNvSpPr>
          <p:nvPr>
            <p:ph type="title" idx="2" hasCustomPrompt="1"/>
          </p:nvPr>
        </p:nvSpPr>
        <p:spPr>
          <a:xfrm>
            <a:off x="3262426" y="1380617"/>
            <a:ext cx="2571300" cy="1384200"/>
          </a:xfrm>
          <a:prstGeom prst="rect">
            <a:avLst/>
          </a:prstGeom>
        </p:spPr>
        <p:txBody>
          <a:bodyPr spcFirstLastPara="1" wrap="square" lIns="0" tIns="91425" rIns="0" bIns="91425" anchor="ctr" anchorCtr="0">
            <a:noAutofit/>
          </a:bodyPr>
          <a:lstStyle>
            <a:lvl1pPr lvl="0" algn="ctr" rtl="0">
              <a:spcBef>
                <a:spcPts val="0"/>
              </a:spcBef>
              <a:spcAft>
                <a:spcPts val="0"/>
              </a:spcAft>
              <a:buClr>
                <a:srgbClr val="1F76D8"/>
              </a:buClr>
              <a:buSzPts val="6000"/>
              <a:buNone/>
              <a:defRPr sz="6000">
                <a:solidFill>
                  <a:srgbClr val="1F76D8"/>
                </a:solidFill>
              </a:defRPr>
            </a:lvl1pPr>
            <a:lvl2pPr lvl="1" algn="ctr" rtl="0">
              <a:spcBef>
                <a:spcPts val="0"/>
              </a:spcBef>
              <a:spcAft>
                <a:spcPts val="0"/>
              </a:spcAft>
              <a:buClr>
                <a:srgbClr val="1F76D8"/>
              </a:buClr>
              <a:buSzPts val="6000"/>
              <a:buNone/>
              <a:defRPr sz="6000">
                <a:solidFill>
                  <a:srgbClr val="1F76D8"/>
                </a:solidFill>
              </a:defRPr>
            </a:lvl2pPr>
            <a:lvl3pPr lvl="2" algn="ctr" rtl="0">
              <a:spcBef>
                <a:spcPts val="0"/>
              </a:spcBef>
              <a:spcAft>
                <a:spcPts val="0"/>
              </a:spcAft>
              <a:buClr>
                <a:srgbClr val="1F76D8"/>
              </a:buClr>
              <a:buSzPts val="6000"/>
              <a:buNone/>
              <a:defRPr sz="6000">
                <a:solidFill>
                  <a:srgbClr val="1F76D8"/>
                </a:solidFill>
              </a:defRPr>
            </a:lvl3pPr>
            <a:lvl4pPr lvl="3" algn="ctr" rtl="0">
              <a:spcBef>
                <a:spcPts val="0"/>
              </a:spcBef>
              <a:spcAft>
                <a:spcPts val="0"/>
              </a:spcAft>
              <a:buClr>
                <a:srgbClr val="1F76D8"/>
              </a:buClr>
              <a:buSzPts val="6000"/>
              <a:buNone/>
              <a:defRPr sz="6000">
                <a:solidFill>
                  <a:srgbClr val="1F76D8"/>
                </a:solidFill>
              </a:defRPr>
            </a:lvl4pPr>
            <a:lvl5pPr lvl="4" algn="ctr" rtl="0">
              <a:spcBef>
                <a:spcPts val="0"/>
              </a:spcBef>
              <a:spcAft>
                <a:spcPts val="0"/>
              </a:spcAft>
              <a:buClr>
                <a:srgbClr val="1F76D8"/>
              </a:buClr>
              <a:buSzPts val="6000"/>
              <a:buNone/>
              <a:defRPr sz="6000">
                <a:solidFill>
                  <a:srgbClr val="1F76D8"/>
                </a:solidFill>
              </a:defRPr>
            </a:lvl5pPr>
            <a:lvl6pPr lvl="5" algn="ctr" rtl="0">
              <a:spcBef>
                <a:spcPts val="0"/>
              </a:spcBef>
              <a:spcAft>
                <a:spcPts val="0"/>
              </a:spcAft>
              <a:buClr>
                <a:srgbClr val="1F76D8"/>
              </a:buClr>
              <a:buSzPts val="6000"/>
              <a:buNone/>
              <a:defRPr sz="6000">
                <a:solidFill>
                  <a:srgbClr val="1F76D8"/>
                </a:solidFill>
              </a:defRPr>
            </a:lvl6pPr>
            <a:lvl7pPr lvl="6" algn="ctr" rtl="0">
              <a:spcBef>
                <a:spcPts val="0"/>
              </a:spcBef>
              <a:spcAft>
                <a:spcPts val="0"/>
              </a:spcAft>
              <a:buClr>
                <a:srgbClr val="1F76D8"/>
              </a:buClr>
              <a:buSzPts val="6000"/>
              <a:buNone/>
              <a:defRPr sz="6000">
                <a:solidFill>
                  <a:srgbClr val="1F76D8"/>
                </a:solidFill>
              </a:defRPr>
            </a:lvl7pPr>
            <a:lvl8pPr lvl="7" algn="ctr" rtl="0">
              <a:spcBef>
                <a:spcPts val="0"/>
              </a:spcBef>
              <a:spcAft>
                <a:spcPts val="0"/>
              </a:spcAft>
              <a:buClr>
                <a:srgbClr val="1F76D8"/>
              </a:buClr>
              <a:buSzPts val="6000"/>
              <a:buNone/>
              <a:defRPr sz="6000">
                <a:solidFill>
                  <a:srgbClr val="1F76D8"/>
                </a:solidFill>
              </a:defRPr>
            </a:lvl8pPr>
            <a:lvl9pPr lvl="8" algn="ctr" rtl="0">
              <a:spcBef>
                <a:spcPts val="0"/>
              </a:spcBef>
              <a:spcAft>
                <a:spcPts val="0"/>
              </a:spcAft>
              <a:buClr>
                <a:srgbClr val="1F76D8"/>
              </a:buClr>
              <a:buSzPts val="6000"/>
              <a:buNone/>
              <a:defRPr sz="6000">
                <a:solidFill>
                  <a:srgbClr val="1F76D8"/>
                </a:solidFill>
              </a:defRPr>
            </a:lvl9pPr>
          </a:lstStyle>
          <a:p>
            <a:r>
              <a:t>xx%</a:t>
            </a:r>
          </a:p>
        </p:txBody>
      </p:sp>
      <p:sp>
        <p:nvSpPr>
          <p:cNvPr id="781" name="Google Shape;781;p110"/>
          <p:cNvSpPr txBox="1">
            <a:spLocks noGrp="1"/>
          </p:cNvSpPr>
          <p:nvPr>
            <p:ph type="title" idx="3"/>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782" name="Google Shape;782;p110"/>
          <p:cNvCxnSpPr/>
          <p:nvPr/>
        </p:nvCxnSpPr>
        <p:spPr>
          <a:xfrm rot="10800000">
            <a:off x="3072550" y="1378153"/>
            <a:ext cx="0" cy="1376700"/>
          </a:xfrm>
          <a:prstGeom prst="straightConnector1">
            <a:avLst/>
          </a:prstGeom>
          <a:noFill/>
          <a:ln w="38100" cap="flat" cmpd="sng">
            <a:solidFill>
              <a:schemeClr val="lt2"/>
            </a:solidFill>
            <a:prstDash val="solid"/>
            <a:round/>
            <a:headEnd type="none" w="med" len="med"/>
            <a:tailEnd type="none" w="med" len="med"/>
          </a:ln>
        </p:spPr>
      </p:cxnSp>
      <p:sp>
        <p:nvSpPr>
          <p:cNvPr id="783" name="Google Shape;783;p110"/>
          <p:cNvSpPr txBox="1">
            <a:spLocks noGrp="1"/>
          </p:cNvSpPr>
          <p:nvPr>
            <p:ph type="title" idx="4" hasCustomPrompt="1"/>
          </p:nvPr>
        </p:nvSpPr>
        <p:spPr>
          <a:xfrm>
            <a:off x="6213475" y="1370650"/>
            <a:ext cx="2571300" cy="1384200"/>
          </a:xfrm>
          <a:prstGeom prst="rect">
            <a:avLst/>
          </a:prstGeom>
        </p:spPr>
        <p:txBody>
          <a:bodyPr spcFirstLastPara="1" wrap="square" lIns="0" tIns="91425" rIns="0" bIns="91425" anchor="ctr" anchorCtr="0">
            <a:noAutofit/>
          </a:bodyPr>
          <a:lstStyle>
            <a:lvl1pPr lvl="0" algn="ctr" rtl="0">
              <a:spcBef>
                <a:spcPts val="0"/>
              </a:spcBef>
              <a:spcAft>
                <a:spcPts val="0"/>
              </a:spcAft>
              <a:buClr>
                <a:srgbClr val="1F76D8"/>
              </a:buClr>
              <a:buSzPts val="6000"/>
              <a:buNone/>
              <a:defRPr sz="6000">
                <a:solidFill>
                  <a:srgbClr val="1F76D8"/>
                </a:solidFill>
              </a:defRPr>
            </a:lvl1pPr>
            <a:lvl2pPr lvl="1" algn="ctr" rtl="0">
              <a:spcBef>
                <a:spcPts val="0"/>
              </a:spcBef>
              <a:spcAft>
                <a:spcPts val="0"/>
              </a:spcAft>
              <a:buClr>
                <a:srgbClr val="1F76D8"/>
              </a:buClr>
              <a:buSzPts val="6000"/>
              <a:buNone/>
              <a:defRPr sz="6000">
                <a:solidFill>
                  <a:srgbClr val="1F76D8"/>
                </a:solidFill>
              </a:defRPr>
            </a:lvl2pPr>
            <a:lvl3pPr lvl="2" algn="ctr" rtl="0">
              <a:spcBef>
                <a:spcPts val="0"/>
              </a:spcBef>
              <a:spcAft>
                <a:spcPts val="0"/>
              </a:spcAft>
              <a:buClr>
                <a:srgbClr val="1F76D8"/>
              </a:buClr>
              <a:buSzPts val="6000"/>
              <a:buNone/>
              <a:defRPr sz="6000">
                <a:solidFill>
                  <a:srgbClr val="1F76D8"/>
                </a:solidFill>
              </a:defRPr>
            </a:lvl3pPr>
            <a:lvl4pPr lvl="3" algn="ctr" rtl="0">
              <a:spcBef>
                <a:spcPts val="0"/>
              </a:spcBef>
              <a:spcAft>
                <a:spcPts val="0"/>
              </a:spcAft>
              <a:buClr>
                <a:srgbClr val="1F76D8"/>
              </a:buClr>
              <a:buSzPts val="6000"/>
              <a:buNone/>
              <a:defRPr sz="6000">
                <a:solidFill>
                  <a:srgbClr val="1F76D8"/>
                </a:solidFill>
              </a:defRPr>
            </a:lvl4pPr>
            <a:lvl5pPr lvl="4" algn="ctr" rtl="0">
              <a:spcBef>
                <a:spcPts val="0"/>
              </a:spcBef>
              <a:spcAft>
                <a:spcPts val="0"/>
              </a:spcAft>
              <a:buClr>
                <a:srgbClr val="1F76D8"/>
              </a:buClr>
              <a:buSzPts val="6000"/>
              <a:buNone/>
              <a:defRPr sz="6000">
                <a:solidFill>
                  <a:srgbClr val="1F76D8"/>
                </a:solidFill>
              </a:defRPr>
            </a:lvl5pPr>
            <a:lvl6pPr lvl="5" algn="ctr" rtl="0">
              <a:spcBef>
                <a:spcPts val="0"/>
              </a:spcBef>
              <a:spcAft>
                <a:spcPts val="0"/>
              </a:spcAft>
              <a:buClr>
                <a:srgbClr val="1F76D8"/>
              </a:buClr>
              <a:buSzPts val="6000"/>
              <a:buNone/>
              <a:defRPr sz="6000">
                <a:solidFill>
                  <a:srgbClr val="1F76D8"/>
                </a:solidFill>
              </a:defRPr>
            </a:lvl6pPr>
            <a:lvl7pPr lvl="6" algn="ctr" rtl="0">
              <a:spcBef>
                <a:spcPts val="0"/>
              </a:spcBef>
              <a:spcAft>
                <a:spcPts val="0"/>
              </a:spcAft>
              <a:buClr>
                <a:srgbClr val="1F76D8"/>
              </a:buClr>
              <a:buSzPts val="6000"/>
              <a:buNone/>
              <a:defRPr sz="6000">
                <a:solidFill>
                  <a:srgbClr val="1F76D8"/>
                </a:solidFill>
              </a:defRPr>
            </a:lvl7pPr>
            <a:lvl8pPr lvl="7" algn="ctr" rtl="0">
              <a:spcBef>
                <a:spcPts val="0"/>
              </a:spcBef>
              <a:spcAft>
                <a:spcPts val="0"/>
              </a:spcAft>
              <a:buClr>
                <a:srgbClr val="1F76D8"/>
              </a:buClr>
              <a:buSzPts val="6000"/>
              <a:buNone/>
              <a:defRPr sz="6000">
                <a:solidFill>
                  <a:srgbClr val="1F76D8"/>
                </a:solidFill>
              </a:defRPr>
            </a:lvl8pPr>
            <a:lvl9pPr lvl="8" algn="ctr" rtl="0">
              <a:spcBef>
                <a:spcPts val="0"/>
              </a:spcBef>
              <a:spcAft>
                <a:spcPts val="0"/>
              </a:spcAft>
              <a:buClr>
                <a:srgbClr val="1F76D8"/>
              </a:buClr>
              <a:buSzPts val="6000"/>
              <a:buNone/>
              <a:defRPr sz="6000">
                <a:solidFill>
                  <a:srgbClr val="1F76D8"/>
                </a:solidFill>
              </a:defRPr>
            </a:lvl9pPr>
          </a:lstStyle>
          <a:p>
            <a:r>
              <a:t>xx%</a:t>
            </a:r>
          </a:p>
        </p:txBody>
      </p:sp>
      <p:cxnSp>
        <p:nvCxnSpPr>
          <p:cNvPr id="784" name="Google Shape;784;p110"/>
          <p:cNvCxnSpPr/>
          <p:nvPr/>
        </p:nvCxnSpPr>
        <p:spPr>
          <a:xfrm rot="10800000">
            <a:off x="6023600" y="1370585"/>
            <a:ext cx="0" cy="1376700"/>
          </a:xfrm>
          <a:prstGeom prst="straightConnector1">
            <a:avLst/>
          </a:prstGeom>
          <a:noFill/>
          <a:ln w="38100" cap="flat" cmpd="sng">
            <a:solidFill>
              <a:schemeClr val="lt2"/>
            </a:solidFill>
            <a:prstDash val="solid"/>
            <a:round/>
            <a:headEnd type="none" w="med" len="med"/>
            <a:tailEnd type="none" w="med" len="med"/>
          </a:ln>
        </p:spPr>
      </p:cxn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4 Metrics (Title Optional)">
  <p:cSld name="BIG_NUMBER_1_1_1">
    <p:spTree>
      <p:nvGrpSpPr>
        <p:cNvPr id="1" name="Shape 785"/>
        <p:cNvGrpSpPr/>
        <p:nvPr/>
      </p:nvGrpSpPr>
      <p:grpSpPr>
        <a:xfrm>
          <a:off x="0" y="0"/>
          <a:ext cx="0" cy="0"/>
          <a:chOff x="0" y="0"/>
          <a:chExt cx="0" cy="0"/>
        </a:xfrm>
      </p:grpSpPr>
      <p:sp>
        <p:nvSpPr>
          <p:cNvPr id="786" name="Google Shape;786;p111"/>
          <p:cNvSpPr txBox="1">
            <a:spLocks noGrp="1"/>
          </p:cNvSpPr>
          <p:nvPr>
            <p:ph type="title" hasCustomPrompt="1"/>
          </p:nvPr>
        </p:nvSpPr>
        <p:spPr>
          <a:xfrm>
            <a:off x="311600" y="1228238"/>
            <a:ext cx="19179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4000"/>
              <a:buNone/>
              <a:defRPr sz="4000">
                <a:solidFill>
                  <a:srgbClr val="1F76D8"/>
                </a:solidFill>
              </a:defRPr>
            </a:lvl1pPr>
            <a:lvl2pPr lvl="1" algn="ctr" rtl="0">
              <a:spcBef>
                <a:spcPts val="0"/>
              </a:spcBef>
              <a:spcAft>
                <a:spcPts val="0"/>
              </a:spcAft>
              <a:buClr>
                <a:srgbClr val="1F76D8"/>
              </a:buClr>
              <a:buSzPts val="4000"/>
              <a:buNone/>
              <a:defRPr sz="4000">
                <a:solidFill>
                  <a:srgbClr val="1F76D8"/>
                </a:solidFill>
              </a:defRPr>
            </a:lvl2pPr>
            <a:lvl3pPr lvl="2" algn="ctr" rtl="0">
              <a:spcBef>
                <a:spcPts val="0"/>
              </a:spcBef>
              <a:spcAft>
                <a:spcPts val="0"/>
              </a:spcAft>
              <a:buClr>
                <a:srgbClr val="1F76D8"/>
              </a:buClr>
              <a:buSzPts val="4000"/>
              <a:buNone/>
              <a:defRPr sz="4000">
                <a:solidFill>
                  <a:srgbClr val="1F76D8"/>
                </a:solidFill>
              </a:defRPr>
            </a:lvl3pPr>
            <a:lvl4pPr lvl="3" algn="ctr" rtl="0">
              <a:spcBef>
                <a:spcPts val="0"/>
              </a:spcBef>
              <a:spcAft>
                <a:spcPts val="0"/>
              </a:spcAft>
              <a:buClr>
                <a:srgbClr val="1F76D8"/>
              </a:buClr>
              <a:buSzPts val="4000"/>
              <a:buNone/>
              <a:defRPr sz="4000">
                <a:solidFill>
                  <a:srgbClr val="1F76D8"/>
                </a:solidFill>
              </a:defRPr>
            </a:lvl4pPr>
            <a:lvl5pPr lvl="4" algn="ctr" rtl="0">
              <a:spcBef>
                <a:spcPts val="0"/>
              </a:spcBef>
              <a:spcAft>
                <a:spcPts val="0"/>
              </a:spcAft>
              <a:buClr>
                <a:srgbClr val="1F76D8"/>
              </a:buClr>
              <a:buSzPts val="4000"/>
              <a:buNone/>
              <a:defRPr sz="4000">
                <a:solidFill>
                  <a:srgbClr val="1F76D8"/>
                </a:solidFill>
              </a:defRPr>
            </a:lvl5pPr>
            <a:lvl6pPr lvl="5" algn="ctr" rtl="0">
              <a:spcBef>
                <a:spcPts val="0"/>
              </a:spcBef>
              <a:spcAft>
                <a:spcPts val="0"/>
              </a:spcAft>
              <a:buClr>
                <a:srgbClr val="1F76D8"/>
              </a:buClr>
              <a:buSzPts val="4000"/>
              <a:buNone/>
              <a:defRPr sz="4000">
                <a:solidFill>
                  <a:srgbClr val="1F76D8"/>
                </a:solidFill>
              </a:defRPr>
            </a:lvl6pPr>
            <a:lvl7pPr lvl="6" algn="ctr" rtl="0">
              <a:spcBef>
                <a:spcPts val="0"/>
              </a:spcBef>
              <a:spcAft>
                <a:spcPts val="0"/>
              </a:spcAft>
              <a:buClr>
                <a:srgbClr val="1F76D8"/>
              </a:buClr>
              <a:buSzPts val="4000"/>
              <a:buNone/>
              <a:defRPr sz="4000">
                <a:solidFill>
                  <a:srgbClr val="1F76D8"/>
                </a:solidFill>
              </a:defRPr>
            </a:lvl7pPr>
            <a:lvl8pPr lvl="7" algn="ctr" rtl="0">
              <a:spcBef>
                <a:spcPts val="0"/>
              </a:spcBef>
              <a:spcAft>
                <a:spcPts val="0"/>
              </a:spcAft>
              <a:buClr>
                <a:srgbClr val="1F76D8"/>
              </a:buClr>
              <a:buSzPts val="4000"/>
              <a:buNone/>
              <a:defRPr sz="4000">
                <a:solidFill>
                  <a:srgbClr val="1F76D8"/>
                </a:solidFill>
              </a:defRPr>
            </a:lvl8pPr>
            <a:lvl9pPr lvl="8" algn="ctr" rtl="0">
              <a:spcBef>
                <a:spcPts val="0"/>
              </a:spcBef>
              <a:spcAft>
                <a:spcPts val="0"/>
              </a:spcAft>
              <a:buClr>
                <a:srgbClr val="1F76D8"/>
              </a:buClr>
              <a:buSzPts val="4000"/>
              <a:buNone/>
              <a:defRPr sz="4000">
                <a:solidFill>
                  <a:srgbClr val="1F76D8"/>
                </a:solidFill>
              </a:defRPr>
            </a:lvl9pPr>
          </a:lstStyle>
          <a:p>
            <a:r>
              <a:t>xx%</a:t>
            </a:r>
          </a:p>
        </p:txBody>
      </p:sp>
      <p:sp>
        <p:nvSpPr>
          <p:cNvPr id="787" name="Google Shape;787;p111"/>
          <p:cNvSpPr txBox="1">
            <a:spLocks noGrp="1"/>
          </p:cNvSpPr>
          <p:nvPr>
            <p:ph type="body" idx="1"/>
          </p:nvPr>
        </p:nvSpPr>
        <p:spPr>
          <a:xfrm>
            <a:off x="311500" y="2612431"/>
            <a:ext cx="1936200" cy="1300800"/>
          </a:xfrm>
          <a:prstGeom prst="rect">
            <a:avLst/>
          </a:prstGeom>
        </p:spPr>
        <p:txBody>
          <a:bodyPr spcFirstLastPara="1" wrap="square" lIns="0" tIns="91425" rIns="0" bIns="91425" anchor="t" anchorCtr="0">
            <a:noAutofit/>
          </a:bodyPr>
          <a:lstStyle>
            <a:lvl1pPr marL="457200" lvl="0" indent="-304800" algn="ctr" rtl="0">
              <a:spcBef>
                <a:spcPts val="0"/>
              </a:spcBef>
              <a:spcAft>
                <a:spcPts val="0"/>
              </a:spcAft>
              <a:buSzPts val="1200"/>
              <a:buChar char="●"/>
              <a:defRPr sz="1200"/>
            </a:lvl1pPr>
            <a:lvl2pPr marL="914400" lvl="1" indent="-304800" algn="ctr" rtl="0">
              <a:spcBef>
                <a:spcPts val="1600"/>
              </a:spcBef>
              <a:spcAft>
                <a:spcPts val="0"/>
              </a:spcAft>
              <a:buSzPts val="1200"/>
              <a:buChar char="○"/>
              <a:defRPr sz="1200"/>
            </a:lvl2pPr>
            <a:lvl3pPr marL="1371600" lvl="2" indent="-304800" algn="ctr" rtl="0">
              <a:spcBef>
                <a:spcPts val="1600"/>
              </a:spcBef>
              <a:spcAft>
                <a:spcPts val="0"/>
              </a:spcAft>
              <a:buSzPts val="1200"/>
              <a:buChar char="■"/>
              <a:defRPr sz="1200"/>
            </a:lvl3pPr>
            <a:lvl4pPr marL="1828800" lvl="3" indent="-304800" algn="ctr" rtl="0">
              <a:spcBef>
                <a:spcPts val="1600"/>
              </a:spcBef>
              <a:spcAft>
                <a:spcPts val="0"/>
              </a:spcAft>
              <a:buSzPts val="1200"/>
              <a:buChar char="●"/>
              <a:defRPr sz="1200"/>
            </a:lvl4pPr>
            <a:lvl5pPr marL="2286000" lvl="4" indent="-304800" algn="ctr" rtl="0">
              <a:spcBef>
                <a:spcPts val="1600"/>
              </a:spcBef>
              <a:spcAft>
                <a:spcPts val="0"/>
              </a:spcAft>
              <a:buSzPts val="1200"/>
              <a:buChar char="○"/>
              <a:defRPr sz="1200"/>
            </a:lvl5pPr>
            <a:lvl6pPr marL="2743200" lvl="5" indent="-304800" algn="ctr" rtl="0">
              <a:spcBef>
                <a:spcPts val="1600"/>
              </a:spcBef>
              <a:spcAft>
                <a:spcPts val="0"/>
              </a:spcAft>
              <a:buSzPts val="1200"/>
              <a:buChar char="■"/>
              <a:defRPr sz="1200"/>
            </a:lvl6pPr>
            <a:lvl7pPr marL="3200400" lvl="6" indent="-304800" algn="ctr" rtl="0">
              <a:spcBef>
                <a:spcPts val="1600"/>
              </a:spcBef>
              <a:spcAft>
                <a:spcPts val="0"/>
              </a:spcAft>
              <a:buSzPts val="1200"/>
              <a:buChar char="●"/>
              <a:defRPr sz="1200"/>
            </a:lvl7pPr>
            <a:lvl8pPr marL="3657600" lvl="7" indent="-304800" algn="ctr" rtl="0">
              <a:spcBef>
                <a:spcPts val="1600"/>
              </a:spcBef>
              <a:spcAft>
                <a:spcPts val="0"/>
              </a:spcAft>
              <a:buSzPts val="1200"/>
              <a:buChar char="○"/>
              <a:defRPr sz="1200"/>
            </a:lvl8pPr>
            <a:lvl9pPr marL="4114800" lvl="8" indent="-304800" algn="ctr" rtl="0">
              <a:spcBef>
                <a:spcPts val="1600"/>
              </a:spcBef>
              <a:spcAft>
                <a:spcPts val="1600"/>
              </a:spcAft>
              <a:buSzPts val="1200"/>
              <a:buChar char="■"/>
              <a:defRPr sz="1200"/>
            </a:lvl9pPr>
          </a:lstStyle>
          <a:p>
            <a:endParaRPr/>
          </a:p>
        </p:txBody>
      </p:sp>
      <p:sp>
        <p:nvSpPr>
          <p:cNvPr id="788" name="Google Shape;788;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89" name="Google Shape;789;p111"/>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790" name="Google Shape;790;p111"/>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791" name="Google Shape;791;p111"/>
          <p:cNvSpPr txBox="1">
            <a:spLocks noGrp="1"/>
          </p:cNvSpPr>
          <p:nvPr>
            <p:ph type="title" idx="2" hasCustomPrompt="1"/>
          </p:nvPr>
        </p:nvSpPr>
        <p:spPr>
          <a:xfrm>
            <a:off x="2512359" y="1228238"/>
            <a:ext cx="19179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4000"/>
              <a:buNone/>
              <a:defRPr sz="4000">
                <a:solidFill>
                  <a:srgbClr val="1F76D8"/>
                </a:solidFill>
              </a:defRPr>
            </a:lvl1pPr>
            <a:lvl2pPr lvl="1" algn="ctr" rtl="0">
              <a:spcBef>
                <a:spcPts val="0"/>
              </a:spcBef>
              <a:spcAft>
                <a:spcPts val="0"/>
              </a:spcAft>
              <a:buClr>
                <a:srgbClr val="1F76D8"/>
              </a:buClr>
              <a:buSzPts val="4000"/>
              <a:buNone/>
              <a:defRPr sz="4000">
                <a:solidFill>
                  <a:srgbClr val="1F76D8"/>
                </a:solidFill>
              </a:defRPr>
            </a:lvl2pPr>
            <a:lvl3pPr lvl="2" algn="ctr" rtl="0">
              <a:spcBef>
                <a:spcPts val="0"/>
              </a:spcBef>
              <a:spcAft>
                <a:spcPts val="0"/>
              </a:spcAft>
              <a:buClr>
                <a:srgbClr val="1F76D8"/>
              </a:buClr>
              <a:buSzPts val="4000"/>
              <a:buNone/>
              <a:defRPr sz="4000">
                <a:solidFill>
                  <a:srgbClr val="1F76D8"/>
                </a:solidFill>
              </a:defRPr>
            </a:lvl3pPr>
            <a:lvl4pPr lvl="3" algn="ctr" rtl="0">
              <a:spcBef>
                <a:spcPts val="0"/>
              </a:spcBef>
              <a:spcAft>
                <a:spcPts val="0"/>
              </a:spcAft>
              <a:buClr>
                <a:srgbClr val="1F76D8"/>
              </a:buClr>
              <a:buSzPts val="4000"/>
              <a:buNone/>
              <a:defRPr sz="4000">
                <a:solidFill>
                  <a:srgbClr val="1F76D8"/>
                </a:solidFill>
              </a:defRPr>
            </a:lvl4pPr>
            <a:lvl5pPr lvl="4" algn="ctr" rtl="0">
              <a:spcBef>
                <a:spcPts val="0"/>
              </a:spcBef>
              <a:spcAft>
                <a:spcPts val="0"/>
              </a:spcAft>
              <a:buClr>
                <a:srgbClr val="1F76D8"/>
              </a:buClr>
              <a:buSzPts val="4000"/>
              <a:buNone/>
              <a:defRPr sz="4000">
                <a:solidFill>
                  <a:srgbClr val="1F76D8"/>
                </a:solidFill>
              </a:defRPr>
            </a:lvl5pPr>
            <a:lvl6pPr lvl="5" algn="ctr" rtl="0">
              <a:spcBef>
                <a:spcPts val="0"/>
              </a:spcBef>
              <a:spcAft>
                <a:spcPts val="0"/>
              </a:spcAft>
              <a:buClr>
                <a:srgbClr val="1F76D8"/>
              </a:buClr>
              <a:buSzPts val="4000"/>
              <a:buNone/>
              <a:defRPr sz="4000">
                <a:solidFill>
                  <a:srgbClr val="1F76D8"/>
                </a:solidFill>
              </a:defRPr>
            </a:lvl6pPr>
            <a:lvl7pPr lvl="6" algn="ctr" rtl="0">
              <a:spcBef>
                <a:spcPts val="0"/>
              </a:spcBef>
              <a:spcAft>
                <a:spcPts val="0"/>
              </a:spcAft>
              <a:buClr>
                <a:srgbClr val="1F76D8"/>
              </a:buClr>
              <a:buSzPts val="4000"/>
              <a:buNone/>
              <a:defRPr sz="4000">
                <a:solidFill>
                  <a:srgbClr val="1F76D8"/>
                </a:solidFill>
              </a:defRPr>
            </a:lvl7pPr>
            <a:lvl8pPr lvl="7" algn="ctr" rtl="0">
              <a:spcBef>
                <a:spcPts val="0"/>
              </a:spcBef>
              <a:spcAft>
                <a:spcPts val="0"/>
              </a:spcAft>
              <a:buClr>
                <a:srgbClr val="1F76D8"/>
              </a:buClr>
              <a:buSzPts val="4000"/>
              <a:buNone/>
              <a:defRPr sz="4000">
                <a:solidFill>
                  <a:srgbClr val="1F76D8"/>
                </a:solidFill>
              </a:defRPr>
            </a:lvl8pPr>
            <a:lvl9pPr lvl="8" algn="ctr" rtl="0">
              <a:spcBef>
                <a:spcPts val="0"/>
              </a:spcBef>
              <a:spcAft>
                <a:spcPts val="0"/>
              </a:spcAft>
              <a:buClr>
                <a:srgbClr val="1F76D8"/>
              </a:buClr>
              <a:buSzPts val="4000"/>
              <a:buNone/>
              <a:defRPr sz="4000">
                <a:solidFill>
                  <a:srgbClr val="1F76D8"/>
                </a:solidFill>
              </a:defRPr>
            </a:lvl9pPr>
          </a:lstStyle>
          <a:p>
            <a:r>
              <a:t>xx%</a:t>
            </a:r>
          </a:p>
        </p:txBody>
      </p:sp>
      <p:sp>
        <p:nvSpPr>
          <p:cNvPr id="792" name="Google Shape;792;p111"/>
          <p:cNvSpPr txBox="1">
            <a:spLocks noGrp="1"/>
          </p:cNvSpPr>
          <p:nvPr>
            <p:ph type="title" idx="3"/>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793" name="Google Shape;793;p111"/>
          <p:cNvCxnSpPr/>
          <p:nvPr/>
        </p:nvCxnSpPr>
        <p:spPr>
          <a:xfrm rot="10800000">
            <a:off x="2370750" y="1603725"/>
            <a:ext cx="0" cy="1806600"/>
          </a:xfrm>
          <a:prstGeom prst="straightConnector1">
            <a:avLst/>
          </a:prstGeom>
          <a:noFill/>
          <a:ln w="38100" cap="flat" cmpd="sng">
            <a:solidFill>
              <a:schemeClr val="lt2"/>
            </a:solidFill>
            <a:prstDash val="solid"/>
            <a:round/>
            <a:headEnd type="none" w="med" len="med"/>
            <a:tailEnd type="none" w="med" len="med"/>
          </a:ln>
        </p:spPr>
      </p:cxnSp>
      <p:sp>
        <p:nvSpPr>
          <p:cNvPr id="794" name="Google Shape;794;p111"/>
          <p:cNvSpPr txBox="1">
            <a:spLocks noGrp="1"/>
          </p:cNvSpPr>
          <p:nvPr>
            <p:ph type="body" idx="4"/>
          </p:nvPr>
        </p:nvSpPr>
        <p:spPr>
          <a:xfrm>
            <a:off x="2503135" y="2612431"/>
            <a:ext cx="1936200" cy="1300800"/>
          </a:xfrm>
          <a:prstGeom prst="rect">
            <a:avLst/>
          </a:prstGeom>
        </p:spPr>
        <p:txBody>
          <a:bodyPr spcFirstLastPara="1" wrap="square" lIns="0" tIns="91425" rIns="0" bIns="91425" anchor="t" anchorCtr="0">
            <a:noAutofit/>
          </a:bodyPr>
          <a:lstStyle>
            <a:lvl1pPr marL="457200" lvl="0" indent="-304800" algn="ctr" rtl="0">
              <a:spcBef>
                <a:spcPts val="0"/>
              </a:spcBef>
              <a:spcAft>
                <a:spcPts val="0"/>
              </a:spcAft>
              <a:buSzPts val="1200"/>
              <a:buChar char="●"/>
              <a:defRPr sz="1200"/>
            </a:lvl1pPr>
            <a:lvl2pPr marL="914400" lvl="1" indent="-304800" algn="ctr" rtl="0">
              <a:spcBef>
                <a:spcPts val="1600"/>
              </a:spcBef>
              <a:spcAft>
                <a:spcPts val="0"/>
              </a:spcAft>
              <a:buSzPts val="1200"/>
              <a:buChar char="○"/>
              <a:defRPr sz="1200"/>
            </a:lvl2pPr>
            <a:lvl3pPr marL="1371600" lvl="2" indent="-304800" algn="ctr" rtl="0">
              <a:spcBef>
                <a:spcPts val="1600"/>
              </a:spcBef>
              <a:spcAft>
                <a:spcPts val="0"/>
              </a:spcAft>
              <a:buSzPts val="1200"/>
              <a:buChar char="■"/>
              <a:defRPr sz="1200"/>
            </a:lvl3pPr>
            <a:lvl4pPr marL="1828800" lvl="3" indent="-304800" algn="ctr" rtl="0">
              <a:spcBef>
                <a:spcPts val="1600"/>
              </a:spcBef>
              <a:spcAft>
                <a:spcPts val="0"/>
              </a:spcAft>
              <a:buSzPts val="1200"/>
              <a:buChar char="●"/>
              <a:defRPr sz="1200"/>
            </a:lvl4pPr>
            <a:lvl5pPr marL="2286000" lvl="4" indent="-304800" algn="ctr" rtl="0">
              <a:spcBef>
                <a:spcPts val="1600"/>
              </a:spcBef>
              <a:spcAft>
                <a:spcPts val="0"/>
              </a:spcAft>
              <a:buSzPts val="1200"/>
              <a:buChar char="○"/>
              <a:defRPr sz="1200"/>
            </a:lvl5pPr>
            <a:lvl6pPr marL="2743200" lvl="5" indent="-304800" algn="ctr" rtl="0">
              <a:spcBef>
                <a:spcPts val="1600"/>
              </a:spcBef>
              <a:spcAft>
                <a:spcPts val="0"/>
              </a:spcAft>
              <a:buSzPts val="1200"/>
              <a:buChar char="■"/>
              <a:defRPr sz="1200"/>
            </a:lvl6pPr>
            <a:lvl7pPr marL="3200400" lvl="6" indent="-304800" algn="ctr" rtl="0">
              <a:spcBef>
                <a:spcPts val="1600"/>
              </a:spcBef>
              <a:spcAft>
                <a:spcPts val="0"/>
              </a:spcAft>
              <a:buSzPts val="1200"/>
              <a:buChar char="●"/>
              <a:defRPr sz="1200"/>
            </a:lvl7pPr>
            <a:lvl8pPr marL="3657600" lvl="7" indent="-304800" algn="ctr" rtl="0">
              <a:spcBef>
                <a:spcPts val="1600"/>
              </a:spcBef>
              <a:spcAft>
                <a:spcPts val="0"/>
              </a:spcAft>
              <a:buSzPts val="1200"/>
              <a:buChar char="○"/>
              <a:defRPr sz="1200"/>
            </a:lvl8pPr>
            <a:lvl9pPr marL="4114800" lvl="8" indent="-304800" algn="ctr" rtl="0">
              <a:spcBef>
                <a:spcPts val="1600"/>
              </a:spcBef>
              <a:spcAft>
                <a:spcPts val="1600"/>
              </a:spcAft>
              <a:buSzPts val="1200"/>
              <a:buChar char="■"/>
              <a:defRPr sz="1200"/>
            </a:lvl9pPr>
          </a:lstStyle>
          <a:p>
            <a:endParaRPr/>
          </a:p>
        </p:txBody>
      </p:sp>
      <p:sp>
        <p:nvSpPr>
          <p:cNvPr id="795" name="Google Shape;795;p111"/>
          <p:cNvSpPr txBox="1">
            <a:spLocks noGrp="1"/>
          </p:cNvSpPr>
          <p:nvPr>
            <p:ph type="title" idx="5" hasCustomPrompt="1"/>
          </p:nvPr>
        </p:nvSpPr>
        <p:spPr>
          <a:xfrm>
            <a:off x="4713303" y="1218272"/>
            <a:ext cx="19179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4000"/>
              <a:buNone/>
              <a:defRPr sz="4000">
                <a:solidFill>
                  <a:srgbClr val="1F76D8"/>
                </a:solidFill>
              </a:defRPr>
            </a:lvl1pPr>
            <a:lvl2pPr lvl="1" algn="ctr" rtl="0">
              <a:spcBef>
                <a:spcPts val="0"/>
              </a:spcBef>
              <a:spcAft>
                <a:spcPts val="0"/>
              </a:spcAft>
              <a:buClr>
                <a:srgbClr val="1F76D8"/>
              </a:buClr>
              <a:buSzPts val="4000"/>
              <a:buNone/>
              <a:defRPr sz="4000">
                <a:solidFill>
                  <a:srgbClr val="1F76D8"/>
                </a:solidFill>
              </a:defRPr>
            </a:lvl2pPr>
            <a:lvl3pPr lvl="2" algn="ctr" rtl="0">
              <a:spcBef>
                <a:spcPts val="0"/>
              </a:spcBef>
              <a:spcAft>
                <a:spcPts val="0"/>
              </a:spcAft>
              <a:buClr>
                <a:srgbClr val="1F76D8"/>
              </a:buClr>
              <a:buSzPts val="4000"/>
              <a:buNone/>
              <a:defRPr sz="4000">
                <a:solidFill>
                  <a:srgbClr val="1F76D8"/>
                </a:solidFill>
              </a:defRPr>
            </a:lvl3pPr>
            <a:lvl4pPr lvl="3" algn="ctr" rtl="0">
              <a:spcBef>
                <a:spcPts val="0"/>
              </a:spcBef>
              <a:spcAft>
                <a:spcPts val="0"/>
              </a:spcAft>
              <a:buClr>
                <a:srgbClr val="1F76D8"/>
              </a:buClr>
              <a:buSzPts val="4000"/>
              <a:buNone/>
              <a:defRPr sz="4000">
                <a:solidFill>
                  <a:srgbClr val="1F76D8"/>
                </a:solidFill>
              </a:defRPr>
            </a:lvl4pPr>
            <a:lvl5pPr lvl="4" algn="ctr" rtl="0">
              <a:spcBef>
                <a:spcPts val="0"/>
              </a:spcBef>
              <a:spcAft>
                <a:spcPts val="0"/>
              </a:spcAft>
              <a:buClr>
                <a:srgbClr val="1F76D8"/>
              </a:buClr>
              <a:buSzPts val="4000"/>
              <a:buNone/>
              <a:defRPr sz="4000">
                <a:solidFill>
                  <a:srgbClr val="1F76D8"/>
                </a:solidFill>
              </a:defRPr>
            </a:lvl5pPr>
            <a:lvl6pPr lvl="5" algn="ctr" rtl="0">
              <a:spcBef>
                <a:spcPts val="0"/>
              </a:spcBef>
              <a:spcAft>
                <a:spcPts val="0"/>
              </a:spcAft>
              <a:buClr>
                <a:srgbClr val="1F76D8"/>
              </a:buClr>
              <a:buSzPts val="4000"/>
              <a:buNone/>
              <a:defRPr sz="4000">
                <a:solidFill>
                  <a:srgbClr val="1F76D8"/>
                </a:solidFill>
              </a:defRPr>
            </a:lvl6pPr>
            <a:lvl7pPr lvl="6" algn="ctr" rtl="0">
              <a:spcBef>
                <a:spcPts val="0"/>
              </a:spcBef>
              <a:spcAft>
                <a:spcPts val="0"/>
              </a:spcAft>
              <a:buClr>
                <a:srgbClr val="1F76D8"/>
              </a:buClr>
              <a:buSzPts val="4000"/>
              <a:buNone/>
              <a:defRPr sz="4000">
                <a:solidFill>
                  <a:srgbClr val="1F76D8"/>
                </a:solidFill>
              </a:defRPr>
            </a:lvl7pPr>
            <a:lvl8pPr lvl="7" algn="ctr" rtl="0">
              <a:spcBef>
                <a:spcPts val="0"/>
              </a:spcBef>
              <a:spcAft>
                <a:spcPts val="0"/>
              </a:spcAft>
              <a:buClr>
                <a:srgbClr val="1F76D8"/>
              </a:buClr>
              <a:buSzPts val="4000"/>
              <a:buNone/>
              <a:defRPr sz="4000">
                <a:solidFill>
                  <a:srgbClr val="1F76D8"/>
                </a:solidFill>
              </a:defRPr>
            </a:lvl8pPr>
            <a:lvl9pPr lvl="8" algn="ctr" rtl="0">
              <a:spcBef>
                <a:spcPts val="0"/>
              </a:spcBef>
              <a:spcAft>
                <a:spcPts val="0"/>
              </a:spcAft>
              <a:buClr>
                <a:srgbClr val="1F76D8"/>
              </a:buClr>
              <a:buSzPts val="4000"/>
              <a:buNone/>
              <a:defRPr sz="4000">
                <a:solidFill>
                  <a:srgbClr val="1F76D8"/>
                </a:solidFill>
              </a:defRPr>
            </a:lvl9pPr>
          </a:lstStyle>
          <a:p>
            <a:r>
              <a:t>xx%</a:t>
            </a:r>
          </a:p>
        </p:txBody>
      </p:sp>
      <p:cxnSp>
        <p:nvCxnSpPr>
          <p:cNvPr id="796" name="Google Shape;796;p111"/>
          <p:cNvCxnSpPr/>
          <p:nvPr/>
        </p:nvCxnSpPr>
        <p:spPr>
          <a:xfrm rot="10800000">
            <a:off x="4571688" y="1593792"/>
            <a:ext cx="0" cy="1806600"/>
          </a:xfrm>
          <a:prstGeom prst="straightConnector1">
            <a:avLst/>
          </a:prstGeom>
          <a:noFill/>
          <a:ln w="38100" cap="flat" cmpd="sng">
            <a:solidFill>
              <a:schemeClr val="lt2"/>
            </a:solidFill>
            <a:prstDash val="solid"/>
            <a:round/>
            <a:headEnd type="none" w="med" len="med"/>
            <a:tailEnd type="none" w="med" len="med"/>
          </a:ln>
        </p:spPr>
      </p:cxnSp>
      <p:sp>
        <p:nvSpPr>
          <p:cNvPr id="797" name="Google Shape;797;p111"/>
          <p:cNvSpPr txBox="1">
            <a:spLocks noGrp="1"/>
          </p:cNvSpPr>
          <p:nvPr>
            <p:ph type="body" idx="6"/>
          </p:nvPr>
        </p:nvSpPr>
        <p:spPr>
          <a:xfrm>
            <a:off x="4704122" y="2598293"/>
            <a:ext cx="1936200" cy="1300800"/>
          </a:xfrm>
          <a:prstGeom prst="rect">
            <a:avLst/>
          </a:prstGeom>
        </p:spPr>
        <p:txBody>
          <a:bodyPr spcFirstLastPara="1" wrap="square" lIns="0" tIns="91425" rIns="0" bIns="91425" anchor="t" anchorCtr="0">
            <a:noAutofit/>
          </a:bodyPr>
          <a:lstStyle>
            <a:lvl1pPr marL="457200" lvl="0" indent="-304800" algn="ctr" rtl="0">
              <a:spcBef>
                <a:spcPts val="0"/>
              </a:spcBef>
              <a:spcAft>
                <a:spcPts val="0"/>
              </a:spcAft>
              <a:buSzPts val="1200"/>
              <a:buChar char="●"/>
              <a:defRPr sz="1200"/>
            </a:lvl1pPr>
            <a:lvl2pPr marL="914400" lvl="1" indent="-304800" algn="ctr" rtl="0">
              <a:spcBef>
                <a:spcPts val="1600"/>
              </a:spcBef>
              <a:spcAft>
                <a:spcPts val="0"/>
              </a:spcAft>
              <a:buSzPts val="1200"/>
              <a:buChar char="○"/>
              <a:defRPr sz="1200"/>
            </a:lvl2pPr>
            <a:lvl3pPr marL="1371600" lvl="2" indent="-304800" algn="ctr" rtl="0">
              <a:spcBef>
                <a:spcPts val="1600"/>
              </a:spcBef>
              <a:spcAft>
                <a:spcPts val="0"/>
              </a:spcAft>
              <a:buSzPts val="1200"/>
              <a:buChar char="■"/>
              <a:defRPr sz="1200"/>
            </a:lvl3pPr>
            <a:lvl4pPr marL="1828800" lvl="3" indent="-304800" algn="ctr" rtl="0">
              <a:spcBef>
                <a:spcPts val="1600"/>
              </a:spcBef>
              <a:spcAft>
                <a:spcPts val="0"/>
              </a:spcAft>
              <a:buSzPts val="1200"/>
              <a:buChar char="●"/>
              <a:defRPr sz="1200"/>
            </a:lvl4pPr>
            <a:lvl5pPr marL="2286000" lvl="4" indent="-304800" algn="ctr" rtl="0">
              <a:spcBef>
                <a:spcPts val="1600"/>
              </a:spcBef>
              <a:spcAft>
                <a:spcPts val="0"/>
              </a:spcAft>
              <a:buSzPts val="1200"/>
              <a:buChar char="○"/>
              <a:defRPr sz="1200"/>
            </a:lvl5pPr>
            <a:lvl6pPr marL="2743200" lvl="5" indent="-304800" algn="ctr" rtl="0">
              <a:spcBef>
                <a:spcPts val="1600"/>
              </a:spcBef>
              <a:spcAft>
                <a:spcPts val="0"/>
              </a:spcAft>
              <a:buSzPts val="1200"/>
              <a:buChar char="■"/>
              <a:defRPr sz="1200"/>
            </a:lvl6pPr>
            <a:lvl7pPr marL="3200400" lvl="6" indent="-304800" algn="ctr" rtl="0">
              <a:spcBef>
                <a:spcPts val="1600"/>
              </a:spcBef>
              <a:spcAft>
                <a:spcPts val="0"/>
              </a:spcAft>
              <a:buSzPts val="1200"/>
              <a:buChar char="●"/>
              <a:defRPr sz="1200"/>
            </a:lvl7pPr>
            <a:lvl8pPr marL="3657600" lvl="7" indent="-304800" algn="ctr" rtl="0">
              <a:spcBef>
                <a:spcPts val="1600"/>
              </a:spcBef>
              <a:spcAft>
                <a:spcPts val="0"/>
              </a:spcAft>
              <a:buSzPts val="1200"/>
              <a:buChar char="○"/>
              <a:defRPr sz="1200"/>
            </a:lvl8pPr>
            <a:lvl9pPr marL="4114800" lvl="8" indent="-304800" algn="ctr" rtl="0">
              <a:spcBef>
                <a:spcPts val="1600"/>
              </a:spcBef>
              <a:spcAft>
                <a:spcPts val="1600"/>
              </a:spcAft>
              <a:buSzPts val="1200"/>
              <a:buChar char="■"/>
              <a:defRPr sz="1200"/>
            </a:lvl9pPr>
          </a:lstStyle>
          <a:p>
            <a:endParaRPr/>
          </a:p>
        </p:txBody>
      </p:sp>
      <p:sp>
        <p:nvSpPr>
          <p:cNvPr id="798" name="Google Shape;798;p111"/>
          <p:cNvSpPr txBox="1">
            <a:spLocks noGrp="1"/>
          </p:cNvSpPr>
          <p:nvPr>
            <p:ph type="title" idx="7" hasCustomPrompt="1"/>
          </p:nvPr>
        </p:nvSpPr>
        <p:spPr>
          <a:xfrm>
            <a:off x="6914347" y="1218272"/>
            <a:ext cx="19179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4000"/>
              <a:buNone/>
              <a:defRPr sz="4000">
                <a:solidFill>
                  <a:srgbClr val="1F76D8"/>
                </a:solidFill>
              </a:defRPr>
            </a:lvl1pPr>
            <a:lvl2pPr lvl="1" algn="ctr" rtl="0">
              <a:spcBef>
                <a:spcPts val="0"/>
              </a:spcBef>
              <a:spcAft>
                <a:spcPts val="0"/>
              </a:spcAft>
              <a:buClr>
                <a:srgbClr val="1F76D8"/>
              </a:buClr>
              <a:buSzPts val="4000"/>
              <a:buNone/>
              <a:defRPr sz="4000">
                <a:solidFill>
                  <a:srgbClr val="1F76D8"/>
                </a:solidFill>
              </a:defRPr>
            </a:lvl2pPr>
            <a:lvl3pPr lvl="2" algn="ctr" rtl="0">
              <a:spcBef>
                <a:spcPts val="0"/>
              </a:spcBef>
              <a:spcAft>
                <a:spcPts val="0"/>
              </a:spcAft>
              <a:buClr>
                <a:srgbClr val="1F76D8"/>
              </a:buClr>
              <a:buSzPts val="4000"/>
              <a:buNone/>
              <a:defRPr sz="4000">
                <a:solidFill>
                  <a:srgbClr val="1F76D8"/>
                </a:solidFill>
              </a:defRPr>
            </a:lvl3pPr>
            <a:lvl4pPr lvl="3" algn="ctr" rtl="0">
              <a:spcBef>
                <a:spcPts val="0"/>
              </a:spcBef>
              <a:spcAft>
                <a:spcPts val="0"/>
              </a:spcAft>
              <a:buClr>
                <a:srgbClr val="1F76D8"/>
              </a:buClr>
              <a:buSzPts val="4000"/>
              <a:buNone/>
              <a:defRPr sz="4000">
                <a:solidFill>
                  <a:srgbClr val="1F76D8"/>
                </a:solidFill>
              </a:defRPr>
            </a:lvl4pPr>
            <a:lvl5pPr lvl="4" algn="ctr" rtl="0">
              <a:spcBef>
                <a:spcPts val="0"/>
              </a:spcBef>
              <a:spcAft>
                <a:spcPts val="0"/>
              </a:spcAft>
              <a:buClr>
                <a:srgbClr val="1F76D8"/>
              </a:buClr>
              <a:buSzPts val="4000"/>
              <a:buNone/>
              <a:defRPr sz="4000">
                <a:solidFill>
                  <a:srgbClr val="1F76D8"/>
                </a:solidFill>
              </a:defRPr>
            </a:lvl5pPr>
            <a:lvl6pPr lvl="5" algn="ctr" rtl="0">
              <a:spcBef>
                <a:spcPts val="0"/>
              </a:spcBef>
              <a:spcAft>
                <a:spcPts val="0"/>
              </a:spcAft>
              <a:buClr>
                <a:srgbClr val="1F76D8"/>
              </a:buClr>
              <a:buSzPts val="4000"/>
              <a:buNone/>
              <a:defRPr sz="4000">
                <a:solidFill>
                  <a:srgbClr val="1F76D8"/>
                </a:solidFill>
              </a:defRPr>
            </a:lvl6pPr>
            <a:lvl7pPr lvl="6" algn="ctr" rtl="0">
              <a:spcBef>
                <a:spcPts val="0"/>
              </a:spcBef>
              <a:spcAft>
                <a:spcPts val="0"/>
              </a:spcAft>
              <a:buClr>
                <a:srgbClr val="1F76D8"/>
              </a:buClr>
              <a:buSzPts val="4000"/>
              <a:buNone/>
              <a:defRPr sz="4000">
                <a:solidFill>
                  <a:srgbClr val="1F76D8"/>
                </a:solidFill>
              </a:defRPr>
            </a:lvl7pPr>
            <a:lvl8pPr lvl="7" algn="ctr" rtl="0">
              <a:spcBef>
                <a:spcPts val="0"/>
              </a:spcBef>
              <a:spcAft>
                <a:spcPts val="0"/>
              </a:spcAft>
              <a:buClr>
                <a:srgbClr val="1F76D8"/>
              </a:buClr>
              <a:buSzPts val="4000"/>
              <a:buNone/>
              <a:defRPr sz="4000">
                <a:solidFill>
                  <a:srgbClr val="1F76D8"/>
                </a:solidFill>
              </a:defRPr>
            </a:lvl8pPr>
            <a:lvl9pPr lvl="8" algn="ctr" rtl="0">
              <a:spcBef>
                <a:spcPts val="0"/>
              </a:spcBef>
              <a:spcAft>
                <a:spcPts val="0"/>
              </a:spcAft>
              <a:buClr>
                <a:srgbClr val="1F76D8"/>
              </a:buClr>
              <a:buSzPts val="4000"/>
              <a:buNone/>
              <a:defRPr sz="4000">
                <a:solidFill>
                  <a:srgbClr val="1F76D8"/>
                </a:solidFill>
              </a:defRPr>
            </a:lvl9pPr>
          </a:lstStyle>
          <a:p>
            <a:r>
              <a:t>xx%</a:t>
            </a:r>
          </a:p>
        </p:txBody>
      </p:sp>
      <p:cxnSp>
        <p:nvCxnSpPr>
          <p:cNvPr id="799" name="Google Shape;799;p111"/>
          <p:cNvCxnSpPr/>
          <p:nvPr/>
        </p:nvCxnSpPr>
        <p:spPr>
          <a:xfrm rot="10800000">
            <a:off x="6772725" y="1593792"/>
            <a:ext cx="0" cy="1806600"/>
          </a:xfrm>
          <a:prstGeom prst="straightConnector1">
            <a:avLst/>
          </a:prstGeom>
          <a:noFill/>
          <a:ln w="38100" cap="flat" cmpd="sng">
            <a:solidFill>
              <a:schemeClr val="lt2"/>
            </a:solidFill>
            <a:prstDash val="solid"/>
            <a:round/>
            <a:headEnd type="none" w="med" len="med"/>
            <a:tailEnd type="none" w="med" len="med"/>
          </a:ln>
        </p:spPr>
      </p:cxnSp>
      <p:sp>
        <p:nvSpPr>
          <p:cNvPr id="800" name="Google Shape;800;p111"/>
          <p:cNvSpPr txBox="1">
            <a:spLocks noGrp="1"/>
          </p:cNvSpPr>
          <p:nvPr>
            <p:ph type="body" idx="8"/>
          </p:nvPr>
        </p:nvSpPr>
        <p:spPr>
          <a:xfrm>
            <a:off x="6905134" y="2598293"/>
            <a:ext cx="1936200" cy="1300800"/>
          </a:xfrm>
          <a:prstGeom prst="rect">
            <a:avLst/>
          </a:prstGeom>
        </p:spPr>
        <p:txBody>
          <a:bodyPr spcFirstLastPara="1" wrap="square" lIns="0" tIns="91425" rIns="0" bIns="91425" anchor="t" anchorCtr="0">
            <a:noAutofit/>
          </a:bodyPr>
          <a:lstStyle>
            <a:lvl1pPr marL="457200" lvl="0" indent="-304800" algn="ctr" rtl="0">
              <a:spcBef>
                <a:spcPts val="0"/>
              </a:spcBef>
              <a:spcAft>
                <a:spcPts val="0"/>
              </a:spcAft>
              <a:buSzPts val="1200"/>
              <a:buChar char="●"/>
              <a:defRPr sz="1200"/>
            </a:lvl1pPr>
            <a:lvl2pPr marL="914400" lvl="1" indent="-304800" algn="ctr" rtl="0">
              <a:spcBef>
                <a:spcPts val="1600"/>
              </a:spcBef>
              <a:spcAft>
                <a:spcPts val="0"/>
              </a:spcAft>
              <a:buSzPts val="1200"/>
              <a:buChar char="○"/>
              <a:defRPr sz="1200"/>
            </a:lvl2pPr>
            <a:lvl3pPr marL="1371600" lvl="2" indent="-304800" algn="ctr" rtl="0">
              <a:spcBef>
                <a:spcPts val="1600"/>
              </a:spcBef>
              <a:spcAft>
                <a:spcPts val="0"/>
              </a:spcAft>
              <a:buSzPts val="1200"/>
              <a:buChar char="■"/>
              <a:defRPr sz="1200"/>
            </a:lvl3pPr>
            <a:lvl4pPr marL="1828800" lvl="3" indent="-304800" algn="ctr" rtl="0">
              <a:spcBef>
                <a:spcPts val="1600"/>
              </a:spcBef>
              <a:spcAft>
                <a:spcPts val="0"/>
              </a:spcAft>
              <a:buSzPts val="1200"/>
              <a:buChar char="●"/>
              <a:defRPr sz="1200"/>
            </a:lvl4pPr>
            <a:lvl5pPr marL="2286000" lvl="4" indent="-304800" algn="ctr" rtl="0">
              <a:spcBef>
                <a:spcPts val="1600"/>
              </a:spcBef>
              <a:spcAft>
                <a:spcPts val="0"/>
              </a:spcAft>
              <a:buSzPts val="1200"/>
              <a:buChar char="○"/>
              <a:defRPr sz="1200"/>
            </a:lvl5pPr>
            <a:lvl6pPr marL="2743200" lvl="5" indent="-304800" algn="ctr" rtl="0">
              <a:spcBef>
                <a:spcPts val="1600"/>
              </a:spcBef>
              <a:spcAft>
                <a:spcPts val="0"/>
              </a:spcAft>
              <a:buSzPts val="1200"/>
              <a:buChar char="■"/>
              <a:defRPr sz="1200"/>
            </a:lvl6pPr>
            <a:lvl7pPr marL="3200400" lvl="6" indent="-304800" algn="ctr" rtl="0">
              <a:spcBef>
                <a:spcPts val="1600"/>
              </a:spcBef>
              <a:spcAft>
                <a:spcPts val="0"/>
              </a:spcAft>
              <a:buSzPts val="1200"/>
              <a:buChar char="●"/>
              <a:defRPr sz="1200"/>
            </a:lvl7pPr>
            <a:lvl8pPr marL="3657600" lvl="7" indent="-304800" algn="ctr" rtl="0">
              <a:spcBef>
                <a:spcPts val="1600"/>
              </a:spcBef>
              <a:spcAft>
                <a:spcPts val="0"/>
              </a:spcAft>
              <a:buSzPts val="1200"/>
              <a:buChar char="○"/>
              <a:defRPr sz="1200"/>
            </a:lvl8pPr>
            <a:lvl9pPr marL="4114800" lvl="8" indent="-304800" algn="ctr" rtl="0">
              <a:spcBef>
                <a:spcPts val="1600"/>
              </a:spcBef>
              <a:spcAft>
                <a:spcPts val="1600"/>
              </a:spcAft>
              <a:buSzPts val="1200"/>
              <a:buChar char="■"/>
              <a:defRPr sz="1200"/>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_ Introduction x 3">
  <p:cSld name="3 Column-Client Quotes">
    <p:spTree>
      <p:nvGrpSpPr>
        <p:cNvPr id="1" name="Shape 801"/>
        <p:cNvGrpSpPr/>
        <p:nvPr/>
      </p:nvGrpSpPr>
      <p:grpSpPr>
        <a:xfrm>
          <a:off x="0" y="0"/>
          <a:ext cx="0" cy="0"/>
          <a:chOff x="0" y="0"/>
          <a:chExt cx="0" cy="0"/>
        </a:xfrm>
      </p:grpSpPr>
      <p:sp>
        <p:nvSpPr>
          <p:cNvPr id="802" name="Google Shape;802;p112"/>
          <p:cNvSpPr>
            <a:spLocks noGrp="1"/>
          </p:cNvSpPr>
          <p:nvPr>
            <p:ph type="pic" idx="2"/>
          </p:nvPr>
        </p:nvSpPr>
        <p:spPr>
          <a:xfrm>
            <a:off x="1132525"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03" name="Google Shape;803;p112"/>
          <p:cNvSpPr>
            <a:spLocks noGrp="1"/>
          </p:cNvSpPr>
          <p:nvPr>
            <p:ph type="pic" idx="3"/>
          </p:nvPr>
        </p:nvSpPr>
        <p:spPr>
          <a:xfrm>
            <a:off x="388260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04" name="Google Shape;804;p112"/>
          <p:cNvSpPr>
            <a:spLocks noGrp="1"/>
          </p:cNvSpPr>
          <p:nvPr>
            <p:ph type="pic" idx="4"/>
          </p:nvPr>
        </p:nvSpPr>
        <p:spPr>
          <a:xfrm>
            <a:off x="6556825"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05" name="Google Shape;805;p112"/>
          <p:cNvSpPr txBox="1">
            <a:spLocks noGrp="1"/>
          </p:cNvSpPr>
          <p:nvPr>
            <p:ph type="subTitle" idx="1"/>
          </p:nvPr>
        </p:nvSpPr>
        <p:spPr>
          <a:xfrm>
            <a:off x="726775" y="2842950"/>
            <a:ext cx="21903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06" name="Google Shape;806;p112"/>
          <p:cNvSpPr txBox="1">
            <a:spLocks noGrp="1"/>
          </p:cNvSpPr>
          <p:nvPr>
            <p:ph type="body" idx="5"/>
          </p:nvPr>
        </p:nvSpPr>
        <p:spPr>
          <a:xfrm>
            <a:off x="726775" y="3207325"/>
            <a:ext cx="21903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807" name="Google Shape;807;p112"/>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08" name="Google Shape;808;p112"/>
          <p:cNvSpPr txBox="1">
            <a:spLocks noGrp="1"/>
          </p:cNvSpPr>
          <p:nvPr>
            <p:ph type="subTitle" idx="6"/>
          </p:nvPr>
        </p:nvSpPr>
        <p:spPr>
          <a:xfrm>
            <a:off x="3476850" y="2842950"/>
            <a:ext cx="21903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09" name="Google Shape;809;p112"/>
          <p:cNvSpPr txBox="1">
            <a:spLocks noGrp="1"/>
          </p:cNvSpPr>
          <p:nvPr>
            <p:ph type="body" idx="7"/>
          </p:nvPr>
        </p:nvSpPr>
        <p:spPr>
          <a:xfrm>
            <a:off x="3476850" y="3207325"/>
            <a:ext cx="21903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810" name="Google Shape;810;p112"/>
          <p:cNvSpPr txBox="1">
            <a:spLocks noGrp="1"/>
          </p:cNvSpPr>
          <p:nvPr>
            <p:ph type="subTitle" idx="8"/>
          </p:nvPr>
        </p:nvSpPr>
        <p:spPr>
          <a:xfrm>
            <a:off x="6151075" y="2842950"/>
            <a:ext cx="21903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11" name="Google Shape;811;p112"/>
          <p:cNvSpPr txBox="1">
            <a:spLocks noGrp="1"/>
          </p:cNvSpPr>
          <p:nvPr>
            <p:ph type="body" idx="9"/>
          </p:nvPr>
        </p:nvSpPr>
        <p:spPr>
          <a:xfrm>
            <a:off x="6151075" y="3207325"/>
            <a:ext cx="21903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pic>
        <p:nvPicPr>
          <p:cNvPr id="812" name="Google Shape;812;p112"/>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813" name="Google Shape;813;p112"/>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700" b="1">
                <a:solidFill>
                  <a:srgbClr val="B7B7B7"/>
                </a:solidFill>
                <a:latin typeface="Libre Franklin"/>
                <a:ea typeface="Libre Franklin"/>
                <a:cs typeface="Libre Franklin"/>
                <a:sym typeface="Libre Franklin"/>
              </a:rPr>
              <a:t>CONFIDENTIAL • Do Not Share</a:t>
            </a:r>
            <a:endParaRPr sz="700" b="1">
              <a:solidFill>
                <a:srgbClr val="B7B7B7"/>
              </a:solidFill>
              <a:latin typeface="Libre Franklin"/>
              <a:ea typeface="Libre Franklin"/>
              <a:cs typeface="Libre Franklin"/>
              <a:sym typeface="Libre Frankli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_ Introduction x 3 1">
  <p:cSld name="3 Column-Client Quotes_4">
    <p:spTree>
      <p:nvGrpSpPr>
        <p:cNvPr id="1" name="Shape 814"/>
        <p:cNvGrpSpPr/>
        <p:nvPr/>
      </p:nvGrpSpPr>
      <p:grpSpPr>
        <a:xfrm>
          <a:off x="0" y="0"/>
          <a:ext cx="0" cy="0"/>
          <a:chOff x="0" y="0"/>
          <a:chExt cx="0" cy="0"/>
        </a:xfrm>
      </p:grpSpPr>
      <p:sp>
        <p:nvSpPr>
          <p:cNvPr id="815" name="Google Shape;815;p113"/>
          <p:cNvSpPr>
            <a:spLocks noGrp="1"/>
          </p:cNvSpPr>
          <p:nvPr>
            <p:ph type="pic" idx="2"/>
          </p:nvPr>
        </p:nvSpPr>
        <p:spPr>
          <a:xfrm>
            <a:off x="202545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16" name="Google Shape;816;p113"/>
          <p:cNvSpPr>
            <a:spLocks noGrp="1"/>
          </p:cNvSpPr>
          <p:nvPr>
            <p:ph type="pic" idx="3"/>
          </p:nvPr>
        </p:nvSpPr>
        <p:spPr>
          <a:xfrm>
            <a:off x="573975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17" name="Google Shape;817;p113"/>
          <p:cNvSpPr txBox="1">
            <a:spLocks noGrp="1"/>
          </p:cNvSpPr>
          <p:nvPr>
            <p:ph type="subTitle" idx="1"/>
          </p:nvPr>
        </p:nvSpPr>
        <p:spPr>
          <a:xfrm>
            <a:off x="1619700" y="2842950"/>
            <a:ext cx="21903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18" name="Google Shape;818;p113"/>
          <p:cNvSpPr txBox="1">
            <a:spLocks noGrp="1"/>
          </p:cNvSpPr>
          <p:nvPr>
            <p:ph type="body" idx="4"/>
          </p:nvPr>
        </p:nvSpPr>
        <p:spPr>
          <a:xfrm>
            <a:off x="1619700" y="3207325"/>
            <a:ext cx="21903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819" name="Google Shape;819;p113"/>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20" name="Google Shape;820;p113"/>
          <p:cNvSpPr txBox="1">
            <a:spLocks noGrp="1"/>
          </p:cNvSpPr>
          <p:nvPr>
            <p:ph type="subTitle" idx="5"/>
          </p:nvPr>
        </p:nvSpPr>
        <p:spPr>
          <a:xfrm>
            <a:off x="5334000" y="2842950"/>
            <a:ext cx="21903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21" name="Google Shape;821;p113"/>
          <p:cNvSpPr txBox="1">
            <a:spLocks noGrp="1"/>
          </p:cNvSpPr>
          <p:nvPr>
            <p:ph type="body" idx="6"/>
          </p:nvPr>
        </p:nvSpPr>
        <p:spPr>
          <a:xfrm>
            <a:off x="5334000" y="3207325"/>
            <a:ext cx="21903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pic>
        <p:nvPicPr>
          <p:cNvPr id="822" name="Google Shape;822;p113"/>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823" name="Google Shape;823;p113"/>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700" b="1">
                <a:solidFill>
                  <a:srgbClr val="B7B7B7"/>
                </a:solidFill>
                <a:latin typeface="Libre Franklin"/>
                <a:ea typeface="Libre Franklin"/>
                <a:cs typeface="Libre Franklin"/>
                <a:sym typeface="Libre Franklin"/>
              </a:rPr>
              <a:t>CONFIDENTIAL • Do Not Share</a:t>
            </a:r>
            <a:endParaRPr sz="700" b="1">
              <a:solidFill>
                <a:srgbClr val="B7B7B7"/>
              </a:solidFill>
              <a:latin typeface="Libre Franklin"/>
              <a:ea typeface="Libre Franklin"/>
              <a:cs typeface="Libre Franklin"/>
              <a:sym typeface="Libre Franklin"/>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_ Introduction x 2, Alt">
  <p:cSld name="3 Column-Client Quotes_3">
    <p:spTree>
      <p:nvGrpSpPr>
        <p:cNvPr id="1" name="Shape 824"/>
        <p:cNvGrpSpPr/>
        <p:nvPr/>
      </p:nvGrpSpPr>
      <p:grpSpPr>
        <a:xfrm>
          <a:off x="0" y="0"/>
          <a:ext cx="0" cy="0"/>
          <a:chOff x="0" y="0"/>
          <a:chExt cx="0" cy="0"/>
        </a:xfrm>
      </p:grpSpPr>
      <p:sp>
        <p:nvSpPr>
          <p:cNvPr id="825" name="Google Shape;825;p114"/>
          <p:cNvSpPr>
            <a:spLocks noGrp="1"/>
          </p:cNvSpPr>
          <p:nvPr>
            <p:ph type="pic" idx="2"/>
          </p:nvPr>
        </p:nvSpPr>
        <p:spPr>
          <a:xfrm>
            <a:off x="347093" y="1809492"/>
            <a:ext cx="1143000" cy="1143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26" name="Google Shape;826;p114"/>
          <p:cNvSpPr>
            <a:spLocks noGrp="1"/>
          </p:cNvSpPr>
          <p:nvPr>
            <p:ph type="pic" idx="3"/>
          </p:nvPr>
        </p:nvSpPr>
        <p:spPr>
          <a:xfrm>
            <a:off x="4648200" y="1812808"/>
            <a:ext cx="1143000" cy="1143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27" name="Google Shape;827;p114"/>
          <p:cNvSpPr txBox="1">
            <a:spLocks noGrp="1"/>
          </p:cNvSpPr>
          <p:nvPr>
            <p:ph type="subTitle" idx="1"/>
          </p:nvPr>
        </p:nvSpPr>
        <p:spPr>
          <a:xfrm>
            <a:off x="1726403" y="1801159"/>
            <a:ext cx="24801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SzPts val="1400"/>
              <a:buNone/>
              <a:defRPr sz="1400" b="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8" name="Google Shape;828;p114"/>
          <p:cNvSpPr txBox="1">
            <a:spLocks noGrp="1"/>
          </p:cNvSpPr>
          <p:nvPr>
            <p:ph type="body" idx="4"/>
          </p:nvPr>
        </p:nvSpPr>
        <p:spPr>
          <a:xfrm>
            <a:off x="1726403" y="2203184"/>
            <a:ext cx="2480100" cy="1296300"/>
          </a:xfrm>
          <a:prstGeom prst="rect">
            <a:avLst/>
          </a:prstGeom>
        </p:spPr>
        <p:txBody>
          <a:bodyPr spcFirstLastPara="1" wrap="square" lIns="0" tIns="91425" rIns="0"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29" name="Google Shape;829;p114"/>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830" name="Google Shape;830;p114"/>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831" name="Google Shape;831;p114"/>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700" b="1">
                <a:solidFill>
                  <a:srgbClr val="B7B7B7"/>
                </a:solidFill>
                <a:latin typeface="Libre Franklin"/>
                <a:ea typeface="Libre Franklin"/>
                <a:cs typeface="Libre Franklin"/>
                <a:sym typeface="Libre Franklin"/>
              </a:rPr>
              <a:t>CONFIDENTIAL • Do Not Share</a:t>
            </a:r>
            <a:endParaRPr sz="700" b="1">
              <a:solidFill>
                <a:srgbClr val="B7B7B7"/>
              </a:solidFill>
              <a:latin typeface="Libre Franklin"/>
              <a:ea typeface="Libre Franklin"/>
              <a:cs typeface="Libre Franklin"/>
              <a:sym typeface="Libre Franklin"/>
            </a:endParaRPr>
          </a:p>
        </p:txBody>
      </p:sp>
      <p:sp>
        <p:nvSpPr>
          <p:cNvPr id="832" name="Google Shape;832;p114"/>
          <p:cNvSpPr txBox="1">
            <a:spLocks noGrp="1"/>
          </p:cNvSpPr>
          <p:nvPr>
            <p:ph type="subTitle" idx="5"/>
          </p:nvPr>
        </p:nvSpPr>
        <p:spPr>
          <a:xfrm>
            <a:off x="6027510" y="1804475"/>
            <a:ext cx="24801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SzPts val="1400"/>
              <a:buNone/>
              <a:defRPr sz="1400" b="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3" name="Google Shape;833;p114"/>
          <p:cNvSpPr txBox="1">
            <a:spLocks noGrp="1"/>
          </p:cNvSpPr>
          <p:nvPr>
            <p:ph type="body" idx="6"/>
          </p:nvPr>
        </p:nvSpPr>
        <p:spPr>
          <a:xfrm>
            <a:off x="6027510" y="2206500"/>
            <a:ext cx="2480100" cy="1296300"/>
          </a:xfrm>
          <a:prstGeom prst="rect">
            <a:avLst/>
          </a:prstGeom>
        </p:spPr>
        <p:txBody>
          <a:bodyPr spcFirstLastPara="1" wrap="square" lIns="0" tIns="91425" rIns="0"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_ Introduction x 4">
  <p:cSld name="3 Column-Client Quotes_2">
    <p:spTree>
      <p:nvGrpSpPr>
        <p:cNvPr id="1" name="Shape 834"/>
        <p:cNvGrpSpPr/>
        <p:nvPr/>
      </p:nvGrpSpPr>
      <p:grpSpPr>
        <a:xfrm>
          <a:off x="0" y="0"/>
          <a:ext cx="0" cy="0"/>
          <a:chOff x="0" y="0"/>
          <a:chExt cx="0" cy="0"/>
        </a:xfrm>
      </p:grpSpPr>
      <p:sp>
        <p:nvSpPr>
          <p:cNvPr id="835" name="Google Shape;835;p115"/>
          <p:cNvSpPr>
            <a:spLocks noGrp="1"/>
          </p:cNvSpPr>
          <p:nvPr>
            <p:ph type="pic" idx="2"/>
          </p:nvPr>
        </p:nvSpPr>
        <p:spPr>
          <a:xfrm>
            <a:off x="68310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36" name="Google Shape;836;p115"/>
          <p:cNvSpPr>
            <a:spLocks noGrp="1"/>
          </p:cNvSpPr>
          <p:nvPr>
            <p:ph type="pic" idx="3"/>
          </p:nvPr>
        </p:nvSpPr>
        <p:spPr>
          <a:xfrm>
            <a:off x="280870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37" name="Google Shape;837;p115"/>
          <p:cNvSpPr>
            <a:spLocks noGrp="1"/>
          </p:cNvSpPr>
          <p:nvPr>
            <p:ph type="pic" idx="4"/>
          </p:nvPr>
        </p:nvSpPr>
        <p:spPr>
          <a:xfrm>
            <a:off x="7061175"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38" name="Google Shape;838;p115"/>
          <p:cNvSpPr txBox="1">
            <a:spLocks noGrp="1"/>
          </p:cNvSpPr>
          <p:nvPr>
            <p:ph type="subTitle" idx="1"/>
          </p:nvPr>
        </p:nvSpPr>
        <p:spPr>
          <a:xfrm>
            <a:off x="388800" y="2842950"/>
            <a:ext cx="19764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39" name="Google Shape;839;p115"/>
          <p:cNvSpPr txBox="1">
            <a:spLocks noGrp="1"/>
          </p:cNvSpPr>
          <p:nvPr>
            <p:ph type="body" idx="5"/>
          </p:nvPr>
        </p:nvSpPr>
        <p:spPr>
          <a:xfrm>
            <a:off x="388800" y="3207325"/>
            <a:ext cx="19674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840" name="Google Shape;840;p115"/>
          <p:cNvSpPr txBox="1">
            <a:spLocks noGrp="1"/>
          </p:cNvSpPr>
          <p:nvPr>
            <p:ph type="title"/>
          </p:nvPr>
        </p:nvSpPr>
        <p:spPr>
          <a:xfrm>
            <a:off x="311700" y="284275"/>
            <a:ext cx="85131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1" name="Google Shape;841;p115"/>
          <p:cNvSpPr txBox="1">
            <a:spLocks noGrp="1"/>
          </p:cNvSpPr>
          <p:nvPr>
            <p:ph type="subTitle" idx="6"/>
          </p:nvPr>
        </p:nvSpPr>
        <p:spPr>
          <a:xfrm>
            <a:off x="2514600" y="2842950"/>
            <a:ext cx="19764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42" name="Google Shape;842;p115"/>
          <p:cNvSpPr txBox="1">
            <a:spLocks noGrp="1"/>
          </p:cNvSpPr>
          <p:nvPr>
            <p:ph type="body" idx="7"/>
          </p:nvPr>
        </p:nvSpPr>
        <p:spPr>
          <a:xfrm>
            <a:off x="2514600" y="3207325"/>
            <a:ext cx="19764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843" name="Google Shape;843;p115"/>
          <p:cNvSpPr txBox="1">
            <a:spLocks noGrp="1"/>
          </p:cNvSpPr>
          <p:nvPr>
            <p:ph type="subTitle" idx="8"/>
          </p:nvPr>
        </p:nvSpPr>
        <p:spPr>
          <a:xfrm>
            <a:off x="4645275" y="2842950"/>
            <a:ext cx="19587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44" name="Google Shape;844;p115"/>
          <p:cNvSpPr txBox="1">
            <a:spLocks noGrp="1"/>
          </p:cNvSpPr>
          <p:nvPr>
            <p:ph type="body" idx="9"/>
          </p:nvPr>
        </p:nvSpPr>
        <p:spPr>
          <a:xfrm>
            <a:off x="4654002" y="3207325"/>
            <a:ext cx="19677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pic>
        <p:nvPicPr>
          <p:cNvPr id="845" name="Google Shape;845;p115"/>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846" name="Google Shape;846;p115"/>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700" b="1">
                <a:solidFill>
                  <a:srgbClr val="B7B7B7"/>
                </a:solidFill>
                <a:latin typeface="Libre Franklin"/>
                <a:ea typeface="Libre Franklin"/>
                <a:cs typeface="Libre Franklin"/>
                <a:sym typeface="Libre Franklin"/>
              </a:rPr>
              <a:t>CONFIDENTIAL • Do Not Share</a:t>
            </a:r>
            <a:endParaRPr sz="700" b="1">
              <a:solidFill>
                <a:srgbClr val="B7B7B7"/>
              </a:solidFill>
              <a:latin typeface="Libre Franklin"/>
              <a:ea typeface="Libre Franklin"/>
              <a:cs typeface="Libre Franklin"/>
              <a:sym typeface="Libre Franklin"/>
            </a:endParaRPr>
          </a:p>
        </p:txBody>
      </p:sp>
      <p:sp>
        <p:nvSpPr>
          <p:cNvPr id="847" name="Google Shape;847;p115"/>
          <p:cNvSpPr txBox="1">
            <a:spLocks noGrp="1"/>
          </p:cNvSpPr>
          <p:nvPr>
            <p:ph type="subTitle" idx="13"/>
          </p:nvPr>
        </p:nvSpPr>
        <p:spPr>
          <a:xfrm>
            <a:off x="6771225" y="2842950"/>
            <a:ext cx="19587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48" name="Google Shape;848;p115"/>
          <p:cNvSpPr txBox="1">
            <a:spLocks noGrp="1"/>
          </p:cNvSpPr>
          <p:nvPr>
            <p:ph type="body" idx="14"/>
          </p:nvPr>
        </p:nvSpPr>
        <p:spPr>
          <a:xfrm>
            <a:off x="6779952" y="3207325"/>
            <a:ext cx="19677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849" name="Google Shape;849;p115"/>
          <p:cNvSpPr>
            <a:spLocks noGrp="1"/>
          </p:cNvSpPr>
          <p:nvPr>
            <p:ph type="pic" idx="15"/>
          </p:nvPr>
        </p:nvSpPr>
        <p:spPr>
          <a:xfrm>
            <a:off x="494845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_ Introduction x 2">
  <p:cSld name="3 Column-Client Quotes_1">
    <p:spTree>
      <p:nvGrpSpPr>
        <p:cNvPr id="1" name="Shape 850"/>
        <p:cNvGrpSpPr/>
        <p:nvPr/>
      </p:nvGrpSpPr>
      <p:grpSpPr>
        <a:xfrm>
          <a:off x="0" y="0"/>
          <a:ext cx="0" cy="0"/>
          <a:chOff x="0" y="0"/>
          <a:chExt cx="0" cy="0"/>
        </a:xfrm>
      </p:grpSpPr>
      <p:sp>
        <p:nvSpPr>
          <p:cNvPr id="851" name="Google Shape;851;p116"/>
          <p:cNvSpPr>
            <a:spLocks noGrp="1"/>
          </p:cNvSpPr>
          <p:nvPr>
            <p:ph type="pic" idx="2"/>
          </p:nvPr>
        </p:nvSpPr>
        <p:spPr>
          <a:xfrm>
            <a:off x="1773625" y="1355598"/>
            <a:ext cx="1719300" cy="17208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52" name="Google Shape;852;p116"/>
          <p:cNvSpPr>
            <a:spLocks noGrp="1"/>
          </p:cNvSpPr>
          <p:nvPr>
            <p:ph type="pic" idx="3"/>
          </p:nvPr>
        </p:nvSpPr>
        <p:spPr>
          <a:xfrm>
            <a:off x="5606179" y="1355598"/>
            <a:ext cx="1719300" cy="17208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53" name="Google Shape;853;p116"/>
          <p:cNvSpPr txBox="1">
            <a:spLocks noGrp="1"/>
          </p:cNvSpPr>
          <p:nvPr>
            <p:ph type="subTitle" idx="1"/>
          </p:nvPr>
        </p:nvSpPr>
        <p:spPr>
          <a:xfrm>
            <a:off x="955375" y="3300150"/>
            <a:ext cx="33558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54" name="Google Shape;854;p116"/>
          <p:cNvSpPr txBox="1">
            <a:spLocks noGrp="1"/>
          </p:cNvSpPr>
          <p:nvPr>
            <p:ph type="body" idx="4"/>
          </p:nvPr>
        </p:nvSpPr>
        <p:spPr>
          <a:xfrm>
            <a:off x="955375" y="3664525"/>
            <a:ext cx="33558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855" name="Google Shape;855;p116"/>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6" name="Google Shape;856;p116"/>
          <p:cNvSpPr txBox="1">
            <a:spLocks noGrp="1"/>
          </p:cNvSpPr>
          <p:nvPr>
            <p:ph type="subTitle" idx="5"/>
          </p:nvPr>
        </p:nvSpPr>
        <p:spPr>
          <a:xfrm>
            <a:off x="4787919" y="3300150"/>
            <a:ext cx="33558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57" name="Google Shape;857;p116"/>
          <p:cNvSpPr txBox="1">
            <a:spLocks noGrp="1"/>
          </p:cNvSpPr>
          <p:nvPr>
            <p:ph type="body" idx="6"/>
          </p:nvPr>
        </p:nvSpPr>
        <p:spPr>
          <a:xfrm>
            <a:off x="4787919" y="3664525"/>
            <a:ext cx="33558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pic>
        <p:nvPicPr>
          <p:cNvPr id="858" name="Google Shape;858;p116"/>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859" name="Google Shape;859;p116"/>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700" b="1">
                <a:solidFill>
                  <a:srgbClr val="B7B7B7"/>
                </a:solidFill>
                <a:latin typeface="Libre Franklin"/>
                <a:ea typeface="Libre Franklin"/>
                <a:cs typeface="Libre Franklin"/>
                <a:sym typeface="Libre Franklin"/>
              </a:rPr>
              <a:t>CONFIDENTIAL • Do Not Share</a:t>
            </a:r>
            <a:endParaRPr sz="700" b="1">
              <a:solidFill>
                <a:srgbClr val="B7B7B7"/>
              </a:solidFill>
              <a:latin typeface="Libre Franklin"/>
              <a:ea typeface="Libre Franklin"/>
              <a:cs typeface="Libre Franklin"/>
              <a:sym typeface="Libre Franklin"/>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_ 2 Points with Icons">
  <p:cSld name="3 Column-Client Quotes_1_1">
    <p:spTree>
      <p:nvGrpSpPr>
        <p:cNvPr id="1" name="Shape 860"/>
        <p:cNvGrpSpPr/>
        <p:nvPr/>
      </p:nvGrpSpPr>
      <p:grpSpPr>
        <a:xfrm>
          <a:off x="0" y="0"/>
          <a:ext cx="0" cy="0"/>
          <a:chOff x="0" y="0"/>
          <a:chExt cx="0" cy="0"/>
        </a:xfrm>
      </p:grpSpPr>
      <p:sp>
        <p:nvSpPr>
          <p:cNvPr id="861" name="Google Shape;861;p117"/>
          <p:cNvSpPr>
            <a:spLocks noGrp="1"/>
          </p:cNvSpPr>
          <p:nvPr>
            <p:ph type="pic" idx="2"/>
          </p:nvPr>
        </p:nvSpPr>
        <p:spPr>
          <a:xfrm>
            <a:off x="31170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62" name="Google Shape;862;p117"/>
          <p:cNvSpPr txBox="1">
            <a:spLocks noGrp="1"/>
          </p:cNvSpPr>
          <p:nvPr>
            <p:ph type="subTitle" idx="1"/>
          </p:nvPr>
        </p:nvSpPr>
        <p:spPr>
          <a:xfrm>
            <a:off x="311700" y="2588625"/>
            <a:ext cx="40644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863" name="Google Shape;863;p117"/>
          <p:cNvSpPr txBox="1">
            <a:spLocks noGrp="1"/>
          </p:cNvSpPr>
          <p:nvPr>
            <p:ph type="body" idx="3"/>
          </p:nvPr>
        </p:nvSpPr>
        <p:spPr>
          <a:xfrm>
            <a:off x="311700" y="2892451"/>
            <a:ext cx="4064400" cy="15369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64" name="Google Shape;864;p117"/>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5" name="Google Shape;865;p117"/>
          <p:cNvSpPr txBox="1">
            <a:spLocks noGrp="1"/>
          </p:cNvSpPr>
          <p:nvPr>
            <p:ph type="subTitle" idx="4"/>
          </p:nvPr>
        </p:nvSpPr>
        <p:spPr>
          <a:xfrm>
            <a:off x="4767874" y="2588625"/>
            <a:ext cx="40644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866" name="Google Shape;866;p117"/>
          <p:cNvSpPr txBox="1">
            <a:spLocks noGrp="1"/>
          </p:cNvSpPr>
          <p:nvPr>
            <p:ph type="body" idx="5"/>
          </p:nvPr>
        </p:nvSpPr>
        <p:spPr>
          <a:xfrm>
            <a:off x="4767874" y="2892451"/>
            <a:ext cx="4064400" cy="15369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pic>
        <p:nvPicPr>
          <p:cNvPr id="867" name="Google Shape;867;p117"/>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868" name="Google Shape;868;p117"/>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700" b="1">
                <a:solidFill>
                  <a:srgbClr val="B7B7B7"/>
                </a:solidFill>
                <a:latin typeface="Libre Franklin"/>
                <a:ea typeface="Libre Franklin"/>
                <a:cs typeface="Libre Franklin"/>
                <a:sym typeface="Libre Franklin"/>
              </a:rPr>
              <a:t>CONFIDENTIAL • Do Not Share</a:t>
            </a:r>
            <a:endParaRPr sz="700" b="1">
              <a:solidFill>
                <a:srgbClr val="B7B7B7"/>
              </a:solidFill>
              <a:latin typeface="Libre Franklin"/>
              <a:ea typeface="Libre Franklin"/>
              <a:cs typeface="Libre Franklin"/>
              <a:sym typeface="Libre Franklin"/>
            </a:endParaRPr>
          </a:p>
        </p:txBody>
      </p:sp>
      <p:cxnSp>
        <p:nvCxnSpPr>
          <p:cNvPr id="869" name="Google Shape;869;p117"/>
          <p:cNvCxnSpPr/>
          <p:nvPr/>
        </p:nvCxnSpPr>
        <p:spPr>
          <a:xfrm rot="10800000">
            <a:off x="311713" y="2470625"/>
            <a:ext cx="4064400" cy="0"/>
          </a:xfrm>
          <a:prstGeom prst="straightConnector1">
            <a:avLst/>
          </a:prstGeom>
          <a:noFill/>
          <a:ln w="38100" cap="flat" cmpd="sng">
            <a:solidFill>
              <a:schemeClr val="lt2"/>
            </a:solidFill>
            <a:prstDash val="solid"/>
            <a:round/>
            <a:headEnd type="none" w="med" len="med"/>
            <a:tailEnd type="none" w="med" len="med"/>
          </a:ln>
        </p:spPr>
      </p:cxnSp>
      <p:cxnSp>
        <p:nvCxnSpPr>
          <p:cNvPr id="870" name="Google Shape;870;p117"/>
          <p:cNvCxnSpPr/>
          <p:nvPr/>
        </p:nvCxnSpPr>
        <p:spPr>
          <a:xfrm rot="10800000">
            <a:off x="4767900" y="2470625"/>
            <a:ext cx="4064400" cy="0"/>
          </a:xfrm>
          <a:prstGeom prst="straightConnector1">
            <a:avLst/>
          </a:prstGeom>
          <a:noFill/>
          <a:ln w="38100" cap="flat" cmpd="sng">
            <a:solidFill>
              <a:schemeClr val="lt2"/>
            </a:solidFill>
            <a:prstDash val="solid"/>
            <a:round/>
            <a:headEnd type="none" w="med" len="med"/>
            <a:tailEnd type="none" w="med" len="med"/>
          </a:ln>
        </p:spPr>
      </p:cxnSp>
      <p:sp>
        <p:nvSpPr>
          <p:cNvPr id="871" name="Google Shape;871;p117"/>
          <p:cNvSpPr>
            <a:spLocks noGrp="1"/>
          </p:cNvSpPr>
          <p:nvPr>
            <p:ph type="pic" idx="6"/>
          </p:nvPr>
        </p:nvSpPr>
        <p:spPr>
          <a:xfrm>
            <a:off x="476790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_ 3 Points with Icons">
  <p:cSld name="3 Column-Client Quotes_1_1_1">
    <p:spTree>
      <p:nvGrpSpPr>
        <p:cNvPr id="1" name="Shape 872"/>
        <p:cNvGrpSpPr/>
        <p:nvPr/>
      </p:nvGrpSpPr>
      <p:grpSpPr>
        <a:xfrm>
          <a:off x="0" y="0"/>
          <a:ext cx="0" cy="0"/>
          <a:chOff x="0" y="0"/>
          <a:chExt cx="0" cy="0"/>
        </a:xfrm>
      </p:grpSpPr>
      <p:sp>
        <p:nvSpPr>
          <p:cNvPr id="873" name="Google Shape;873;p118"/>
          <p:cNvSpPr txBox="1">
            <a:spLocks noGrp="1"/>
          </p:cNvSpPr>
          <p:nvPr>
            <p:ph type="subTitle" idx="1"/>
          </p:nvPr>
        </p:nvSpPr>
        <p:spPr>
          <a:xfrm>
            <a:off x="311713" y="2588626"/>
            <a:ext cx="26688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874" name="Google Shape;874;p118"/>
          <p:cNvSpPr txBox="1">
            <a:spLocks noGrp="1"/>
          </p:cNvSpPr>
          <p:nvPr>
            <p:ph type="body" idx="2"/>
          </p:nvPr>
        </p:nvSpPr>
        <p:spPr>
          <a:xfrm>
            <a:off x="311725" y="2892451"/>
            <a:ext cx="26688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75" name="Google Shape;875;p118"/>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6" name="Google Shape;876;p118"/>
          <p:cNvSpPr txBox="1">
            <a:spLocks noGrp="1"/>
          </p:cNvSpPr>
          <p:nvPr>
            <p:ph type="subTitle" idx="3"/>
          </p:nvPr>
        </p:nvSpPr>
        <p:spPr>
          <a:xfrm>
            <a:off x="3237567" y="2588626"/>
            <a:ext cx="26688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877" name="Google Shape;877;p118"/>
          <p:cNvSpPr txBox="1">
            <a:spLocks noGrp="1"/>
          </p:cNvSpPr>
          <p:nvPr>
            <p:ph type="body" idx="4"/>
          </p:nvPr>
        </p:nvSpPr>
        <p:spPr>
          <a:xfrm>
            <a:off x="3237572" y="2892451"/>
            <a:ext cx="26688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pic>
        <p:nvPicPr>
          <p:cNvPr id="878" name="Google Shape;878;p118"/>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879" name="Google Shape;879;p118"/>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700" b="1">
                <a:solidFill>
                  <a:srgbClr val="B7B7B7"/>
                </a:solidFill>
                <a:latin typeface="Libre Franklin"/>
                <a:ea typeface="Libre Franklin"/>
                <a:cs typeface="Libre Franklin"/>
                <a:sym typeface="Libre Franklin"/>
              </a:rPr>
              <a:t>CONFIDENTIAL • Do Not Share</a:t>
            </a:r>
            <a:endParaRPr sz="700" b="1">
              <a:solidFill>
                <a:srgbClr val="B7B7B7"/>
              </a:solidFill>
              <a:latin typeface="Libre Franklin"/>
              <a:ea typeface="Libre Franklin"/>
              <a:cs typeface="Libre Franklin"/>
              <a:sym typeface="Libre Franklin"/>
            </a:endParaRPr>
          </a:p>
        </p:txBody>
      </p:sp>
      <p:cxnSp>
        <p:nvCxnSpPr>
          <p:cNvPr id="880" name="Google Shape;880;p118"/>
          <p:cNvCxnSpPr/>
          <p:nvPr/>
        </p:nvCxnSpPr>
        <p:spPr>
          <a:xfrm rot="10800000">
            <a:off x="311543" y="2470625"/>
            <a:ext cx="2668800" cy="0"/>
          </a:xfrm>
          <a:prstGeom prst="straightConnector1">
            <a:avLst/>
          </a:prstGeom>
          <a:noFill/>
          <a:ln w="38100" cap="flat" cmpd="sng">
            <a:solidFill>
              <a:schemeClr val="lt2"/>
            </a:solidFill>
            <a:prstDash val="solid"/>
            <a:round/>
            <a:headEnd type="none" w="med" len="med"/>
            <a:tailEnd type="none" w="med" len="med"/>
          </a:ln>
        </p:spPr>
      </p:cxnSp>
      <p:cxnSp>
        <p:nvCxnSpPr>
          <p:cNvPr id="881" name="Google Shape;881;p118"/>
          <p:cNvCxnSpPr/>
          <p:nvPr/>
        </p:nvCxnSpPr>
        <p:spPr>
          <a:xfrm rot="10800000">
            <a:off x="3237406" y="2470625"/>
            <a:ext cx="2668800" cy="0"/>
          </a:xfrm>
          <a:prstGeom prst="straightConnector1">
            <a:avLst/>
          </a:prstGeom>
          <a:noFill/>
          <a:ln w="38100" cap="flat" cmpd="sng">
            <a:solidFill>
              <a:schemeClr val="lt2"/>
            </a:solidFill>
            <a:prstDash val="solid"/>
            <a:round/>
            <a:headEnd type="none" w="med" len="med"/>
            <a:tailEnd type="none" w="med" len="med"/>
          </a:ln>
        </p:spPr>
      </p:cxnSp>
      <p:sp>
        <p:nvSpPr>
          <p:cNvPr id="882" name="Google Shape;882;p118"/>
          <p:cNvSpPr txBox="1">
            <a:spLocks noGrp="1"/>
          </p:cNvSpPr>
          <p:nvPr>
            <p:ph type="subTitle" idx="5"/>
          </p:nvPr>
        </p:nvSpPr>
        <p:spPr>
          <a:xfrm>
            <a:off x="6163508" y="2588626"/>
            <a:ext cx="26688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883" name="Google Shape;883;p118"/>
          <p:cNvSpPr txBox="1">
            <a:spLocks noGrp="1"/>
          </p:cNvSpPr>
          <p:nvPr>
            <p:ph type="body" idx="6"/>
          </p:nvPr>
        </p:nvSpPr>
        <p:spPr>
          <a:xfrm>
            <a:off x="6163506" y="2892451"/>
            <a:ext cx="26688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cxnSp>
        <p:nvCxnSpPr>
          <p:cNvPr id="884" name="Google Shape;884;p118"/>
          <p:cNvCxnSpPr/>
          <p:nvPr/>
        </p:nvCxnSpPr>
        <p:spPr>
          <a:xfrm rot="10800000">
            <a:off x="6163346" y="2470625"/>
            <a:ext cx="2668800" cy="0"/>
          </a:xfrm>
          <a:prstGeom prst="straightConnector1">
            <a:avLst/>
          </a:prstGeom>
          <a:noFill/>
          <a:ln w="38100" cap="flat" cmpd="sng">
            <a:solidFill>
              <a:schemeClr val="lt2"/>
            </a:solidFill>
            <a:prstDash val="solid"/>
            <a:round/>
            <a:headEnd type="none" w="med" len="med"/>
            <a:tailEnd type="none" w="med" len="med"/>
          </a:ln>
        </p:spPr>
      </p:cxnSp>
      <p:sp>
        <p:nvSpPr>
          <p:cNvPr id="885" name="Google Shape;885;p118"/>
          <p:cNvSpPr>
            <a:spLocks noGrp="1"/>
          </p:cNvSpPr>
          <p:nvPr>
            <p:ph type="pic" idx="7"/>
          </p:nvPr>
        </p:nvSpPr>
        <p:spPr>
          <a:xfrm>
            <a:off x="31170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86" name="Google Shape;886;p118"/>
          <p:cNvSpPr>
            <a:spLocks noGrp="1"/>
          </p:cNvSpPr>
          <p:nvPr>
            <p:ph type="pic" idx="8"/>
          </p:nvPr>
        </p:nvSpPr>
        <p:spPr>
          <a:xfrm>
            <a:off x="323740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87" name="Google Shape;887;p118"/>
          <p:cNvSpPr>
            <a:spLocks noGrp="1"/>
          </p:cNvSpPr>
          <p:nvPr>
            <p:ph type="pic" idx="9"/>
          </p:nvPr>
        </p:nvSpPr>
        <p:spPr>
          <a:xfrm>
            <a:off x="616310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_ 4 Points with Icons">
  <p:cSld name="3 Column-Client Quotes_1_1_1_1">
    <p:spTree>
      <p:nvGrpSpPr>
        <p:cNvPr id="1" name="Shape 888"/>
        <p:cNvGrpSpPr/>
        <p:nvPr/>
      </p:nvGrpSpPr>
      <p:grpSpPr>
        <a:xfrm>
          <a:off x="0" y="0"/>
          <a:ext cx="0" cy="0"/>
          <a:chOff x="0" y="0"/>
          <a:chExt cx="0" cy="0"/>
        </a:xfrm>
      </p:grpSpPr>
      <p:sp>
        <p:nvSpPr>
          <p:cNvPr id="889" name="Google Shape;889;p119"/>
          <p:cNvSpPr txBox="1">
            <a:spLocks noGrp="1"/>
          </p:cNvSpPr>
          <p:nvPr>
            <p:ph type="subTitle" idx="1"/>
          </p:nvPr>
        </p:nvSpPr>
        <p:spPr>
          <a:xfrm>
            <a:off x="311689" y="2588625"/>
            <a:ext cx="19866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890" name="Google Shape;890;p119"/>
          <p:cNvSpPr txBox="1">
            <a:spLocks noGrp="1"/>
          </p:cNvSpPr>
          <p:nvPr>
            <p:ph type="body" idx="2"/>
          </p:nvPr>
        </p:nvSpPr>
        <p:spPr>
          <a:xfrm>
            <a:off x="311698" y="2892450"/>
            <a:ext cx="19866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91" name="Google Shape;891;p119"/>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2" name="Google Shape;892;p119"/>
          <p:cNvSpPr txBox="1">
            <a:spLocks noGrp="1"/>
          </p:cNvSpPr>
          <p:nvPr>
            <p:ph type="subTitle" idx="3"/>
          </p:nvPr>
        </p:nvSpPr>
        <p:spPr>
          <a:xfrm>
            <a:off x="2489608" y="2588625"/>
            <a:ext cx="19866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893" name="Google Shape;893;p119"/>
          <p:cNvSpPr txBox="1">
            <a:spLocks noGrp="1"/>
          </p:cNvSpPr>
          <p:nvPr>
            <p:ph type="body" idx="4"/>
          </p:nvPr>
        </p:nvSpPr>
        <p:spPr>
          <a:xfrm>
            <a:off x="2489611" y="2892450"/>
            <a:ext cx="19866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pic>
        <p:nvPicPr>
          <p:cNvPr id="894" name="Google Shape;894;p119"/>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895" name="Google Shape;895;p119"/>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700" b="1">
                <a:solidFill>
                  <a:srgbClr val="B7B7B7"/>
                </a:solidFill>
                <a:latin typeface="Libre Franklin"/>
                <a:ea typeface="Libre Franklin"/>
                <a:cs typeface="Libre Franklin"/>
                <a:sym typeface="Libre Franklin"/>
              </a:rPr>
              <a:t>CONFIDENTIAL • Do Not Share</a:t>
            </a:r>
            <a:endParaRPr sz="700" b="1">
              <a:solidFill>
                <a:srgbClr val="B7B7B7"/>
              </a:solidFill>
              <a:latin typeface="Libre Franklin"/>
              <a:ea typeface="Libre Franklin"/>
              <a:cs typeface="Libre Franklin"/>
              <a:sym typeface="Libre Franklin"/>
            </a:endParaRPr>
          </a:p>
        </p:txBody>
      </p:sp>
      <p:cxnSp>
        <p:nvCxnSpPr>
          <p:cNvPr id="896" name="Google Shape;896;p119"/>
          <p:cNvCxnSpPr/>
          <p:nvPr/>
        </p:nvCxnSpPr>
        <p:spPr>
          <a:xfrm rot="10800000">
            <a:off x="311537" y="2470625"/>
            <a:ext cx="1986600" cy="0"/>
          </a:xfrm>
          <a:prstGeom prst="straightConnector1">
            <a:avLst/>
          </a:prstGeom>
          <a:noFill/>
          <a:ln w="38100" cap="flat" cmpd="sng">
            <a:solidFill>
              <a:schemeClr val="lt2"/>
            </a:solidFill>
            <a:prstDash val="solid"/>
            <a:round/>
            <a:headEnd type="none" w="med" len="med"/>
            <a:tailEnd type="none" w="med" len="med"/>
          </a:ln>
        </p:spPr>
      </p:cxnSp>
      <p:cxnSp>
        <p:nvCxnSpPr>
          <p:cNvPr id="897" name="Google Shape;897;p119"/>
          <p:cNvCxnSpPr/>
          <p:nvPr/>
        </p:nvCxnSpPr>
        <p:spPr>
          <a:xfrm rot="10800000">
            <a:off x="2489463" y="2470625"/>
            <a:ext cx="1986600" cy="0"/>
          </a:xfrm>
          <a:prstGeom prst="straightConnector1">
            <a:avLst/>
          </a:prstGeom>
          <a:noFill/>
          <a:ln w="38100" cap="flat" cmpd="sng">
            <a:solidFill>
              <a:schemeClr val="lt2"/>
            </a:solidFill>
            <a:prstDash val="solid"/>
            <a:round/>
            <a:headEnd type="none" w="med" len="med"/>
            <a:tailEnd type="none" w="med" len="med"/>
          </a:ln>
        </p:spPr>
      </p:cxnSp>
      <p:sp>
        <p:nvSpPr>
          <p:cNvPr id="898" name="Google Shape;898;p119"/>
          <p:cNvSpPr txBox="1">
            <a:spLocks noGrp="1"/>
          </p:cNvSpPr>
          <p:nvPr>
            <p:ph type="subTitle" idx="5"/>
          </p:nvPr>
        </p:nvSpPr>
        <p:spPr>
          <a:xfrm>
            <a:off x="4667591" y="2588625"/>
            <a:ext cx="19866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899" name="Google Shape;899;p119"/>
          <p:cNvSpPr txBox="1">
            <a:spLocks noGrp="1"/>
          </p:cNvSpPr>
          <p:nvPr>
            <p:ph type="body" idx="6"/>
          </p:nvPr>
        </p:nvSpPr>
        <p:spPr>
          <a:xfrm>
            <a:off x="4667590" y="2892450"/>
            <a:ext cx="19866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cxnSp>
        <p:nvCxnSpPr>
          <p:cNvPr id="900" name="Google Shape;900;p119"/>
          <p:cNvCxnSpPr/>
          <p:nvPr/>
        </p:nvCxnSpPr>
        <p:spPr>
          <a:xfrm rot="10800000">
            <a:off x="4667446" y="2470625"/>
            <a:ext cx="1986600" cy="0"/>
          </a:xfrm>
          <a:prstGeom prst="straightConnector1">
            <a:avLst/>
          </a:prstGeom>
          <a:noFill/>
          <a:ln w="38100" cap="flat" cmpd="sng">
            <a:solidFill>
              <a:schemeClr val="lt2"/>
            </a:solidFill>
            <a:prstDash val="solid"/>
            <a:round/>
            <a:headEnd type="none" w="med" len="med"/>
            <a:tailEnd type="none" w="med" len="med"/>
          </a:ln>
        </p:spPr>
      </p:cxnSp>
      <p:sp>
        <p:nvSpPr>
          <p:cNvPr id="901" name="Google Shape;901;p119"/>
          <p:cNvSpPr>
            <a:spLocks noGrp="1"/>
          </p:cNvSpPr>
          <p:nvPr>
            <p:ph type="pic" idx="7"/>
          </p:nvPr>
        </p:nvSpPr>
        <p:spPr>
          <a:xfrm>
            <a:off x="31170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02" name="Google Shape;902;p119"/>
          <p:cNvSpPr>
            <a:spLocks noGrp="1"/>
          </p:cNvSpPr>
          <p:nvPr>
            <p:ph type="pic" idx="8"/>
          </p:nvPr>
        </p:nvSpPr>
        <p:spPr>
          <a:xfrm>
            <a:off x="2489475"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03" name="Google Shape;903;p119"/>
          <p:cNvSpPr>
            <a:spLocks noGrp="1"/>
          </p:cNvSpPr>
          <p:nvPr>
            <p:ph type="pic" idx="9"/>
          </p:nvPr>
        </p:nvSpPr>
        <p:spPr>
          <a:xfrm>
            <a:off x="466725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04" name="Google Shape;904;p119"/>
          <p:cNvSpPr txBox="1">
            <a:spLocks noGrp="1"/>
          </p:cNvSpPr>
          <p:nvPr>
            <p:ph type="subTitle" idx="13"/>
          </p:nvPr>
        </p:nvSpPr>
        <p:spPr>
          <a:xfrm>
            <a:off x="6845661" y="2588625"/>
            <a:ext cx="19866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905" name="Google Shape;905;p119"/>
          <p:cNvSpPr txBox="1">
            <a:spLocks noGrp="1"/>
          </p:cNvSpPr>
          <p:nvPr>
            <p:ph type="body" idx="14"/>
          </p:nvPr>
        </p:nvSpPr>
        <p:spPr>
          <a:xfrm>
            <a:off x="6845660" y="2892450"/>
            <a:ext cx="19866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cxnSp>
        <p:nvCxnSpPr>
          <p:cNvPr id="906" name="Google Shape;906;p119"/>
          <p:cNvCxnSpPr/>
          <p:nvPr/>
        </p:nvCxnSpPr>
        <p:spPr>
          <a:xfrm rot="10800000">
            <a:off x="6845517" y="2470625"/>
            <a:ext cx="1986600" cy="0"/>
          </a:xfrm>
          <a:prstGeom prst="straightConnector1">
            <a:avLst/>
          </a:prstGeom>
          <a:noFill/>
          <a:ln w="38100" cap="flat" cmpd="sng">
            <a:solidFill>
              <a:schemeClr val="lt2"/>
            </a:solidFill>
            <a:prstDash val="solid"/>
            <a:round/>
            <a:headEnd type="none" w="med" len="med"/>
            <a:tailEnd type="none" w="med" len="med"/>
          </a:ln>
        </p:spPr>
      </p:cxnSp>
      <p:sp>
        <p:nvSpPr>
          <p:cNvPr id="907" name="Google Shape;907;p119"/>
          <p:cNvSpPr>
            <a:spLocks noGrp="1"/>
          </p:cNvSpPr>
          <p:nvPr>
            <p:ph type="pic" idx="15"/>
          </p:nvPr>
        </p:nvSpPr>
        <p:spPr>
          <a:xfrm>
            <a:off x="6845025"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1">
  <p:cSld name="TITLE_2">
    <p:spTree>
      <p:nvGrpSpPr>
        <p:cNvPr id="1" name="Shape 908"/>
        <p:cNvGrpSpPr/>
        <p:nvPr/>
      </p:nvGrpSpPr>
      <p:grpSpPr>
        <a:xfrm>
          <a:off x="0" y="0"/>
          <a:ext cx="0" cy="0"/>
          <a:chOff x="0" y="0"/>
          <a:chExt cx="0" cy="0"/>
        </a:xfrm>
      </p:grpSpPr>
      <p:sp>
        <p:nvSpPr>
          <p:cNvPr id="909" name="Google Shape;909;p120"/>
          <p:cNvSpPr txBox="1">
            <a:spLocks noGrp="1"/>
          </p:cNvSpPr>
          <p:nvPr>
            <p:ph type="ctrTitle"/>
          </p:nvPr>
        </p:nvSpPr>
        <p:spPr>
          <a:xfrm>
            <a:off x="311708" y="744575"/>
            <a:ext cx="8520600" cy="2052600"/>
          </a:xfrm>
          <a:prstGeom prst="rect">
            <a:avLst/>
          </a:prstGeom>
        </p:spPr>
        <p:txBody>
          <a:bodyPr spcFirstLastPara="1" wrap="square" lIns="0" tIns="91425" rIns="0"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10" name="Google Shape;910;p120"/>
          <p:cNvSpPr txBox="1">
            <a:spLocks noGrp="1"/>
          </p:cNvSpPr>
          <p:nvPr>
            <p:ph type="subTitle" idx="1"/>
          </p:nvPr>
        </p:nvSpPr>
        <p:spPr>
          <a:xfrm>
            <a:off x="311700" y="2834125"/>
            <a:ext cx="8520600" cy="7926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11" name="Google Shape;911;p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p:cSld name="TITLE_3">
    <p:spTree>
      <p:nvGrpSpPr>
        <p:cNvPr id="1" name="Shape 912"/>
        <p:cNvGrpSpPr/>
        <p:nvPr/>
      </p:nvGrpSpPr>
      <p:grpSpPr>
        <a:xfrm>
          <a:off x="0" y="0"/>
          <a:ext cx="0" cy="0"/>
          <a:chOff x="0" y="0"/>
          <a:chExt cx="0" cy="0"/>
        </a:xfrm>
      </p:grpSpPr>
      <p:sp>
        <p:nvSpPr>
          <p:cNvPr id="913" name="Google Shape;913;p12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914" name="Google Shape;914;p12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15" name="Google Shape;915;p1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1 Column: Large Text Dark BG">
  <p:cSld name="1 Column: Large Text Dark BG">
    <p:spTree>
      <p:nvGrpSpPr>
        <p:cNvPr id="1" name="Shape 916"/>
        <p:cNvGrpSpPr/>
        <p:nvPr/>
      </p:nvGrpSpPr>
      <p:grpSpPr>
        <a:xfrm>
          <a:off x="0" y="0"/>
          <a:ext cx="0" cy="0"/>
          <a:chOff x="0" y="0"/>
          <a:chExt cx="0" cy="0"/>
        </a:xfrm>
      </p:grpSpPr>
      <p:pic>
        <p:nvPicPr>
          <p:cNvPr id="917" name="Google Shape;917;p122"/>
          <p:cNvPicPr preferRelativeResize="0"/>
          <p:nvPr/>
        </p:nvPicPr>
        <p:blipFill rotWithShape="1">
          <a:blip r:embed="rId2">
            <a:alphaModFix/>
          </a:blip>
          <a:srcRect/>
          <a:stretch/>
        </p:blipFill>
        <p:spPr>
          <a:xfrm>
            <a:off x="608126" y="4885431"/>
            <a:ext cx="661182" cy="156709"/>
          </a:xfrm>
          <a:prstGeom prst="rect">
            <a:avLst/>
          </a:prstGeom>
          <a:noFill/>
          <a:ln>
            <a:noFill/>
          </a:ln>
        </p:spPr>
      </p:pic>
      <p:sp>
        <p:nvSpPr>
          <p:cNvPr id="918" name="Google Shape;918;p122"/>
          <p:cNvSpPr txBox="1"/>
          <p:nvPr/>
        </p:nvSpPr>
        <p:spPr>
          <a:xfrm>
            <a:off x="1342671" y="4873071"/>
            <a:ext cx="804300" cy="171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 </a:t>
            </a:r>
            <a:fld id="{00000000-1234-1234-1234-123412341234}" type="slidenum">
              <a:rPr lang="en"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sp>
        <p:nvSpPr>
          <p:cNvPr id="919" name="Google Shape;919;p122"/>
          <p:cNvSpPr txBox="1">
            <a:spLocks noGrp="1"/>
          </p:cNvSpPr>
          <p:nvPr>
            <p:ph type="ftr" idx="11"/>
          </p:nvPr>
        </p:nvSpPr>
        <p:spPr>
          <a:xfrm>
            <a:off x="7994861" y="4869115"/>
            <a:ext cx="1051500" cy="178800"/>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100"/>
              <a:buFont typeface="Arial"/>
              <a:buNone/>
              <a:defRPr sz="800" b="0" i="0" u="none" strike="noStrike" cap="none">
                <a:solidFill>
                  <a:srgbClr val="D8D8D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920" name="Google Shape;920;p122"/>
          <p:cNvSpPr txBox="1">
            <a:spLocks noGrp="1"/>
          </p:cNvSpPr>
          <p:nvPr>
            <p:ph type="title"/>
          </p:nvPr>
        </p:nvSpPr>
        <p:spPr>
          <a:xfrm>
            <a:off x="581705" y="178308"/>
            <a:ext cx="7996200" cy="958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24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p:cSld name="TITLE_1">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311700" y="744575"/>
            <a:ext cx="6926400" cy="2052900"/>
          </a:xfrm>
          <a:prstGeom prst="rect">
            <a:avLst/>
          </a:prstGeom>
        </p:spPr>
        <p:txBody>
          <a:bodyPr spcFirstLastPara="1" wrap="square" lIns="91425" tIns="91425" rIns="91425" bIns="91425" anchor="b" anchorCtr="0">
            <a:norm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90000"/>
              </a:lnSpc>
              <a:spcBef>
                <a:spcPts val="0"/>
              </a:spcBef>
              <a:spcAft>
                <a:spcPts val="0"/>
              </a:spcAft>
              <a:buClr>
                <a:srgbClr val="FFFFFF"/>
              </a:buClr>
              <a:buSzPts val="5200"/>
              <a:buNone/>
              <a:defRPr sz="5200">
                <a:solidFill>
                  <a:srgbClr val="FFFFFF"/>
                </a:solidFill>
              </a:defRPr>
            </a:lvl2pPr>
            <a:lvl3pPr lvl="2" rtl="0">
              <a:lnSpc>
                <a:spcPct val="90000"/>
              </a:lnSpc>
              <a:spcBef>
                <a:spcPts val="0"/>
              </a:spcBef>
              <a:spcAft>
                <a:spcPts val="0"/>
              </a:spcAft>
              <a:buClr>
                <a:srgbClr val="FFFFFF"/>
              </a:buClr>
              <a:buSzPts val="5200"/>
              <a:buNone/>
              <a:defRPr sz="5200">
                <a:solidFill>
                  <a:srgbClr val="FFFFFF"/>
                </a:solidFill>
              </a:defRPr>
            </a:lvl3pPr>
            <a:lvl4pPr lvl="3" rtl="0">
              <a:lnSpc>
                <a:spcPct val="90000"/>
              </a:lnSpc>
              <a:spcBef>
                <a:spcPts val="0"/>
              </a:spcBef>
              <a:spcAft>
                <a:spcPts val="0"/>
              </a:spcAft>
              <a:buClr>
                <a:srgbClr val="FFFFFF"/>
              </a:buClr>
              <a:buSzPts val="5200"/>
              <a:buNone/>
              <a:defRPr sz="5200">
                <a:solidFill>
                  <a:srgbClr val="FFFFFF"/>
                </a:solidFill>
              </a:defRPr>
            </a:lvl4pPr>
            <a:lvl5pPr lvl="4" rtl="0">
              <a:lnSpc>
                <a:spcPct val="90000"/>
              </a:lnSpc>
              <a:spcBef>
                <a:spcPts val="0"/>
              </a:spcBef>
              <a:spcAft>
                <a:spcPts val="0"/>
              </a:spcAft>
              <a:buClr>
                <a:srgbClr val="FFFFFF"/>
              </a:buClr>
              <a:buSzPts val="5200"/>
              <a:buNone/>
              <a:defRPr sz="5200">
                <a:solidFill>
                  <a:srgbClr val="FFFFFF"/>
                </a:solidFill>
              </a:defRPr>
            </a:lvl5pPr>
            <a:lvl6pPr lvl="5" rtl="0">
              <a:lnSpc>
                <a:spcPct val="90000"/>
              </a:lnSpc>
              <a:spcBef>
                <a:spcPts val="0"/>
              </a:spcBef>
              <a:spcAft>
                <a:spcPts val="0"/>
              </a:spcAft>
              <a:buClr>
                <a:srgbClr val="FFFFFF"/>
              </a:buClr>
              <a:buSzPts val="5200"/>
              <a:buNone/>
              <a:defRPr sz="5200">
                <a:solidFill>
                  <a:srgbClr val="FFFFFF"/>
                </a:solidFill>
              </a:defRPr>
            </a:lvl6pPr>
            <a:lvl7pPr lvl="6" rtl="0">
              <a:lnSpc>
                <a:spcPct val="90000"/>
              </a:lnSpc>
              <a:spcBef>
                <a:spcPts val="0"/>
              </a:spcBef>
              <a:spcAft>
                <a:spcPts val="0"/>
              </a:spcAft>
              <a:buClr>
                <a:srgbClr val="FFFFFF"/>
              </a:buClr>
              <a:buSzPts val="5200"/>
              <a:buNone/>
              <a:defRPr sz="5200">
                <a:solidFill>
                  <a:srgbClr val="FFFFFF"/>
                </a:solidFill>
              </a:defRPr>
            </a:lvl7pPr>
            <a:lvl8pPr lvl="7" rtl="0">
              <a:lnSpc>
                <a:spcPct val="90000"/>
              </a:lnSpc>
              <a:spcBef>
                <a:spcPts val="0"/>
              </a:spcBef>
              <a:spcAft>
                <a:spcPts val="0"/>
              </a:spcAft>
              <a:buClr>
                <a:srgbClr val="FFFFFF"/>
              </a:buClr>
              <a:buSzPts val="5200"/>
              <a:buNone/>
              <a:defRPr sz="5200">
                <a:solidFill>
                  <a:srgbClr val="FFFFFF"/>
                </a:solidFill>
              </a:defRPr>
            </a:lvl8pPr>
            <a:lvl9pPr lvl="8" rtl="0">
              <a:lnSpc>
                <a:spcPct val="90000"/>
              </a:lnSpc>
              <a:spcBef>
                <a:spcPts val="0"/>
              </a:spcBef>
              <a:spcAft>
                <a:spcPts val="0"/>
              </a:spcAft>
              <a:buClr>
                <a:srgbClr val="FFFFFF"/>
              </a:buClr>
              <a:buSzPts val="5200"/>
              <a:buNone/>
              <a:defRPr sz="5200">
                <a:solidFill>
                  <a:srgbClr val="FFFFFF"/>
                </a:solidFill>
              </a:defRPr>
            </a:lvl9pPr>
          </a:lstStyle>
          <a:p>
            <a:endParaRPr/>
          </a:p>
        </p:txBody>
      </p:sp>
      <p:sp>
        <p:nvSpPr>
          <p:cNvPr id="52" name="Google Shape;52;p13"/>
          <p:cNvSpPr txBox="1">
            <a:spLocks noGrp="1"/>
          </p:cNvSpPr>
          <p:nvPr>
            <p:ph type="subTitle" idx="1"/>
          </p:nvPr>
        </p:nvSpPr>
        <p:spPr>
          <a:xfrm>
            <a:off x="311700" y="2834125"/>
            <a:ext cx="5334300" cy="1046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4" name="Google Shape;54;p13"/>
          <p:cNvSpPr txBox="1">
            <a:spLocks noGrp="1"/>
          </p:cNvSpPr>
          <p:nvPr>
            <p:ph type="subTitle" idx="2"/>
          </p:nvPr>
        </p:nvSpPr>
        <p:spPr>
          <a:xfrm>
            <a:off x="311700" y="4033225"/>
            <a:ext cx="5334300" cy="522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55" name="Google Shape;55;p13"/>
          <p:cNvPicPr preferRelativeResize="0"/>
          <p:nvPr/>
        </p:nvPicPr>
        <p:blipFill>
          <a:blip r:embed="rId3">
            <a:alphaModFix/>
          </a:blip>
          <a:stretch>
            <a:fillRect/>
          </a:stretch>
        </p:blipFill>
        <p:spPr>
          <a:xfrm>
            <a:off x="7535648" y="317250"/>
            <a:ext cx="996975" cy="218925"/>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21"/>
        <p:cNvGrpSpPr/>
        <p:nvPr/>
      </p:nvGrpSpPr>
      <p:grpSpPr>
        <a:xfrm>
          <a:off x="0" y="0"/>
          <a:ext cx="0" cy="0"/>
          <a:chOff x="0" y="0"/>
          <a:chExt cx="0" cy="0"/>
        </a:xfrm>
      </p:grpSpPr>
      <p:sp>
        <p:nvSpPr>
          <p:cNvPr id="922" name="Google Shape;922;p1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2800"/>
              <a:buNone/>
              <a:defRPr sz="1400"/>
            </a:lvl2pPr>
            <a:lvl3pPr lvl="2" algn="l" rtl="0">
              <a:lnSpc>
                <a:spcPct val="100000"/>
              </a:lnSpc>
              <a:spcBef>
                <a:spcPts val="0"/>
              </a:spcBef>
              <a:spcAft>
                <a:spcPts val="0"/>
              </a:spcAft>
              <a:buSzPts val="2800"/>
              <a:buNone/>
              <a:defRPr sz="1400"/>
            </a:lvl3pPr>
            <a:lvl4pPr lvl="3" algn="l" rtl="0">
              <a:lnSpc>
                <a:spcPct val="100000"/>
              </a:lnSpc>
              <a:spcBef>
                <a:spcPts val="0"/>
              </a:spcBef>
              <a:spcAft>
                <a:spcPts val="0"/>
              </a:spcAft>
              <a:buSzPts val="2800"/>
              <a:buNone/>
              <a:defRPr sz="1400"/>
            </a:lvl4pPr>
            <a:lvl5pPr lvl="4" algn="l" rtl="0">
              <a:lnSpc>
                <a:spcPct val="100000"/>
              </a:lnSpc>
              <a:spcBef>
                <a:spcPts val="0"/>
              </a:spcBef>
              <a:spcAft>
                <a:spcPts val="0"/>
              </a:spcAft>
              <a:buSzPts val="2800"/>
              <a:buNone/>
              <a:defRPr sz="1400"/>
            </a:lvl5pPr>
            <a:lvl6pPr lvl="5" algn="l" rtl="0">
              <a:lnSpc>
                <a:spcPct val="100000"/>
              </a:lnSpc>
              <a:spcBef>
                <a:spcPts val="0"/>
              </a:spcBef>
              <a:spcAft>
                <a:spcPts val="0"/>
              </a:spcAft>
              <a:buSzPts val="2800"/>
              <a:buNone/>
              <a:defRPr sz="1400"/>
            </a:lvl6pPr>
            <a:lvl7pPr lvl="6" algn="l" rtl="0">
              <a:lnSpc>
                <a:spcPct val="100000"/>
              </a:lnSpc>
              <a:spcBef>
                <a:spcPts val="0"/>
              </a:spcBef>
              <a:spcAft>
                <a:spcPts val="0"/>
              </a:spcAft>
              <a:buSzPts val="2800"/>
              <a:buNone/>
              <a:defRPr sz="1400"/>
            </a:lvl7pPr>
            <a:lvl8pPr lvl="7" algn="l" rtl="0">
              <a:lnSpc>
                <a:spcPct val="100000"/>
              </a:lnSpc>
              <a:spcBef>
                <a:spcPts val="0"/>
              </a:spcBef>
              <a:spcAft>
                <a:spcPts val="0"/>
              </a:spcAft>
              <a:buSzPts val="2800"/>
              <a:buNone/>
              <a:defRPr sz="1400"/>
            </a:lvl8pPr>
            <a:lvl9pPr lvl="8" algn="l" rtl="0">
              <a:lnSpc>
                <a:spcPct val="100000"/>
              </a:lnSpc>
              <a:spcBef>
                <a:spcPts val="0"/>
              </a:spcBef>
              <a:spcAft>
                <a:spcPts val="0"/>
              </a:spcAft>
              <a:buSzPts val="2800"/>
              <a:buNone/>
              <a:defRPr sz="1400"/>
            </a:lvl9pPr>
          </a:lstStyle>
          <a:p>
            <a:endParaRPr/>
          </a:p>
        </p:txBody>
      </p:sp>
      <p:sp>
        <p:nvSpPr>
          <p:cNvPr id="923" name="Google Shape;923;p12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16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24" name="Google Shape;924;p1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25" name="Google Shape;925;p1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26" name="Google Shape;926;p1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3 Column-Client Quotes">
  <p:cSld name="3 Column-Client Quotes_5">
    <p:spTree>
      <p:nvGrpSpPr>
        <p:cNvPr id="1" name="Shape 927"/>
        <p:cNvGrpSpPr/>
        <p:nvPr/>
      </p:nvGrpSpPr>
      <p:grpSpPr>
        <a:xfrm>
          <a:off x="0" y="0"/>
          <a:ext cx="0" cy="0"/>
          <a:chOff x="0" y="0"/>
          <a:chExt cx="0" cy="0"/>
        </a:xfrm>
      </p:grpSpPr>
      <p:sp>
        <p:nvSpPr>
          <p:cNvPr id="928" name="Google Shape;928;p124"/>
          <p:cNvSpPr>
            <a:spLocks noGrp="1"/>
          </p:cNvSpPr>
          <p:nvPr>
            <p:ph type="pic" idx="2"/>
          </p:nvPr>
        </p:nvSpPr>
        <p:spPr>
          <a:xfrm>
            <a:off x="1178424"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l"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l"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29" name="Google Shape;929;p124"/>
          <p:cNvSpPr txBox="1">
            <a:spLocks noGrp="1"/>
          </p:cNvSpPr>
          <p:nvPr>
            <p:ph type="ftr" idx="11"/>
          </p:nvPr>
        </p:nvSpPr>
        <p:spPr>
          <a:xfrm>
            <a:off x="7994861" y="4869115"/>
            <a:ext cx="1051500" cy="178800"/>
          </a:xfrm>
          <a:prstGeom prst="rect">
            <a:avLst/>
          </a:prstGeom>
          <a:noFill/>
          <a:ln>
            <a:noFill/>
          </a:ln>
        </p:spPr>
        <p:txBody>
          <a:bodyPr spcFirstLastPara="1" wrap="square" lIns="68575" tIns="68575" rIns="68575" bIns="68575" anchor="ctr" anchorCtr="0">
            <a:noAutofit/>
          </a:bodyPr>
          <a:lstStyle>
            <a:lvl1pPr marR="0" lvl="0" algn="r" rtl="0">
              <a:lnSpc>
                <a:spcPct val="100000"/>
              </a:lnSpc>
              <a:spcBef>
                <a:spcPts val="0"/>
              </a:spcBef>
              <a:spcAft>
                <a:spcPts val="0"/>
              </a:spcAft>
              <a:buClr>
                <a:srgbClr val="000000"/>
              </a:buClr>
              <a:buSzPts val="1100"/>
              <a:buFont typeface="Arial"/>
              <a:buNone/>
              <a:defRPr sz="800" b="0" i="0" u="none" strike="noStrike" cap="none">
                <a:solidFill>
                  <a:srgbClr val="D8D8D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930" name="Google Shape;930;p124"/>
          <p:cNvSpPr txBox="1">
            <a:spLocks noGrp="1"/>
          </p:cNvSpPr>
          <p:nvPr>
            <p:ph type="body" idx="1"/>
          </p:nvPr>
        </p:nvSpPr>
        <p:spPr>
          <a:xfrm>
            <a:off x="582217" y="542647"/>
            <a:ext cx="7995900" cy="286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5000"/>
              </a:lnSpc>
              <a:spcBef>
                <a:spcPts val="1800"/>
              </a:spcBef>
              <a:spcAft>
                <a:spcPts val="0"/>
              </a:spcAft>
              <a:buClr>
                <a:schemeClr val="accent4"/>
              </a:buClr>
              <a:buSzPts val="1500"/>
              <a:buFont typeface="Arial"/>
              <a:buNone/>
              <a:defRPr sz="1500" b="1" i="0" u="none" strike="noStrike" cap="none">
                <a:solidFill>
                  <a:schemeClr val="accent4"/>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31" name="Google Shape;931;p124"/>
          <p:cNvSpPr txBox="1">
            <a:spLocks noGrp="1"/>
          </p:cNvSpPr>
          <p:nvPr>
            <p:ph type="title"/>
          </p:nvPr>
        </p:nvSpPr>
        <p:spPr>
          <a:xfrm>
            <a:off x="581705" y="178308"/>
            <a:ext cx="7996200" cy="398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2800"/>
              <a:buNone/>
              <a:defRPr sz="1400"/>
            </a:lvl2pPr>
            <a:lvl3pPr lvl="2" algn="l" rtl="0">
              <a:lnSpc>
                <a:spcPct val="100000"/>
              </a:lnSpc>
              <a:spcBef>
                <a:spcPts val="0"/>
              </a:spcBef>
              <a:spcAft>
                <a:spcPts val="0"/>
              </a:spcAft>
              <a:buSzPts val="2800"/>
              <a:buNone/>
              <a:defRPr sz="1400"/>
            </a:lvl3pPr>
            <a:lvl4pPr lvl="3" algn="l" rtl="0">
              <a:lnSpc>
                <a:spcPct val="100000"/>
              </a:lnSpc>
              <a:spcBef>
                <a:spcPts val="0"/>
              </a:spcBef>
              <a:spcAft>
                <a:spcPts val="0"/>
              </a:spcAft>
              <a:buSzPts val="2800"/>
              <a:buNone/>
              <a:defRPr sz="1400"/>
            </a:lvl4pPr>
            <a:lvl5pPr lvl="4" algn="l" rtl="0">
              <a:lnSpc>
                <a:spcPct val="100000"/>
              </a:lnSpc>
              <a:spcBef>
                <a:spcPts val="0"/>
              </a:spcBef>
              <a:spcAft>
                <a:spcPts val="0"/>
              </a:spcAft>
              <a:buSzPts val="2800"/>
              <a:buNone/>
              <a:defRPr sz="1400"/>
            </a:lvl5pPr>
            <a:lvl6pPr lvl="5" algn="l" rtl="0">
              <a:lnSpc>
                <a:spcPct val="100000"/>
              </a:lnSpc>
              <a:spcBef>
                <a:spcPts val="0"/>
              </a:spcBef>
              <a:spcAft>
                <a:spcPts val="0"/>
              </a:spcAft>
              <a:buSzPts val="2800"/>
              <a:buNone/>
              <a:defRPr sz="1400"/>
            </a:lvl6pPr>
            <a:lvl7pPr lvl="6" algn="l" rtl="0">
              <a:lnSpc>
                <a:spcPct val="100000"/>
              </a:lnSpc>
              <a:spcBef>
                <a:spcPts val="0"/>
              </a:spcBef>
              <a:spcAft>
                <a:spcPts val="0"/>
              </a:spcAft>
              <a:buSzPts val="2800"/>
              <a:buNone/>
              <a:defRPr sz="1400"/>
            </a:lvl7pPr>
            <a:lvl8pPr lvl="7" algn="l" rtl="0">
              <a:lnSpc>
                <a:spcPct val="100000"/>
              </a:lnSpc>
              <a:spcBef>
                <a:spcPts val="0"/>
              </a:spcBef>
              <a:spcAft>
                <a:spcPts val="0"/>
              </a:spcAft>
              <a:buSzPts val="2800"/>
              <a:buNone/>
              <a:defRPr sz="1400"/>
            </a:lvl8pPr>
            <a:lvl9pPr lvl="8" algn="l" rtl="0">
              <a:lnSpc>
                <a:spcPct val="100000"/>
              </a:lnSpc>
              <a:spcBef>
                <a:spcPts val="0"/>
              </a:spcBef>
              <a:spcAft>
                <a:spcPts val="0"/>
              </a:spcAft>
              <a:buSzPts val="2800"/>
              <a:buNone/>
              <a:defRPr sz="1400"/>
            </a:lvl9pPr>
          </a:lstStyle>
          <a:p>
            <a:endParaRPr/>
          </a:p>
        </p:txBody>
      </p:sp>
      <p:sp>
        <p:nvSpPr>
          <p:cNvPr id="932" name="Google Shape;932;p124"/>
          <p:cNvSpPr>
            <a:spLocks noGrp="1"/>
          </p:cNvSpPr>
          <p:nvPr>
            <p:ph type="pic" idx="3"/>
          </p:nvPr>
        </p:nvSpPr>
        <p:spPr>
          <a:xfrm>
            <a:off x="3886901"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l"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l"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33" name="Google Shape;933;p124"/>
          <p:cNvSpPr>
            <a:spLocks noGrp="1"/>
          </p:cNvSpPr>
          <p:nvPr>
            <p:ph type="pic" idx="4"/>
          </p:nvPr>
        </p:nvSpPr>
        <p:spPr>
          <a:xfrm>
            <a:off x="6602734"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l"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l"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34" name="Google Shape;934;p124"/>
          <p:cNvSpPr txBox="1">
            <a:spLocks noGrp="1"/>
          </p:cNvSpPr>
          <p:nvPr>
            <p:ph type="body" idx="5"/>
          </p:nvPr>
        </p:nvSpPr>
        <p:spPr>
          <a:xfrm>
            <a:off x="581960" y="2973470"/>
            <a:ext cx="2571900" cy="715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accent6"/>
              </a:buClr>
              <a:buSzPts val="1200"/>
              <a:buFont typeface="Arial"/>
              <a:buNone/>
              <a:defRPr sz="1200" b="0" i="0" u="none" strike="noStrike" cap="none">
                <a:solidFill>
                  <a:schemeClr val="accent6"/>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ctr"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35" name="Google Shape;935;p124"/>
          <p:cNvSpPr txBox="1">
            <a:spLocks noGrp="1"/>
          </p:cNvSpPr>
          <p:nvPr>
            <p:ph type="body" idx="6"/>
          </p:nvPr>
        </p:nvSpPr>
        <p:spPr>
          <a:xfrm>
            <a:off x="581960" y="4045109"/>
            <a:ext cx="2571900" cy="3390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36" name="Google Shape;936;p124"/>
          <p:cNvSpPr txBox="1">
            <a:spLocks noGrp="1"/>
          </p:cNvSpPr>
          <p:nvPr>
            <p:ph type="body" idx="7"/>
          </p:nvPr>
        </p:nvSpPr>
        <p:spPr>
          <a:xfrm>
            <a:off x="581960" y="3810723"/>
            <a:ext cx="2571900" cy="234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1200"/>
              <a:buFont typeface="Arial"/>
              <a:buNone/>
              <a:defRPr sz="12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37" name="Google Shape;937;p124"/>
          <p:cNvSpPr txBox="1">
            <a:spLocks noGrp="1"/>
          </p:cNvSpPr>
          <p:nvPr>
            <p:ph type="body" idx="8"/>
          </p:nvPr>
        </p:nvSpPr>
        <p:spPr>
          <a:xfrm>
            <a:off x="3290438" y="2973470"/>
            <a:ext cx="2571900" cy="715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accent6"/>
              </a:buClr>
              <a:buSzPts val="1200"/>
              <a:buFont typeface="Arial"/>
              <a:buNone/>
              <a:defRPr sz="1200" b="0" i="0" u="none" strike="noStrike" cap="none">
                <a:solidFill>
                  <a:schemeClr val="accent6"/>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ctr"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38" name="Google Shape;938;p124"/>
          <p:cNvSpPr txBox="1">
            <a:spLocks noGrp="1"/>
          </p:cNvSpPr>
          <p:nvPr>
            <p:ph type="body" idx="9"/>
          </p:nvPr>
        </p:nvSpPr>
        <p:spPr>
          <a:xfrm>
            <a:off x="3290438" y="4045109"/>
            <a:ext cx="2571900" cy="3390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39" name="Google Shape;939;p124"/>
          <p:cNvSpPr txBox="1">
            <a:spLocks noGrp="1"/>
          </p:cNvSpPr>
          <p:nvPr>
            <p:ph type="body" idx="13"/>
          </p:nvPr>
        </p:nvSpPr>
        <p:spPr>
          <a:xfrm>
            <a:off x="3290438" y="3810723"/>
            <a:ext cx="2571900" cy="234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1200"/>
              <a:buFont typeface="Arial"/>
              <a:buNone/>
              <a:defRPr sz="12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40" name="Google Shape;940;p124"/>
          <p:cNvSpPr txBox="1">
            <a:spLocks noGrp="1"/>
          </p:cNvSpPr>
          <p:nvPr>
            <p:ph type="body" idx="14"/>
          </p:nvPr>
        </p:nvSpPr>
        <p:spPr>
          <a:xfrm>
            <a:off x="6006270" y="2973470"/>
            <a:ext cx="2571900" cy="715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accent6"/>
              </a:buClr>
              <a:buSzPts val="1200"/>
              <a:buFont typeface="Arial"/>
              <a:buNone/>
              <a:defRPr sz="1200" b="0" i="0" u="none" strike="noStrike" cap="none">
                <a:solidFill>
                  <a:schemeClr val="accent6"/>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ctr"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41" name="Google Shape;941;p124"/>
          <p:cNvSpPr txBox="1">
            <a:spLocks noGrp="1"/>
          </p:cNvSpPr>
          <p:nvPr>
            <p:ph type="body" idx="15"/>
          </p:nvPr>
        </p:nvSpPr>
        <p:spPr>
          <a:xfrm>
            <a:off x="6006270" y="4045109"/>
            <a:ext cx="2571900" cy="3390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42" name="Google Shape;942;p124"/>
          <p:cNvSpPr txBox="1">
            <a:spLocks noGrp="1"/>
          </p:cNvSpPr>
          <p:nvPr>
            <p:ph type="body" idx="16"/>
          </p:nvPr>
        </p:nvSpPr>
        <p:spPr>
          <a:xfrm>
            <a:off x="6006270" y="3810723"/>
            <a:ext cx="2571900" cy="234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1200"/>
              <a:buFont typeface="Arial"/>
              <a:buNone/>
              <a:defRPr sz="12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943"/>
        <p:cNvGrpSpPr/>
        <p:nvPr/>
      </p:nvGrpSpPr>
      <p:grpSpPr>
        <a:xfrm>
          <a:off x="0" y="0"/>
          <a:ext cx="0" cy="0"/>
          <a:chOff x="0" y="0"/>
          <a:chExt cx="0" cy="0"/>
        </a:xfrm>
      </p:grpSpPr>
      <p:cxnSp>
        <p:nvCxnSpPr>
          <p:cNvPr id="944" name="Google Shape;944;p125"/>
          <p:cNvCxnSpPr/>
          <p:nvPr/>
        </p:nvCxnSpPr>
        <p:spPr>
          <a:xfrm>
            <a:off x="457200" y="383714"/>
            <a:ext cx="0" cy="485700"/>
          </a:xfrm>
          <a:prstGeom prst="straightConnector1">
            <a:avLst/>
          </a:prstGeom>
          <a:noFill/>
          <a:ln w="38100" cap="flat" cmpd="sng">
            <a:solidFill>
              <a:srgbClr val="333333"/>
            </a:solidFill>
            <a:prstDash val="solid"/>
            <a:miter lim="800000"/>
            <a:headEnd type="none" w="sm" len="sm"/>
            <a:tailEnd type="none" w="sm" len="sm"/>
          </a:ln>
        </p:spPr>
      </p:cxnSp>
      <p:sp>
        <p:nvSpPr>
          <p:cNvPr id="945" name="Google Shape;945;p125"/>
          <p:cNvSpPr/>
          <p:nvPr/>
        </p:nvSpPr>
        <p:spPr>
          <a:xfrm rot="10800000" flipH="1">
            <a:off x="0" y="5086245"/>
            <a:ext cx="9144000" cy="74400"/>
          </a:xfrm>
          <a:prstGeom prst="rect">
            <a:avLst/>
          </a:prstGeom>
          <a:solidFill>
            <a:srgbClr val="3333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946" name="Google Shape;946;p125"/>
          <p:cNvSpPr txBox="1">
            <a:spLocks noGrp="1"/>
          </p:cNvSpPr>
          <p:nvPr>
            <p:ph type="sldNum" idx="12"/>
          </p:nvPr>
        </p:nvSpPr>
        <p:spPr>
          <a:xfrm>
            <a:off x="8556784" y="4829826"/>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47"/>
        <p:cNvGrpSpPr/>
        <p:nvPr/>
      </p:nvGrpSpPr>
      <p:grpSpPr>
        <a:xfrm>
          <a:off x="0" y="0"/>
          <a:ext cx="0" cy="0"/>
          <a:chOff x="0" y="0"/>
          <a:chExt cx="0" cy="0"/>
        </a:xfrm>
      </p:grpSpPr>
      <p:sp>
        <p:nvSpPr>
          <p:cNvPr id="948" name="Google Shape;948;p126"/>
          <p:cNvSpPr txBox="1">
            <a:spLocks noGrp="1"/>
          </p:cNvSpPr>
          <p:nvPr>
            <p:ph type="body" idx="1"/>
          </p:nvPr>
        </p:nvSpPr>
        <p:spPr>
          <a:xfrm>
            <a:off x="311700" y="4230575"/>
            <a:ext cx="5998800" cy="605100"/>
          </a:xfrm>
          <a:prstGeom prst="rect">
            <a:avLst/>
          </a:prstGeom>
        </p:spPr>
        <p:txBody>
          <a:bodyPr spcFirstLastPara="1" wrap="square" lIns="0" tIns="91425" rIns="0"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949" name="Google Shape;949;p1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_ One Third Slide Callout 1">
  <p:cSld name="_ One Third Slide Callout">
    <p:spTree>
      <p:nvGrpSpPr>
        <p:cNvPr id="1" name="Shape 950"/>
        <p:cNvGrpSpPr/>
        <p:nvPr/>
      </p:nvGrpSpPr>
      <p:grpSpPr>
        <a:xfrm>
          <a:off x="0" y="0"/>
          <a:ext cx="0" cy="0"/>
          <a:chOff x="0" y="0"/>
          <a:chExt cx="0" cy="0"/>
        </a:xfrm>
      </p:grpSpPr>
      <p:sp>
        <p:nvSpPr>
          <p:cNvPr id="951" name="Google Shape;951;p1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pic>
        <p:nvPicPr>
          <p:cNvPr id="952" name="Google Shape;952;p127"/>
          <p:cNvPicPr preferRelativeResize="0"/>
          <p:nvPr/>
        </p:nvPicPr>
        <p:blipFill rotWithShape="1">
          <a:blip r:embed="rId2">
            <a:alphaModFix/>
          </a:blip>
          <a:srcRect/>
          <a:stretch/>
        </p:blipFill>
        <p:spPr>
          <a:xfrm>
            <a:off x="311700" y="4759450"/>
            <a:ext cx="779275" cy="170700"/>
          </a:xfrm>
          <a:prstGeom prst="rect">
            <a:avLst/>
          </a:prstGeom>
          <a:noFill/>
          <a:ln>
            <a:noFill/>
          </a:ln>
        </p:spPr>
      </p:pic>
      <p:sp>
        <p:nvSpPr>
          <p:cNvPr id="953" name="Google Shape;953;p127"/>
          <p:cNvSpPr txBox="1">
            <a:spLocks noGrp="1"/>
          </p:cNvSpPr>
          <p:nvPr>
            <p:ph type="title"/>
          </p:nvPr>
        </p:nvSpPr>
        <p:spPr>
          <a:xfrm>
            <a:off x="311700" y="292625"/>
            <a:ext cx="5442300" cy="572700"/>
          </a:xfrm>
          <a:prstGeom prst="rect">
            <a:avLst/>
          </a:prstGeom>
          <a:noFill/>
          <a:ln>
            <a:noFill/>
          </a:ln>
        </p:spPr>
        <p:txBody>
          <a:bodyPr spcFirstLastPara="1" wrap="square" lIns="0" tIns="91425" rIns="0" bIns="91425" anchor="t" anchorCtr="0">
            <a:noAutofit/>
          </a:bodyPr>
          <a:lstStyle>
            <a:lvl1pPr lvl="0" algn="l" rtl="0">
              <a:lnSpc>
                <a:spcPct val="80000"/>
              </a:lnSpc>
              <a:spcBef>
                <a:spcPts val="0"/>
              </a:spcBef>
              <a:spcAft>
                <a:spcPts val="0"/>
              </a:spcAft>
              <a:buSzPts val="2800"/>
              <a:buNone/>
              <a:defRPr/>
            </a:lvl1pPr>
            <a:lvl2pPr lvl="1" algn="l" rtl="0">
              <a:lnSpc>
                <a:spcPct val="80000"/>
              </a:lnSpc>
              <a:spcBef>
                <a:spcPts val="0"/>
              </a:spcBef>
              <a:spcAft>
                <a:spcPts val="0"/>
              </a:spcAft>
              <a:buSzPts val="2800"/>
              <a:buNone/>
              <a:defRPr/>
            </a:lvl2pPr>
            <a:lvl3pPr lvl="2" algn="l" rtl="0">
              <a:lnSpc>
                <a:spcPct val="80000"/>
              </a:lnSpc>
              <a:spcBef>
                <a:spcPts val="0"/>
              </a:spcBef>
              <a:spcAft>
                <a:spcPts val="0"/>
              </a:spcAft>
              <a:buSzPts val="2800"/>
              <a:buNone/>
              <a:defRPr/>
            </a:lvl3pPr>
            <a:lvl4pPr lvl="3" algn="l" rtl="0">
              <a:lnSpc>
                <a:spcPct val="80000"/>
              </a:lnSpc>
              <a:spcBef>
                <a:spcPts val="0"/>
              </a:spcBef>
              <a:spcAft>
                <a:spcPts val="0"/>
              </a:spcAft>
              <a:buSzPts val="2800"/>
              <a:buNone/>
              <a:defRPr/>
            </a:lvl4pPr>
            <a:lvl5pPr lvl="4" algn="l" rtl="0">
              <a:lnSpc>
                <a:spcPct val="80000"/>
              </a:lnSpc>
              <a:spcBef>
                <a:spcPts val="0"/>
              </a:spcBef>
              <a:spcAft>
                <a:spcPts val="0"/>
              </a:spcAft>
              <a:buSzPts val="2800"/>
              <a:buNone/>
              <a:defRPr/>
            </a:lvl5pPr>
            <a:lvl6pPr lvl="5" algn="l" rtl="0">
              <a:lnSpc>
                <a:spcPct val="80000"/>
              </a:lnSpc>
              <a:spcBef>
                <a:spcPts val="0"/>
              </a:spcBef>
              <a:spcAft>
                <a:spcPts val="0"/>
              </a:spcAft>
              <a:buSzPts val="2800"/>
              <a:buNone/>
              <a:defRPr/>
            </a:lvl6pPr>
            <a:lvl7pPr lvl="6" algn="l" rtl="0">
              <a:lnSpc>
                <a:spcPct val="80000"/>
              </a:lnSpc>
              <a:spcBef>
                <a:spcPts val="0"/>
              </a:spcBef>
              <a:spcAft>
                <a:spcPts val="0"/>
              </a:spcAft>
              <a:buSzPts val="2800"/>
              <a:buNone/>
              <a:defRPr/>
            </a:lvl7pPr>
            <a:lvl8pPr lvl="7" algn="l" rtl="0">
              <a:lnSpc>
                <a:spcPct val="80000"/>
              </a:lnSpc>
              <a:spcBef>
                <a:spcPts val="0"/>
              </a:spcBef>
              <a:spcAft>
                <a:spcPts val="0"/>
              </a:spcAft>
              <a:buSzPts val="2800"/>
              <a:buNone/>
              <a:defRPr/>
            </a:lvl8pPr>
            <a:lvl9pPr lvl="8" algn="l" rtl="0">
              <a:lnSpc>
                <a:spcPct val="80000"/>
              </a:lnSpc>
              <a:spcBef>
                <a:spcPts val="0"/>
              </a:spcBef>
              <a:spcAft>
                <a:spcPts val="0"/>
              </a:spcAft>
              <a:buSzPts val="2800"/>
              <a:buNone/>
              <a:defRPr/>
            </a:lvl9pPr>
          </a:lstStyle>
          <a:p>
            <a:endParaRPr/>
          </a:p>
        </p:txBody>
      </p:sp>
      <p:sp>
        <p:nvSpPr>
          <p:cNvPr id="954" name="Google Shape;954;p127"/>
          <p:cNvSpPr/>
          <p:nvPr/>
        </p:nvSpPr>
        <p:spPr>
          <a:xfrm>
            <a:off x="6347459" y="-125"/>
            <a:ext cx="27966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127"/>
          <p:cNvSpPr txBox="1">
            <a:spLocks noGrp="1"/>
          </p:cNvSpPr>
          <p:nvPr>
            <p:ph type="body" idx="1"/>
          </p:nvPr>
        </p:nvSpPr>
        <p:spPr>
          <a:xfrm>
            <a:off x="6408200" y="1234440"/>
            <a:ext cx="2424000" cy="34164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04800" algn="l" rtl="0">
              <a:lnSpc>
                <a:spcPct val="130000"/>
              </a:lnSpc>
              <a:spcBef>
                <a:spcPts val="1600"/>
              </a:spcBef>
              <a:spcAft>
                <a:spcPts val="0"/>
              </a:spcAft>
              <a:buSzPts val="1200"/>
              <a:buChar char="○"/>
              <a:defRPr sz="1200"/>
            </a:lvl2pPr>
            <a:lvl3pPr marL="1371600" lvl="2" indent="-304800" algn="l" rtl="0">
              <a:lnSpc>
                <a:spcPct val="130000"/>
              </a:lnSpc>
              <a:spcBef>
                <a:spcPts val="1600"/>
              </a:spcBef>
              <a:spcAft>
                <a:spcPts val="0"/>
              </a:spcAft>
              <a:buSzPts val="1200"/>
              <a:buChar char="■"/>
              <a:defRPr sz="1200"/>
            </a:lvl3pPr>
            <a:lvl4pPr marL="1828800" lvl="3" indent="-304800" algn="l" rtl="0">
              <a:lnSpc>
                <a:spcPct val="130000"/>
              </a:lnSpc>
              <a:spcBef>
                <a:spcPts val="1600"/>
              </a:spcBef>
              <a:spcAft>
                <a:spcPts val="0"/>
              </a:spcAft>
              <a:buSzPts val="1200"/>
              <a:buChar char="●"/>
              <a:defRPr sz="1200"/>
            </a:lvl4pPr>
            <a:lvl5pPr marL="2286000" lvl="4" indent="-304800" algn="l" rtl="0">
              <a:lnSpc>
                <a:spcPct val="130000"/>
              </a:lnSpc>
              <a:spcBef>
                <a:spcPts val="1600"/>
              </a:spcBef>
              <a:spcAft>
                <a:spcPts val="0"/>
              </a:spcAft>
              <a:buSzPts val="1200"/>
              <a:buChar char="○"/>
              <a:defRPr sz="1200"/>
            </a:lvl5pPr>
            <a:lvl6pPr marL="2743200" lvl="5" indent="-304800" algn="l" rtl="0">
              <a:lnSpc>
                <a:spcPct val="130000"/>
              </a:lnSpc>
              <a:spcBef>
                <a:spcPts val="1600"/>
              </a:spcBef>
              <a:spcAft>
                <a:spcPts val="0"/>
              </a:spcAft>
              <a:buSzPts val="1200"/>
              <a:buChar char="■"/>
              <a:defRPr sz="1200"/>
            </a:lvl6pPr>
            <a:lvl7pPr marL="3200400" lvl="6" indent="-304800" algn="l" rtl="0">
              <a:lnSpc>
                <a:spcPct val="130000"/>
              </a:lnSpc>
              <a:spcBef>
                <a:spcPts val="1600"/>
              </a:spcBef>
              <a:spcAft>
                <a:spcPts val="0"/>
              </a:spcAft>
              <a:buSzPts val="1200"/>
              <a:buChar char="●"/>
              <a:defRPr sz="1200"/>
            </a:lvl7pPr>
            <a:lvl8pPr marL="3657600" lvl="7" indent="-304800" algn="l" rtl="0">
              <a:lnSpc>
                <a:spcPct val="130000"/>
              </a:lnSpc>
              <a:spcBef>
                <a:spcPts val="1600"/>
              </a:spcBef>
              <a:spcAft>
                <a:spcPts val="0"/>
              </a:spcAft>
              <a:buSzPts val="1200"/>
              <a:buChar char="○"/>
              <a:defRPr sz="1200"/>
            </a:lvl8pPr>
            <a:lvl9pPr marL="4114800" lvl="8" indent="-304800" algn="l" rtl="0">
              <a:lnSpc>
                <a:spcPct val="130000"/>
              </a:lnSpc>
              <a:spcBef>
                <a:spcPts val="1600"/>
              </a:spcBef>
              <a:spcAft>
                <a:spcPts val="1600"/>
              </a:spcAft>
              <a:buSzPts val="1200"/>
              <a:buChar char="■"/>
              <a:defRPr sz="1200"/>
            </a:lvl9pPr>
          </a:lstStyle>
          <a:p>
            <a:endParaRPr/>
          </a:p>
        </p:txBody>
      </p:sp>
      <p:sp>
        <p:nvSpPr>
          <p:cNvPr id="956" name="Google Shape;956;p127"/>
          <p:cNvSpPr txBox="1">
            <a:spLocks noGrp="1"/>
          </p:cNvSpPr>
          <p:nvPr>
            <p:ph type="body" idx="2"/>
          </p:nvPr>
        </p:nvSpPr>
        <p:spPr>
          <a:xfrm>
            <a:off x="311700" y="1234440"/>
            <a:ext cx="5442300" cy="3416400"/>
          </a:xfrm>
          <a:prstGeom prst="rect">
            <a:avLst/>
          </a:prstGeom>
          <a:noFill/>
          <a:ln>
            <a:noFill/>
          </a:ln>
        </p:spPr>
        <p:txBody>
          <a:bodyPr spcFirstLastPara="1" wrap="square" lIns="0" tIns="91425" rIns="0" bIns="91425" anchor="t" anchorCtr="0">
            <a:noAutofit/>
          </a:bodyPr>
          <a:lstStyle>
            <a:lvl1pPr marL="457200" lvl="0" indent="-342900" algn="l" rtl="0">
              <a:lnSpc>
                <a:spcPct val="130000"/>
              </a:lnSpc>
              <a:spcBef>
                <a:spcPts val="0"/>
              </a:spcBef>
              <a:spcAft>
                <a:spcPts val="0"/>
              </a:spcAft>
              <a:buSzPts val="1800"/>
              <a:buChar char="●"/>
              <a:defRPr/>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3 Column-Client Quotes 1">
  <p:cSld name="3 Column-Client Quotes_6">
    <p:spTree>
      <p:nvGrpSpPr>
        <p:cNvPr id="1" name="Shape 957"/>
        <p:cNvGrpSpPr/>
        <p:nvPr/>
      </p:nvGrpSpPr>
      <p:grpSpPr>
        <a:xfrm>
          <a:off x="0" y="0"/>
          <a:ext cx="0" cy="0"/>
          <a:chOff x="0" y="0"/>
          <a:chExt cx="0" cy="0"/>
        </a:xfrm>
      </p:grpSpPr>
      <p:sp>
        <p:nvSpPr>
          <p:cNvPr id="958" name="Google Shape;958;p128"/>
          <p:cNvSpPr>
            <a:spLocks noGrp="1"/>
          </p:cNvSpPr>
          <p:nvPr>
            <p:ph type="pic" idx="2"/>
          </p:nvPr>
        </p:nvSpPr>
        <p:spPr>
          <a:xfrm>
            <a:off x="1178424"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l"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l"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59" name="Google Shape;959;p128"/>
          <p:cNvSpPr txBox="1">
            <a:spLocks noGrp="1"/>
          </p:cNvSpPr>
          <p:nvPr>
            <p:ph type="ftr" idx="11"/>
          </p:nvPr>
        </p:nvSpPr>
        <p:spPr>
          <a:xfrm>
            <a:off x="7994861" y="4869115"/>
            <a:ext cx="1051500" cy="178800"/>
          </a:xfrm>
          <a:prstGeom prst="rect">
            <a:avLst/>
          </a:prstGeom>
          <a:noFill/>
          <a:ln>
            <a:noFill/>
          </a:ln>
        </p:spPr>
        <p:txBody>
          <a:bodyPr spcFirstLastPara="1" wrap="square" lIns="68575" tIns="68575" rIns="68575" bIns="68575" anchor="ctr" anchorCtr="0">
            <a:noAutofit/>
          </a:bodyPr>
          <a:lstStyle>
            <a:lvl1pPr marR="0" lvl="0" algn="r" rtl="0">
              <a:lnSpc>
                <a:spcPct val="100000"/>
              </a:lnSpc>
              <a:spcBef>
                <a:spcPts val="0"/>
              </a:spcBef>
              <a:spcAft>
                <a:spcPts val="0"/>
              </a:spcAft>
              <a:buClr>
                <a:srgbClr val="000000"/>
              </a:buClr>
              <a:buSzPts val="1100"/>
              <a:buFont typeface="Arial"/>
              <a:buNone/>
              <a:defRPr sz="800" b="0" i="0" u="none" strike="noStrike" cap="none">
                <a:solidFill>
                  <a:srgbClr val="D8D8D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960" name="Google Shape;960;p128"/>
          <p:cNvSpPr txBox="1">
            <a:spLocks noGrp="1"/>
          </p:cNvSpPr>
          <p:nvPr>
            <p:ph type="body" idx="1"/>
          </p:nvPr>
        </p:nvSpPr>
        <p:spPr>
          <a:xfrm>
            <a:off x="582217" y="542647"/>
            <a:ext cx="7995900" cy="286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5000"/>
              </a:lnSpc>
              <a:spcBef>
                <a:spcPts val="1800"/>
              </a:spcBef>
              <a:spcAft>
                <a:spcPts val="0"/>
              </a:spcAft>
              <a:buClr>
                <a:schemeClr val="accent4"/>
              </a:buClr>
              <a:buSzPts val="1500"/>
              <a:buFont typeface="Arial"/>
              <a:buNone/>
              <a:defRPr sz="1500" b="1" i="0" u="none" strike="noStrike" cap="none">
                <a:solidFill>
                  <a:schemeClr val="accent4"/>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61" name="Google Shape;961;p128"/>
          <p:cNvSpPr txBox="1">
            <a:spLocks noGrp="1"/>
          </p:cNvSpPr>
          <p:nvPr>
            <p:ph type="title"/>
          </p:nvPr>
        </p:nvSpPr>
        <p:spPr>
          <a:xfrm>
            <a:off x="581705" y="178308"/>
            <a:ext cx="7996200" cy="398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2800"/>
              <a:buNone/>
              <a:defRPr sz="1400"/>
            </a:lvl2pPr>
            <a:lvl3pPr lvl="2" algn="l" rtl="0">
              <a:lnSpc>
                <a:spcPct val="100000"/>
              </a:lnSpc>
              <a:spcBef>
                <a:spcPts val="0"/>
              </a:spcBef>
              <a:spcAft>
                <a:spcPts val="0"/>
              </a:spcAft>
              <a:buSzPts val="2800"/>
              <a:buNone/>
              <a:defRPr sz="1400"/>
            </a:lvl3pPr>
            <a:lvl4pPr lvl="3" algn="l" rtl="0">
              <a:lnSpc>
                <a:spcPct val="100000"/>
              </a:lnSpc>
              <a:spcBef>
                <a:spcPts val="0"/>
              </a:spcBef>
              <a:spcAft>
                <a:spcPts val="0"/>
              </a:spcAft>
              <a:buSzPts val="2800"/>
              <a:buNone/>
              <a:defRPr sz="1400"/>
            </a:lvl4pPr>
            <a:lvl5pPr lvl="4" algn="l" rtl="0">
              <a:lnSpc>
                <a:spcPct val="100000"/>
              </a:lnSpc>
              <a:spcBef>
                <a:spcPts val="0"/>
              </a:spcBef>
              <a:spcAft>
                <a:spcPts val="0"/>
              </a:spcAft>
              <a:buSzPts val="2800"/>
              <a:buNone/>
              <a:defRPr sz="1400"/>
            </a:lvl5pPr>
            <a:lvl6pPr lvl="5" algn="l" rtl="0">
              <a:lnSpc>
                <a:spcPct val="100000"/>
              </a:lnSpc>
              <a:spcBef>
                <a:spcPts val="0"/>
              </a:spcBef>
              <a:spcAft>
                <a:spcPts val="0"/>
              </a:spcAft>
              <a:buSzPts val="2800"/>
              <a:buNone/>
              <a:defRPr sz="1400"/>
            </a:lvl6pPr>
            <a:lvl7pPr lvl="6" algn="l" rtl="0">
              <a:lnSpc>
                <a:spcPct val="100000"/>
              </a:lnSpc>
              <a:spcBef>
                <a:spcPts val="0"/>
              </a:spcBef>
              <a:spcAft>
                <a:spcPts val="0"/>
              </a:spcAft>
              <a:buSzPts val="2800"/>
              <a:buNone/>
              <a:defRPr sz="1400"/>
            </a:lvl7pPr>
            <a:lvl8pPr lvl="7" algn="l" rtl="0">
              <a:lnSpc>
                <a:spcPct val="100000"/>
              </a:lnSpc>
              <a:spcBef>
                <a:spcPts val="0"/>
              </a:spcBef>
              <a:spcAft>
                <a:spcPts val="0"/>
              </a:spcAft>
              <a:buSzPts val="2800"/>
              <a:buNone/>
              <a:defRPr sz="1400"/>
            </a:lvl8pPr>
            <a:lvl9pPr lvl="8" algn="l" rtl="0">
              <a:lnSpc>
                <a:spcPct val="100000"/>
              </a:lnSpc>
              <a:spcBef>
                <a:spcPts val="0"/>
              </a:spcBef>
              <a:spcAft>
                <a:spcPts val="0"/>
              </a:spcAft>
              <a:buSzPts val="2800"/>
              <a:buNone/>
              <a:defRPr sz="1400"/>
            </a:lvl9pPr>
          </a:lstStyle>
          <a:p>
            <a:endParaRPr/>
          </a:p>
        </p:txBody>
      </p:sp>
      <p:sp>
        <p:nvSpPr>
          <p:cNvPr id="962" name="Google Shape;962;p128"/>
          <p:cNvSpPr>
            <a:spLocks noGrp="1"/>
          </p:cNvSpPr>
          <p:nvPr>
            <p:ph type="pic" idx="3"/>
          </p:nvPr>
        </p:nvSpPr>
        <p:spPr>
          <a:xfrm>
            <a:off x="3886901"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l"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l"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63" name="Google Shape;963;p128"/>
          <p:cNvSpPr>
            <a:spLocks noGrp="1"/>
          </p:cNvSpPr>
          <p:nvPr>
            <p:ph type="pic" idx="4"/>
          </p:nvPr>
        </p:nvSpPr>
        <p:spPr>
          <a:xfrm>
            <a:off x="6602734"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l"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l"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64" name="Google Shape;964;p128"/>
          <p:cNvSpPr txBox="1">
            <a:spLocks noGrp="1"/>
          </p:cNvSpPr>
          <p:nvPr>
            <p:ph type="body" idx="5"/>
          </p:nvPr>
        </p:nvSpPr>
        <p:spPr>
          <a:xfrm>
            <a:off x="581960" y="2973470"/>
            <a:ext cx="2571900" cy="715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accent6"/>
              </a:buClr>
              <a:buSzPts val="1200"/>
              <a:buFont typeface="Arial"/>
              <a:buNone/>
              <a:defRPr sz="1200" b="0" i="0" u="none" strike="noStrike" cap="none">
                <a:solidFill>
                  <a:schemeClr val="accent6"/>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ctr"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65" name="Google Shape;965;p128"/>
          <p:cNvSpPr txBox="1">
            <a:spLocks noGrp="1"/>
          </p:cNvSpPr>
          <p:nvPr>
            <p:ph type="body" idx="6"/>
          </p:nvPr>
        </p:nvSpPr>
        <p:spPr>
          <a:xfrm>
            <a:off x="581960" y="4045109"/>
            <a:ext cx="2571900" cy="3390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66" name="Google Shape;966;p128"/>
          <p:cNvSpPr txBox="1">
            <a:spLocks noGrp="1"/>
          </p:cNvSpPr>
          <p:nvPr>
            <p:ph type="body" idx="7"/>
          </p:nvPr>
        </p:nvSpPr>
        <p:spPr>
          <a:xfrm>
            <a:off x="581960" y="3810723"/>
            <a:ext cx="2571900" cy="234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1200"/>
              <a:buFont typeface="Arial"/>
              <a:buNone/>
              <a:defRPr sz="12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67" name="Google Shape;967;p128"/>
          <p:cNvSpPr txBox="1">
            <a:spLocks noGrp="1"/>
          </p:cNvSpPr>
          <p:nvPr>
            <p:ph type="body" idx="8"/>
          </p:nvPr>
        </p:nvSpPr>
        <p:spPr>
          <a:xfrm>
            <a:off x="3290438" y="2973470"/>
            <a:ext cx="2571900" cy="715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accent6"/>
              </a:buClr>
              <a:buSzPts val="1200"/>
              <a:buFont typeface="Arial"/>
              <a:buNone/>
              <a:defRPr sz="1200" b="0" i="0" u="none" strike="noStrike" cap="none">
                <a:solidFill>
                  <a:schemeClr val="accent6"/>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ctr"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68" name="Google Shape;968;p128"/>
          <p:cNvSpPr txBox="1">
            <a:spLocks noGrp="1"/>
          </p:cNvSpPr>
          <p:nvPr>
            <p:ph type="body" idx="9"/>
          </p:nvPr>
        </p:nvSpPr>
        <p:spPr>
          <a:xfrm>
            <a:off x="3290438" y="4045109"/>
            <a:ext cx="2571900" cy="3390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69" name="Google Shape;969;p128"/>
          <p:cNvSpPr txBox="1">
            <a:spLocks noGrp="1"/>
          </p:cNvSpPr>
          <p:nvPr>
            <p:ph type="body" idx="13"/>
          </p:nvPr>
        </p:nvSpPr>
        <p:spPr>
          <a:xfrm>
            <a:off x="3290438" y="3810723"/>
            <a:ext cx="2571900" cy="234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1200"/>
              <a:buFont typeface="Arial"/>
              <a:buNone/>
              <a:defRPr sz="12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70" name="Google Shape;970;p128"/>
          <p:cNvSpPr txBox="1">
            <a:spLocks noGrp="1"/>
          </p:cNvSpPr>
          <p:nvPr>
            <p:ph type="body" idx="14"/>
          </p:nvPr>
        </p:nvSpPr>
        <p:spPr>
          <a:xfrm>
            <a:off x="6006270" y="2973470"/>
            <a:ext cx="2571900" cy="715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accent6"/>
              </a:buClr>
              <a:buSzPts val="1200"/>
              <a:buFont typeface="Arial"/>
              <a:buNone/>
              <a:defRPr sz="1200" b="0" i="0" u="none" strike="noStrike" cap="none">
                <a:solidFill>
                  <a:schemeClr val="accent6"/>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ctr"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71" name="Google Shape;971;p128"/>
          <p:cNvSpPr txBox="1">
            <a:spLocks noGrp="1"/>
          </p:cNvSpPr>
          <p:nvPr>
            <p:ph type="body" idx="15"/>
          </p:nvPr>
        </p:nvSpPr>
        <p:spPr>
          <a:xfrm>
            <a:off x="6006270" y="4045109"/>
            <a:ext cx="2571900" cy="3390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972" name="Google Shape;972;p128"/>
          <p:cNvSpPr txBox="1">
            <a:spLocks noGrp="1"/>
          </p:cNvSpPr>
          <p:nvPr>
            <p:ph type="body" idx="16"/>
          </p:nvPr>
        </p:nvSpPr>
        <p:spPr>
          <a:xfrm>
            <a:off x="6006270" y="3810723"/>
            <a:ext cx="2571900" cy="234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1200"/>
              <a:buFont typeface="Arial"/>
              <a:buNone/>
              <a:defRPr sz="12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1">
  <p:cSld name="TITLE_4">
    <p:spTree>
      <p:nvGrpSpPr>
        <p:cNvPr id="1" name="Shape 973"/>
        <p:cNvGrpSpPr/>
        <p:nvPr/>
      </p:nvGrpSpPr>
      <p:grpSpPr>
        <a:xfrm>
          <a:off x="0" y="0"/>
          <a:ext cx="0" cy="0"/>
          <a:chOff x="0" y="0"/>
          <a:chExt cx="0" cy="0"/>
        </a:xfrm>
      </p:grpSpPr>
      <p:sp>
        <p:nvSpPr>
          <p:cNvPr id="974" name="Google Shape;974;p12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975" name="Google Shape;975;p12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76" name="Google Shape;976;p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slide 2">
  <p:cSld name="TITLE_5">
    <p:spTree>
      <p:nvGrpSpPr>
        <p:cNvPr id="1" name="Shape 977"/>
        <p:cNvGrpSpPr/>
        <p:nvPr/>
      </p:nvGrpSpPr>
      <p:grpSpPr>
        <a:xfrm>
          <a:off x="0" y="0"/>
          <a:ext cx="0" cy="0"/>
          <a:chOff x="0" y="0"/>
          <a:chExt cx="0" cy="0"/>
        </a:xfrm>
      </p:grpSpPr>
      <p:sp>
        <p:nvSpPr>
          <p:cNvPr id="978" name="Google Shape;978;p130"/>
          <p:cNvSpPr txBox="1">
            <a:spLocks noGrp="1"/>
          </p:cNvSpPr>
          <p:nvPr>
            <p:ph type="ctrTitle"/>
          </p:nvPr>
        </p:nvSpPr>
        <p:spPr>
          <a:xfrm>
            <a:off x="311708" y="744575"/>
            <a:ext cx="8520600" cy="2052600"/>
          </a:xfrm>
          <a:prstGeom prst="rect">
            <a:avLst/>
          </a:prstGeom>
        </p:spPr>
        <p:txBody>
          <a:bodyPr spcFirstLastPara="1" wrap="square" lIns="0" tIns="91425" rIns="0"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79" name="Google Shape;979;p130"/>
          <p:cNvSpPr txBox="1">
            <a:spLocks noGrp="1"/>
          </p:cNvSpPr>
          <p:nvPr>
            <p:ph type="subTitle" idx="1"/>
          </p:nvPr>
        </p:nvSpPr>
        <p:spPr>
          <a:xfrm>
            <a:off x="311700" y="2834125"/>
            <a:ext cx="8520600" cy="7926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80" name="Google Shape;980;p1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2">
  <p:cSld name="TITLE_6">
    <p:spTree>
      <p:nvGrpSpPr>
        <p:cNvPr id="1" name="Shape 981"/>
        <p:cNvGrpSpPr/>
        <p:nvPr/>
      </p:nvGrpSpPr>
      <p:grpSpPr>
        <a:xfrm>
          <a:off x="0" y="0"/>
          <a:ext cx="0" cy="0"/>
          <a:chOff x="0" y="0"/>
          <a:chExt cx="0" cy="0"/>
        </a:xfrm>
      </p:grpSpPr>
      <p:sp>
        <p:nvSpPr>
          <p:cNvPr id="982" name="Google Shape;982;p13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983" name="Google Shape;983;p13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84" name="Google Shape;984;p1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Light">
  <p:cSld name="Blank Light">
    <p:bg>
      <p:bgPr>
        <a:solidFill>
          <a:schemeClr val="lt1"/>
        </a:solidFill>
        <a:effectLst/>
      </p:bgPr>
    </p:bg>
    <p:spTree>
      <p:nvGrpSpPr>
        <p:cNvPr id="1" name="Shape 985"/>
        <p:cNvGrpSpPr/>
        <p:nvPr/>
      </p:nvGrpSpPr>
      <p:grpSpPr>
        <a:xfrm>
          <a:off x="0" y="0"/>
          <a:ext cx="0" cy="0"/>
          <a:chOff x="0" y="0"/>
          <a:chExt cx="0" cy="0"/>
        </a:xfrm>
      </p:grpSpPr>
      <p:sp>
        <p:nvSpPr>
          <p:cNvPr id="986" name="Google Shape;986;p132"/>
          <p:cNvSpPr txBox="1">
            <a:spLocks noGrp="1"/>
          </p:cNvSpPr>
          <p:nvPr>
            <p:ph type="ftr" idx="11"/>
          </p:nvPr>
        </p:nvSpPr>
        <p:spPr>
          <a:xfrm>
            <a:off x="628650" y="4842553"/>
            <a:ext cx="1129800" cy="233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800" b="0" i="0" u="none" strike="noStrike" cap="none">
                <a:solidFill>
                  <a:srgbClr val="A5A5A5"/>
                </a:solidFill>
                <a:latin typeface="Arial"/>
                <a:ea typeface="Arial"/>
                <a:cs typeface="Arial"/>
                <a:sym typeface="Arial"/>
              </a:defRPr>
            </a:lvl1pPr>
            <a:lvl2pPr marL="342900" marR="0" lvl="1"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5pPr>
            <a:lvl6pPr marL="1714500" marR="0" lvl="5"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6pPr>
            <a:lvl7pPr marL="2057400" marR="0" lvl="6"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7pPr>
            <a:lvl8pPr marL="2400300" marR="0" lvl="7"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8pPr>
            <a:lvl9pPr marL="2743200" marR="0" lvl="8"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9pPr>
          </a:lstStyle>
          <a:p>
            <a:endParaRPr/>
          </a:p>
        </p:txBody>
      </p:sp>
      <p:sp>
        <p:nvSpPr>
          <p:cNvPr id="987" name="Google Shape;987;p132"/>
          <p:cNvSpPr txBox="1">
            <a:spLocks noGrp="1"/>
          </p:cNvSpPr>
          <p:nvPr>
            <p:ph type="sldNum" idx="12"/>
          </p:nvPr>
        </p:nvSpPr>
        <p:spPr>
          <a:xfrm>
            <a:off x="1847039" y="4842553"/>
            <a:ext cx="283200" cy="233400"/>
          </a:xfrm>
          <a:prstGeom prst="rect">
            <a:avLst/>
          </a:prstGeom>
          <a:noFill/>
          <a:ln>
            <a:noFill/>
          </a:ln>
        </p:spPr>
        <p:txBody>
          <a:bodyPr spcFirstLastPara="1" wrap="square" lIns="68575" tIns="34275" rIns="68575" bIns="34275" anchor="ctr" anchorCtr="0">
            <a:noAutofit/>
          </a:bodyPr>
          <a:lstStyle>
            <a:lvl1pPr marL="0" marR="0" lvl="0" indent="0" algn="l" rtl="0">
              <a:spcBef>
                <a:spcPts val="0"/>
              </a:spcBef>
              <a:buNone/>
              <a:defRPr sz="800" b="0" i="0" u="none" strike="noStrike" cap="none">
                <a:solidFill>
                  <a:srgbClr val="A5A5A5"/>
                </a:solidFill>
                <a:latin typeface="Arial"/>
                <a:ea typeface="Arial"/>
                <a:cs typeface="Arial"/>
                <a:sym typeface="Arial"/>
              </a:defRPr>
            </a:lvl1pPr>
            <a:lvl2pPr marL="0" marR="0" lvl="1" indent="0" algn="l" rtl="0">
              <a:spcBef>
                <a:spcPts val="0"/>
              </a:spcBef>
              <a:buNone/>
              <a:defRPr sz="800" b="0" i="0" u="none" strike="noStrike" cap="none">
                <a:solidFill>
                  <a:srgbClr val="A5A5A5"/>
                </a:solidFill>
                <a:latin typeface="Arial"/>
                <a:ea typeface="Arial"/>
                <a:cs typeface="Arial"/>
                <a:sym typeface="Arial"/>
              </a:defRPr>
            </a:lvl2pPr>
            <a:lvl3pPr marL="0" marR="0" lvl="2" indent="0" algn="l" rtl="0">
              <a:spcBef>
                <a:spcPts val="0"/>
              </a:spcBef>
              <a:buNone/>
              <a:defRPr sz="800" b="0" i="0" u="none" strike="noStrike" cap="none">
                <a:solidFill>
                  <a:srgbClr val="A5A5A5"/>
                </a:solidFill>
                <a:latin typeface="Arial"/>
                <a:ea typeface="Arial"/>
                <a:cs typeface="Arial"/>
                <a:sym typeface="Arial"/>
              </a:defRPr>
            </a:lvl3pPr>
            <a:lvl4pPr marL="0" marR="0" lvl="3" indent="0" algn="l" rtl="0">
              <a:spcBef>
                <a:spcPts val="0"/>
              </a:spcBef>
              <a:buNone/>
              <a:defRPr sz="800" b="0" i="0" u="none" strike="noStrike" cap="none">
                <a:solidFill>
                  <a:srgbClr val="A5A5A5"/>
                </a:solidFill>
                <a:latin typeface="Arial"/>
                <a:ea typeface="Arial"/>
                <a:cs typeface="Arial"/>
                <a:sym typeface="Arial"/>
              </a:defRPr>
            </a:lvl4pPr>
            <a:lvl5pPr marL="0" marR="0" lvl="4" indent="0" algn="l" rtl="0">
              <a:spcBef>
                <a:spcPts val="0"/>
              </a:spcBef>
              <a:buNone/>
              <a:defRPr sz="800" b="0" i="0" u="none" strike="noStrike" cap="none">
                <a:solidFill>
                  <a:srgbClr val="A5A5A5"/>
                </a:solidFill>
                <a:latin typeface="Arial"/>
                <a:ea typeface="Arial"/>
                <a:cs typeface="Arial"/>
                <a:sym typeface="Arial"/>
              </a:defRPr>
            </a:lvl5pPr>
            <a:lvl6pPr marL="0" marR="0" lvl="5" indent="0" algn="l" rtl="0">
              <a:spcBef>
                <a:spcPts val="0"/>
              </a:spcBef>
              <a:buNone/>
              <a:defRPr sz="800" b="0" i="0" u="none" strike="noStrike" cap="none">
                <a:solidFill>
                  <a:srgbClr val="A5A5A5"/>
                </a:solidFill>
                <a:latin typeface="Arial"/>
                <a:ea typeface="Arial"/>
                <a:cs typeface="Arial"/>
                <a:sym typeface="Arial"/>
              </a:defRPr>
            </a:lvl6pPr>
            <a:lvl7pPr marL="0" marR="0" lvl="6" indent="0" algn="l" rtl="0">
              <a:spcBef>
                <a:spcPts val="0"/>
              </a:spcBef>
              <a:buNone/>
              <a:defRPr sz="800" b="0" i="0" u="none" strike="noStrike" cap="none">
                <a:solidFill>
                  <a:srgbClr val="A5A5A5"/>
                </a:solidFill>
                <a:latin typeface="Arial"/>
                <a:ea typeface="Arial"/>
                <a:cs typeface="Arial"/>
                <a:sym typeface="Arial"/>
              </a:defRPr>
            </a:lvl7pPr>
            <a:lvl8pPr marL="0" marR="0" lvl="7" indent="0" algn="l" rtl="0">
              <a:spcBef>
                <a:spcPts val="0"/>
              </a:spcBef>
              <a:buNone/>
              <a:defRPr sz="800" b="0" i="0" u="none" strike="noStrike" cap="none">
                <a:solidFill>
                  <a:srgbClr val="A5A5A5"/>
                </a:solidFill>
                <a:latin typeface="Arial"/>
                <a:ea typeface="Arial"/>
                <a:cs typeface="Arial"/>
                <a:sym typeface="Arial"/>
              </a:defRPr>
            </a:lvl8pPr>
            <a:lvl9pPr marL="0" marR="0" lvl="8" indent="0" algn="l" rtl="0">
              <a:spcBef>
                <a:spcPts val="0"/>
              </a:spcBef>
              <a:buNone/>
              <a:defRPr sz="800" b="0" i="0" u="none" strike="noStrike" cap="none">
                <a:solidFill>
                  <a:srgbClr val="A5A5A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_ Introduction x 3">
  <p:cSld name="3 Column-Client Quotes">
    <p:spTree>
      <p:nvGrpSpPr>
        <p:cNvPr id="1" name="Shape 56"/>
        <p:cNvGrpSpPr/>
        <p:nvPr/>
      </p:nvGrpSpPr>
      <p:grpSpPr>
        <a:xfrm>
          <a:off x="0" y="0"/>
          <a:ext cx="0" cy="0"/>
          <a:chOff x="0" y="0"/>
          <a:chExt cx="0" cy="0"/>
        </a:xfrm>
      </p:grpSpPr>
      <p:sp>
        <p:nvSpPr>
          <p:cNvPr id="57" name="Google Shape;57;p14"/>
          <p:cNvSpPr>
            <a:spLocks noGrp="1"/>
          </p:cNvSpPr>
          <p:nvPr>
            <p:ph type="pic" idx="2"/>
          </p:nvPr>
        </p:nvSpPr>
        <p:spPr>
          <a:xfrm>
            <a:off x="1132525"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8" name="Google Shape;58;p14"/>
          <p:cNvSpPr>
            <a:spLocks noGrp="1"/>
          </p:cNvSpPr>
          <p:nvPr>
            <p:ph type="pic" idx="3"/>
          </p:nvPr>
        </p:nvSpPr>
        <p:spPr>
          <a:xfrm>
            <a:off x="388260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9" name="Google Shape;59;p14"/>
          <p:cNvSpPr>
            <a:spLocks noGrp="1"/>
          </p:cNvSpPr>
          <p:nvPr>
            <p:ph type="pic" idx="4"/>
          </p:nvPr>
        </p:nvSpPr>
        <p:spPr>
          <a:xfrm>
            <a:off x="6556825"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0" name="Google Shape;60;p14"/>
          <p:cNvSpPr txBox="1">
            <a:spLocks noGrp="1"/>
          </p:cNvSpPr>
          <p:nvPr>
            <p:ph type="subTitle" idx="1"/>
          </p:nvPr>
        </p:nvSpPr>
        <p:spPr>
          <a:xfrm>
            <a:off x="726775" y="2842950"/>
            <a:ext cx="2190300" cy="352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1" name="Google Shape;61;p14"/>
          <p:cNvSpPr txBox="1">
            <a:spLocks noGrp="1"/>
          </p:cNvSpPr>
          <p:nvPr>
            <p:ph type="body" idx="5"/>
          </p:nvPr>
        </p:nvSpPr>
        <p:spPr>
          <a:xfrm>
            <a:off x="726775" y="3207325"/>
            <a:ext cx="2190300" cy="1296300"/>
          </a:xfrm>
          <a:prstGeom prst="rect">
            <a:avLst/>
          </a:prstGeom>
        </p:spPr>
        <p:txBody>
          <a:bodyPr spcFirstLastPara="1" wrap="square" lIns="91425" tIns="91425" rIns="91425" bIns="91425" anchor="t" anchorCtr="0">
            <a:normAutofit/>
          </a:bodyPr>
          <a:lstStyle>
            <a:lvl1pPr marL="457200" lvl="0" indent="-317500" algn="ctr" rtl="0">
              <a:spcBef>
                <a:spcPts val="0"/>
              </a:spcBef>
              <a:spcAft>
                <a:spcPts val="0"/>
              </a:spcAft>
              <a:buSzPts val="1400"/>
              <a:buChar char="●"/>
              <a:defRPr sz="1400"/>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62" name="Google Shape;62;p14"/>
          <p:cNvSpPr txBox="1">
            <a:spLocks noGrp="1"/>
          </p:cNvSpPr>
          <p:nvPr>
            <p:ph type="title"/>
          </p:nvPr>
        </p:nvSpPr>
        <p:spPr>
          <a:xfrm>
            <a:off x="311700" y="28427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4"/>
          <p:cNvSpPr txBox="1">
            <a:spLocks noGrp="1"/>
          </p:cNvSpPr>
          <p:nvPr>
            <p:ph type="subTitle" idx="6"/>
          </p:nvPr>
        </p:nvSpPr>
        <p:spPr>
          <a:xfrm>
            <a:off x="3476850" y="2842950"/>
            <a:ext cx="2190300" cy="352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4" name="Google Shape;64;p14"/>
          <p:cNvSpPr txBox="1">
            <a:spLocks noGrp="1"/>
          </p:cNvSpPr>
          <p:nvPr>
            <p:ph type="body" idx="7"/>
          </p:nvPr>
        </p:nvSpPr>
        <p:spPr>
          <a:xfrm>
            <a:off x="3476850" y="3207325"/>
            <a:ext cx="2190300" cy="1296300"/>
          </a:xfrm>
          <a:prstGeom prst="rect">
            <a:avLst/>
          </a:prstGeom>
        </p:spPr>
        <p:txBody>
          <a:bodyPr spcFirstLastPara="1" wrap="square" lIns="91425" tIns="91425" rIns="91425" bIns="91425" anchor="t" anchorCtr="0">
            <a:normAutofit/>
          </a:bodyPr>
          <a:lstStyle>
            <a:lvl1pPr marL="457200" lvl="0" indent="-317500" algn="ctr" rtl="0">
              <a:spcBef>
                <a:spcPts val="0"/>
              </a:spcBef>
              <a:spcAft>
                <a:spcPts val="0"/>
              </a:spcAft>
              <a:buSzPts val="1400"/>
              <a:buChar char="●"/>
              <a:defRPr sz="1400"/>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65" name="Google Shape;65;p14"/>
          <p:cNvSpPr txBox="1">
            <a:spLocks noGrp="1"/>
          </p:cNvSpPr>
          <p:nvPr>
            <p:ph type="subTitle" idx="8"/>
          </p:nvPr>
        </p:nvSpPr>
        <p:spPr>
          <a:xfrm>
            <a:off x="6151075" y="2842950"/>
            <a:ext cx="2190300" cy="352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6" name="Google Shape;66;p14"/>
          <p:cNvSpPr txBox="1">
            <a:spLocks noGrp="1"/>
          </p:cNvSpPr>
          <p:nvPr>
            <p:ph type="body" idx="9"/>
          </p:nvPr>
        </p:nvSpPr>
        <p:spPr>
          <a:xfrm>
            <a:off x="6151075" y="3207325"/>
            <a:ext cx="2190300" cy="1296300"/>
          </a:xfrm>
          <a:prstGeom prst="rect">
            <a:avLst/>
          </a:prstGeom>
        </p:spPr>
        <p:txBody>
          <a:bodyPr spcFirstLastPara="1" wrap="square" lIns="91425" tIns="91425" rIns="91425" bIns="91425" anchor="t" anchorCtr="0">
            <a:normAutofit/>
          </a:bodyPr>
          <a:lstStyle>
            <a:lvl1pPr marL="457200" lvl="0" indent="-317500" algn="ctr" rtl="0">
              <a:spcBef>
                <a:spcPts val="0"/>
              </a:spcBef>
              <a:spcAft>
                <a:spcPts val="0"/>
              </a:spcAft>
              <a:buSzPts val="1400"/>
              <a:buChar char="●"/>
              <a:defRPr sz="1400"/>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pic>
        <p:nvPicPr>
          <p:cNvPr id="67" name="Google Shape;67;p14"/>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68" name="Google Shape;68;p14"/>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slide 3">
  <p:cSld name="TITLE_7">
    <p:spTree>
      <p:nvGrpSpPr>
        <p:cNvPr id="1" name="Shape 988"/>
        <p:cNvGrpSpPr/>
        <p:nvPr/>
      </p:nvGrpSpPr>
      <p:grpSpPr>
        <a:xfrm>
          <a:off x="0" y="0"/>
          <a:ext cx="0" cy="0"/>
          <a:chOff x="0" y="0"/>
          <a:chExt cx="0" cy="0"/>
        </a:xfrm>
      </p:grpSpPr>
      <p:sp>
        <p:nvSpPr>
          <p:cNvPr id="989" name="Google Shape;989;p133"/>
          <p:cNvSpPr txBox="1">
            <a:spLocks noGrp="1"/>
          </p:cNvSpPr>
          <p:nvPr>
            <p:ph type="ctrTitle"/>
          </p:nvPr>
        </p:nvSpPr>
        <p:spPr>
          <a:xfrm>
            <a:off x="311708" y="744575"/>
            <a:ext cx="8520600" cy="2052600"/>
          </a:xfrm>
          <a:prstGeom prst="rect">
            <a:avLst/>
          </a:prstGeom>
        </p:spPr>
        <p:txBody>
          <a:bodyPr spcFirstLastPara="1" wrap="square" lIns="0" tIns="91425" rIns="0"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90" name="Google Shape;990;p133"/>
          <p:cNvSpPr txBox="1">
            <a:spLocks noGrp="1"/>
          </p:cNvSpPr>
          <p:nvPr>
            <p:ph type="subTitle" idx="1"/>
          </p:nvPr>
        </p:nvSpPr>
        <p:spPr>
          <a:xfrm>
            <a:off x="311700" y="2834125"/>
            <a:ext cx="8520600" cy="7926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91" name="Google Shape;991;p1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_ 4 Points with Icons 2">
  <p:cSld name="3 Column-Client Quotes_1_1_1_1_2">
    <p:spTree>
      <p:nvGrpSpPr>
        <p:cNvPr id="1" name="Shape 992"/>
        <p:cNvGrpSpPr/>
        <p:nvPr/>
      </p:nvGrpSpPr>
      <p:grpSpPr>
        <a:xfrm>
          <a:off x="0" y="0"/>
          <a:ext cx="0" cy="0"/>
          <a:chOff x="0" y="0"/>
          <a:chExt cx="0" cy="0"/>
        </a:xfrm>
      </p:grpSpPr>
      <p:sp>
        <p:nvSpPr>
          <p:cNvPr id="993" name="Google Shape;993;p134"/>
          <p:cNvSpPr txBox="1">
            <a:spLocks noGrp="1"/>
          </p:cNvSpPr>
          <p:nvPr>
            <p:ph type="subTitle" idx="1"/>
          </p:nvPr>
        </p:nvSpPr>
        <p:spPr>
          <a:xfrm>
            <a:off x="311689" y="2588625"/>
            <a:ext cx="1986600" cy="3525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chemeClr val="accent6"/>
              </a:buClr>
              <a:buSzPts val="1600"/>
              <a:buNone/>
              <a:defRPr sz="1600" b="1">
                <a:solidFill>
                  <a:schemeClr val="accent6"/>
                </a:solidFill>
              </a:defRPr>
            </a:lvl1pPr>
            <a:lvl2pPr lvl="1" algn="l" rtl="0">
              <a:lnSpc>
                <a:spcPct val="100000"/>
              </a:lnSpc>
              <a:spcBef>
                <a:spcPts val="0"/>
              </a:spcBef>
              <a:spcAft>
                <a:spcPts val="0"/>
              </a:spcAft>
              <a:buClr>
                <a:schemeClr val="accent6"/>
              </a:buClr>
              <a:buSzPts val="1600"/>
              <a:buNone/>
              <a:defRPr sz="1600">
                <a:solidFill>
                  <a:schemeClr val="accent6"/>
                </a:solidFill>
              </a:defRPr>
            </a:lvl2pPr>
            <a:lvl3pPr lvl="2" algn="l" rtl="0">
              <a:lnSpc>
                <a:spcPct val="100000"/>
              </a:lnSpc>
              <a:spcBef>
                <a:spcPts val="0"/>
              </a:spcBef>
              <a:spcAft>
                <a:spcPts val="0"/>
              </a:spcAft>
              <a:buClr>
                <a:schemeClr val="accent6"/>
              </a:buClr>
              <a:buSzPts val="1600"/>
              <a:buNone/>
              <a:defRPr sz="1600">
                <a:solidFill>
                  <a:schemeClr val="accent6"/>
                </a:solidFill>
              </a:defRPr>
            </a:lvl3pPr>
            <a:lvl4pPr lvl="3" algn="l" rtl="0">
              <a:lnSpc>
                <a:spcPct val="100000"/>
              </a:lnSpc>
              <a:spcBef>
                <a:spcPts val="0"/>
              </a:spcBef>
              <a:spcAft>
                <a:spcPts val="0"/>
              </a:spcAft>
              <a:buClr>
                <a:schemeClr val="accent6"/>
              </a:buClr>
              <a:buSzPts val="1600"/>
              <a:buNone/>
              <a:defRPr sz="1600">
                <a:solidFill>
                  <a:schemeClr val="accent6"/>
                </a:solidFill>
              </a:defRPr>
            </a:lvl4pPr>
            <a:lvl5pPr lvl="4" algn="l" rtl="0">
              <a:lnSpc>
                <a:spcPct val="100000"/>
              </a:lnSpc>
              <a:spcBef>
                <a:spcPts val="0"/>
              </a:spcBef>
              <a:spcAft>
                <a:spcPts val="0"/>
              </a:spcAft>
              <a:buClr>
                <a:schemeClr val="accent6"/>
              </a:buClr>
              <a:buSzPts val="1600"/>
              <a:buNone/>
              <a:defRPr sz="1600">
                <a:solidFill>
                  <a:schemeClr val="accent6"/>
                </a:solidFill>
              </a:defRPr>
            </a:lvl5pPr>
            <a:lvl6pPr lvl="5" algn="l" rtl="0">
              <a:lnSpc>
                <a:spcPct val="100000"/>
              </a:lnSpc>
              <a:spcBef>
                <a:spcPts val="0"/>
              </a:spcBef>
              <a:spcAft>
                <a:spcPts val="0"/>
              </a:spcAft>
              <a:buClr>
                <a:schemeClr val="accent6"/>
              </a:buClr>
              <a:buSzPts val="1600"/>
              <a:buNone/>
              <a:defRPr sz="1600">
                <a:solidFill>
                  <a:schemeClr val="accent6"/>
                </a:solidFill>
              </a:defRPr>
            </a:lvl6pPr>
            <a:lvl7pPr lvl="6" algn="l" rtl="0">
              <a:lnSpc>
                <a:spcPct val="100000"/>
              </a:lnSpc>
              <a:spcBef>
                <a:spcPts val="0"/>
              </a:spcBef>
              <a:spcAft>
                <a:spcPts val="0"/>
              </a:spcAft>
              <a:buClr>
                <a:schemeClr val="accent6"/>
              </a:buClr>
              <a:buSzPts val="1600"/>
              <a:buNone/>
              <a:defRPr sz="1600">
                <a:solidFill>
                  <a:schemeClr val="accent6"/>
                </a:solidFill>
              </a:defRPr>
            </a:lvl7pPr>
            <a:lvl8pPr lvl="7" algn="l" rtl="0">
              <a:lnSpc>
                <a:spcPct val="100000"/>
              </a:lnSpc>
              <a:spcBef>
                <a:spcPts val="0"/>
              </a:spcBef>
              <a:spcAft>
                <a:spcPts val="0"/>
              </a:spcAft>
              <a:buClr>
                <a:schemeClr val="accent6"/>
              </a:buClr>
              <a:buSzPts val="1600"/>
              <a:buNone/>
              <a:defRPr sz="1600">
                <a:solidFill>
                  <a:schemeClr val="accent6"/>
                </a:solidFill>
              </a:defRPr>
            </a:lvl8pPr>
            <a:lvl9pPr lvl="8" algn="l"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994" name="Google Shape;994;p134"/>
          <p:cNvSpPr txBox="1">
            <a:spLocks noGrp="1"/>
          </p:cNvSpPr>
          <p:nvPr>
            <p:ph type="body" idx="2"/>
          </p:nvPr>
        </p:nvSpPr>
        <p:spPr>
          <a:xfrm>
            <a:off x="311698" y="2892450"/>
            <a:ext cx="1986600" cy="15270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sp>
        <p:nvSpPr>
          <p:cNvPr id="995" name="Google Shape;995;p134"/>
          <p:cNvSpPr txBox="1">
            <a:spLocks noGrp="1"/>
          </p:cNvSpPr>
          <p:nvPr>
            <p:ph type="title"/>
          </p:nvPr>
        </p:nvSpPr>
        <p:spPr>
          <a:xfrm>
            <a:off x="311700" y="284275"/>
            <a:ext cx="8520600" cy="572700"/>
          </a:xfrm>
          <a:prstGeom prst="rect">
            <a:avLst/>
          </a:prstGeom>
          <a:noFill/>
          <a:ln>
            <a:noFill/>
          </a:ln>
        </p:spPr>
        <p:txBody>
          <a:bodyPr spcFirstLastPara="1" wrap="square" lIns="0" tIns="91425" rIns="0" bIns="91425" anchor="t" anchorCtr="0">
            <a:noAutofit/>
          </a:bodyPr>
          <a:lstStyle>
            <a:lvl1pPr lvl="0" algn="l" rtl="0">
              <a:lnSpc>
                <a:spcPct val="80000"/>
              </a:lnSpc>
              <a:spcBef>
                <a:spcPts val="0"/>
              </a:spcBef>
              <a:spcAft>
                <a:spcPts val="0"/>
              </a:spcAft>
              <a:buSzPts val="2800"/>
              <a:buNone/>
              <a:defRPr/>
            </a:lvl1pPr>
            <a:lvl2pPr lvl="1" algn="l" rtl="0">
              <a:lnSpc>
                <a:spcPct val="80000"/>
              </a:lnSpc>
              <a:spcBef>
                <a:spcPts val="0"/>
              </a:spcBef>
              <a:spcAft>
                <a:spcPts val="0"/>
              </a:spcAft>
              <a:buSzPts val="2800"/>
              <a:buNone/>
              <a:defRPr/>
            </a:lvl2pPr>
            <a:lvl3pPr lvl="2" algn="l" rtl="0">
              <a:lnSpc>
                <a:spcPct val="80000"/>
              </a:lnSpc>
              <a:spcBef>
                <a:spcPts val="0"/>
              </a:spcBef>
              <a:spcAft>
                <a:spcPts val="0"/>
              </a:spcAft>
              <a:buSzPts val="2800"/>
              <a:buNone/>
              <a:defRPr/>
            </a:lvl3pPr>
            <a:lvl4pPr lvl="3" algn="l" rtl="0">
              <a:lnSpc>
                <a:spcPct val="80000"/>
              </a:lnSpc>
              <a:spcBef>
                <a:spcPts val="0"/>
              </a:spcBef>
              <a:spcAft>
                <a:spcPts val="0"/>
              </a:spcAft>
              <a:buSzPts val="2800"/>
              <a:buNone/>
              <a:defRPr/>
            </a:lvl4pPr>
            <a:lvl5pPr lvl="4" algn="l" rtl="0">
              <a:lnSpc>
                <a:spcPct val="80000"/>
              </a:lnSpc>
              <a:spcBef>
                <a:spcPts val="0"/>
              </a:spcBef>
              <a:spcAft>
                <a:spcPts val="0"/>
              </a:spcAft>
              <a:buSzPts val="2800"/>
              <a:buNone/>
              <a:defRPr/>
            </a:lvl5pPr>
            <a:lvl6pPr lvl="5" algn="l" rtl="0">
              <a:lnSpc>
                <a:spcPct val="80000"/>
              </a:lnSpc>
              <a:spcBef>
                <a:spcPts val="0"/>
              </a:spcBef>
              <a:spcAft>
                <a:spcPts val="0"/>
              </a:spcAft>
              <a:buSzPts val="2800"/>
              <a:buNone/>
              <a:defRPr/>
            </a:lvl6pPr>
            <a:lvl7pPr lvl="6" algn="l" rtl="0">
              <a:lnSpc>
                <a:spcPct val="80000"/>
              </a:lnSpc>
              <a:spcBef>
                <a:spcPts val="0"/>
              </a:spcBef>
              <a:spcAft>
                <a:spcPts val="0"/>
              </a:spcAft>
              <a:buSzPts val="2800"/>
              <a:buNone/>
              <a:defRPr/>
            </a:lvl7pPr>
            <a:lvl8pPr lvl="7" algn="l" rtl="0">
              <a:lnSpc>
                <a:spcPct val="80000"/>
              </a:lnSpc>
              <a:spcBef>
                <a:spcPts val="0"/>
              </a:spcBef>
              <a:spcAft>
                <a:spcPts val="0"/>
              </a:spcAft>
              <a:buSzPts val="2800"/>
              <a:buNone/>
              <a:defRPr/>
            </a:lvl8pPr>
            <a:lvl9pPr lvl="8" algn="l" rtl="0">
              <a:lnSpc>
                <a:spcPct val="80000"/>
              </a:lnSpc>
              <a:spcBef>
                <a:spcPts val="0"/>
              </a:spcBef>
              <a:spcAft>
                <a:spcPts val="0"/>
              </a:spcAft>
              <a:buSzPts val="2800"/>
              <a:buNone/>
              <a:defRPr/>
            </a:lvl9pPr>
          </a:lstStyle>
          <a:p>
            <a:endParaRPr/>
          </a:p>
        </p:txBody>
      </p:sp>
      <p:sp>
        <p:nvSpPr>
          <p:cNvPr id="996" name="Google Shape;996;p134"/>
          <p:cNvSpPr txBox="1">
            <a:spLocks noGrp="1"/>
          </p:cNvSpPr>
          <p:nvPr>
            <p:ph type="subTitle" idx="3"/>
          </p:nvPr>
        </p:nvSpPr>
        <p:spPr>
          <a:xfrm>
            <a:off x="2489608" y="2588625"/>
            <a:ext cx="1986600" cy="3525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chemeClr val="accent6"/>
              </a:buClr>
              <a:buSzPts val="1600"/>
              <a:buNone/>
              <a:defRPr sz="1600" b="1">
                <a:solidFill>
                  <a:schemeClr val="accent6"/>
                </a:solidFill>
              </a:defRPr>
            </a:lvl1pPr>
            <a:lvl2pPr lvl="1" algn="l" rtl="0">
              <a:lnSpc>
                <a:spcPct val="100000"/>
              </a:lnSpc>
              <a:spcBef>
                <a:spcPts val="0"/>
              </a:spcBef>
              <a:spcAft>
                <a:spcPts val="0"/>
              </a:spcAft>
              <a:buClr>
                <a:schemeClr val="accent6"/>
              </a:buClr>
              <a:buSzPts val="1600"/>
              <a:buNone/>
              <a:defRPr sz="1600">
                <a:solidFill>
                  <a:schemeClr val="accent6"/>
                </a:solidFill>
              </a:defRPr>
            </a:lvl2pPr>
            <a:lvl3pPr lvl="2" algn="l" rtl="0">
              <a:lnSpc>
                <a:spcPct val="100000"/>
              </a:lnSpc>
              <a:spcBef>
                <a:spcPts val="0"/>
              </a:spcBef>
              <a:spcAft>
                <a:spcPts val="0"/>
              </a:spcAft>
              <a:buClr>
                <a:schemeClr val="accent6"/>
              </a:buClr>
              <a:buSzPts val="1600"/>
              <a:buNone/>
              <a:defRPr sz="1600">
                <a:solidFill>
                  <a:schemeClr val="accent6"/>
                </a:solidFill>
              </a:defRPr>
            </a:lvl3pPr>
            <a:lvl4pPr lvl="3" algn="l" rtl="0">
              <a:lnSpc>
                <a:spcPct val="100000"/>
              </a:lnSpc>
              <a:spcBef>
                <a:spcPts val="0"/>
              </a:spcBef>
              <a:spcAft>
                <a:spcPts val="0"/>
              </a:spcAft>
              <a:buClr>
                <a:schemeClr val="accent6"/>
              </a:buClr>
              <a:buSzPts val="1600"/>
              <a:buNone/>
              <a:defRPr sz="1600">
                <a:solidFill>
                  <a:schemeClr val="accent6"/>
                </a:solidFill>
              </a:defRPr>
            </a:lvl4pPr>
            <a:lvl5pPr lvl="4" algn="l" rtl="0">
              <a:lnSpc>
                <a:spcPct val="100000"/>
              </a:lnSpc>
              <a:spcBef>
                <a:spcPts val="0"/>
              </a:spcBef>
              <a:spcAft>
                <a:spcPts val="0"/>
              </a:spcAft>
              <a:buClr>
                <a:schemeClr val="accent6"/>
              </a:buClr>
              <a:buSzPts val="1600"/>
              <a:buNone/>
              <a:defRPr sz="1600">
                <a:solidFill>
                  <a:schemeClr val="accent6"/>
                </a:solidFill>
              </a:defRPr>
            </a:lvl5pPr>
            <a:lvl6pPr lvl="5" algn="l" rtl="0">
              <a:lnSpc>
                <a:spcPct val="100000"/>
              </a:lnSpc>
              <a:spcBef>
                <a:spcPts val="0"/>
              </a:spcBef>
              <a:spcAft>
                <a:spcPts val="0"/>
              </a:spcAft>
              <a:buClr>
                <a:schemeClr val="accent6"/>
              </a:buClr>
              <a:buSzPts val="1600"/>
              <a:buNone/>
              <a:defRPr sz="1600">
                <a:solidFill>
                  <a:schemeClr val="accent6"/>
                </a:solidFill>
              </a:defRPr>
            </a:lvl6pPr>
            <a:lvl7pPr lvl="6" algn="l" rtl="0">
              <a:lnSpc>
                <a:spcPct val="100000"/>
              </a:lnSpc>
              <a:spcBef>
                <a:spcPts val="0"/>
              </a:spcBef>
              <a:spcAft>
                <a:spcPts val="0"/>
              </a:spcAft>
              <a:buClr>
                <a:schemeClr val="accent6"/>
              </a:buClr>
              <a:buSzPts val="1600"/>
              <a:buNone/>
              <a:defRPr sz="1600">
                <a:solidFill>
                  <a:schemeClr val="accent6"/>
                </a:solidFill>
              </a:defRPr>
            </a:lvl7pPr>
            <a:lvl8pPr lvl="7" algn="l" rtl="0">
              <a:lnSpc>
                <a:spcPct val="100000"/>
              </a:lnSpc>
              <a:spcBef>
                <a:spcPts val="0"/>
              </a:spcBef>
              <a:spcAft>
                <a:spcPts val="0"/>
              </a:spcAft>
              <a:buClr>
                <a:schemeClr val="accent6"/>
              </a:buClr>
              <a:buSzPts val="1600"/>
              <a:buNone/>
              <a:defRPr sz="1600">
                <a:solidFill>
                  <a:schemeClr val="accent6"/>
                </a:solidFill>
              </a:defRPr>
            </a:lvl8pPr>
            <a:lvl9pPr lvl="8" algn="l"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997" name="Google Shape;997;p134"/>
          <p:cNvSpPr txBox="1">
            <a:spLocks noGrp="1"/>
          </p:cNvSpPr>
          <p:nvPr>
            <p:ph type="body" idx="4"/>
          </p:nvPr>
        </p:nvSpPr>
        <p:spPr>
          <a:xfrm>
            <a:off x="2489611" y="2892450"/>
            <a:ext cx="1986600" cy="15270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pic>
        <p:nvPicPr>
          <p:cNvPr id="998" name="Google Shape;998;p134"/>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999" name="Google Shape;999;p134"/>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700"/>
              <a:buFont typeface="Arial"/>
              <a:buNone/>
            </a:pPr>
            <a:r>
              <a:rPr lang="en" sz="700" b="1" i="0" u="none" strike="noStrike" cap="none">
                <a:solidFill>
                  <a:srgbClr val="B7B7B7"/>
                </a:solidFill>
                <a:latin typeface="Libre Franklin"/>
                <a:ea typeface="Libre Franklin"/>
                <a:cs typeface="Libre Franklin"/>
                <a:sym typeface="Libre Franklin"/>
              </a:rPr>
              <a:t>CONFIDENTIAL • Do Not Share</a:t>
            </a:r>
            <a:endParaRPr sz="700" b="1" i="0" u="none" strike="noStrike" cap="none">
              <a:solidFill>
                <a:srgbClr val="B7B7B7"/>
              </a:solidFill>
              <a:latin typeface="Libre Franklin"/>
              <a:ea typeface="Libre Franklin"/>
              <a:cs typeface="Libre Franklin"/>
              <a:sym typeface="Libre Franklin"/>
            </a:endParaRPr>
          </a:p>
        </p:txBody>
      </p:sp>
      <p:cxnSp>
        <p:nvCxnSpPr>
          <p:cNvPr id="1000" name="Google Shape;1000;p134"/>
          <p:cNvCxnSpPr/>
          <p:nvPr/>
        </p:nvCxnSpPr>
        <p:spPr>
          <a:xfrm rot="10800000">
            <a:off x="311537" y="2470625"/>
            <a:ext cx="1986600" cy="0"/>
          </a:xfrm>
          <a:prstGeom prst="straightConnector1">
            <a:avLst/>
          </a:prstGeom>
          <a:noFill/>
          <a:ln w="38100" cap="flat" cmpd="sng">
            <a:solidFill>
              <a:schemeClr val="lt2"/>
            </a:solidFill>
            <a:prstDash val="solid"/>
            <a:round/>
            <a:headEnd type="none" w="sm" len="sm"/>
            <a:tailEnd type="none" w="sm" len="sm"/>
          </a:ln>
        </p:spPr>
      </p:cxnSp>
      <p:cxnSp>
        <p:nvCxnSpPr>
          <p:cNvPr id="1001" name="Google Shape;1001;p134"/>
          <p:cNvCxnSpPr/>
          <p:nvPr/>
        </p:nvCxnSpPr>
        <p:spPr>
          <a:xfrm rot="10800000">
            <a:off x="2489463" y="2470625"/>
            <a:ext cx="1986600" cy="0"/>
          </a:xfrm>
          <a:prstGeom prst="straightConnector1">
            <a:avLst/>
          </a:prstGeom>
          <a:noFill/>
          <a:ln w="38100" cap="flat" cmpd="sng">
            <a:solidFill>
              <a:schemeClr val="lt2"/>
            </a:solidFill>
            <a:prstDash val="solid"/>
            <a:round/>
            <a:headEnd type="none" w="sm" len="sm"/>
            <a:tailEnd type="none" w="sm" len="sm"/>
          </a:ln>
        </p:spPr>
      </p:cxnSp>
      <p:sp>
        <p:nvSpPr>
          <p:cNvPr id="1002" name="Google Shape;1002;p134"/>
          <p:cNvSpPr txBox="1">
            <a:spLocks noGrp="1"/>
          </p:cNvSpPr>
          <p:nvPr>
            <p:ph type="subTitle" idx="5"/>
          </p:nvPr>
        </p:nvSpPr>
        <p:spPr>
          <a:xfrm>
            <a:off x="4667591" y="2588625"/>
            <a:ext cx="1986600" cy="3525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chemeClr val="accent6"/>
              </a:buClr>
              <a:buSzPts val="1600"/>
              <a:buNone/>
              <a:defRPr sz="1600" b="1">
                <a:solidFill>
                  <a:schemeClr val="accent6"/>
                </a:solidFill>
              </a:defRPr>
            </a:lvl1pPr>
            <a:lvl2pPr lvl="1" algn="l" rtl="0">
              <a:lnSpc>
                <a:spcPct val="100000"/>
              </a:lnSpc>
              <a:spcBef>
                <a:spcPts val="0"/>
              </a:spcBef>
              <a:spcAft>
                <a:spcPts val="0"/>
              </a:spcAft>
              <a:buClr>
                <a:schemeClr val="accent6"/>
              </a:buClr>
              <a:buSzPts val="1600"/>
              <a:buNone/>
              <a:defRPr sz="1600">
                <a:solidFill>
                  <a:schemeClr val="accent6"/>
                </a:solidFill>
              </a:defRPr>
            </a:lvl2pPr>
            <a:lvl3pPr lvl="2" algn="l" rtl="0">
              <a:lnSpc>
                <a:spcPct val="100000"/>
              </a:lnSpc>
              <a:spcBef>
                <a:spcPts val="0"/>
              </a:spcBef>
              <a:spcAft>
                <a:spcPts val="0"/>
              </a:spcAft>
              <a:buClr>
                <a:schemeClr val="accent6"/>
              </a:buClr>
              <a:buSzPts val="1600"/>
              <a:buNone/>
              <a:defRPr sz="1600">
                <a:solidFill>
                  <a:schemeClr val="accent6"/>
                </a:solidFill>
              </a:defRPr>
            </a:lvl3pPr>
            <a:lvl4pPr lvl="3" algn="l" rtl="0">
              <a:lnSpc>
                <a:spcPct val="100000"/>
              </a:lnSpc>
              <a:spcBef>
                <a:spcPts val="0"/>
              </a:spcBef>
              <a:spcAft>
                <a:spcPts val="0"/>
              </a:spcAft>
              <a:buClr>
                <a:schemeClr val="accent6"/>
              </a:buClr>
              <a:buSzPts val="1600"/>
              <a:buNone/>
              <a:defRPr sz="1600">
                <a:solidFill>
                  <a:schemeClr val="accent6"/>
                </a:solidFill>
              </a:defRPr>
            </a:lvl4pPr>
            <a:lvl5pPr lvl="4" algn="l" rtl="0">
              <a:lnSpc>
                <a:spcPct val="100000"/>
              </a:lnSpc>
              <a:spcBef>
                <a:spcPts val="0"/>
              </a:spcBef>
              <a:spcAft>
                <a:spcPts val="0"/>
              </a:spcAft>
              <a:buClr>
                <a:schemeClr val="accent6"/>
              </a:buClr>
              <a:buSzPts val="1600"/>
              <a:buNone/>
              <a:defRPr sz="1600">
                <a:solidFill>
                  <a:schemeClr val="accent6"/>
                </a:solidFill>
              </a:defRPr>
            </a:lvl5pPr>
            <a:lvl6pPr lvl="5" algn="l" rtl="0">
              <a:lnSpc>
                <a:spcPct val="100000"/>
              </a:lnSpc>
              <a:spcBef>
                <a:spcPts val="0"/>
              </a:spcBef>
              <a:spcAft>
                <a:spcPts val="0"/>
              </a:spcAft>
              <a:buClr>
                <a:schemeClr val="accent6"/>
              </a:buClr>
              <a:buSzPts val="1600"/>
              <a:buNone/>
              <a:defRPr sz="1600">
                <a:solidFill>
                  <a:schemeClr val="accent6"/>
                </a:solidFill>
              </a:defRPr>
            </a:lvl6pPr>
            <a:lvl7pPr lvl="6" algn="l" rtl="0">
              <a:lnSpc>
                <a:spcPct val="100000"/>
              </a:lnSpc>
              <a:spcBef>
                <a:spcPts val="0"/>
              </a:spcBef>
              <a:spcAft>
                <a:spcPts val="0"/>
              </a:spcAft>
              <a:buClr>
                <a:schemeClr val="accent6"/>
              </a:buClr>
              <a:buSzPts val="1600"/>
              <a:buNone/>
              <a:defRPr sz="1600">
                <a:solidFill>
                  <a:schemeClr val="accent6"/>
                </a:solidFill>
              </a:defRPr>
            </a:lvl7pPr>
            <a:lvl8pPr lvl="7" algn="l" rtl="0">
              <a:lnSpc>
                <a:spcPct val="100000"/>
              </a:lnSpc>
              <a:spcBef>
                <a:spcPts val="0"/>
              </a:spcBef>
              <a:spcAft>
                <a:spcPts val="0"/>
              </a:spcAft>
              <a:buClr>
                <a:schemeClr val="accent6"/>
              </a:buClr>
              <a:buSzPts val="1600"/>
              <a:buNone/>
              <a:defRPr sz="1600">
                <a:solidFill>
                  <a:schemeClr val="accent6"/>
                </a:solidFill>
              </a:defRPr>
            </a:lvl8pPr>
            <a:lvl9pPr lvl="8" algn="l"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003" name="Google Shape;1003;p134"/>
          <p:cNvSpPr txBox="1">
            <a:spLocks noGrp="1"/>
          </p:cNvSpPr>
          <p:nvPr>
            <p:ph type="body" idx="6"/>
          </p:nvPr>
        </p:nvSpPr>
        <p:spPr>
          <a:xfrm>
            <a:off x="4667590" y="2892450"/>
            <a:ext cx="1986600" cy="15270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cxnSp>
        <p:nvCxnSpPr>
          <p:cNvPr id="1004" name="Google Shape;1004;p134"/>
          <p:cNvCxnSpPr/>
          <p:nvPr/>
        </p:nvCxnSpPr>
        <p:spPr>
          <a:xfrm rot="10800000">
            <a:off x="4667446" y="2470625"/>
            <a:ext cx="1986600" cy="0"/>
          </a:xfrm>
          <a:prstGeom prst="straightConnector1">
            <a:avLst/>
          </a:prstGeom>
          <a:noFill/>
          <a:ln w="38100" cap="flat" cmpd="sng">
            <a:solidFill>
              <a:schemeClr val="lt2"/>
            </a:solidFill>
            <a:prstDash val="solid"/>
            <a:round/>
            <a:headEnd type="none" w="sm" len="sm"/>
            <a:tailEnd type="none" w="sm" len="sm"/>
          </a:ln>
        </p:spPr>
      </p:cxnSp>
      <p:sp>
        <p:nvSpPr>
          <p:cNvPr id="1005" name="Google Shape;1005;p134"/>
          <p:cNvSpPr>
            <a:spLocks noGrp="1"/>
          </p:cNvSpPr>
          <p:nvPr>
            <p:ph type="pic" idx="7"/>
          </p:nvPr>
        </p:nvSpPr>
        <p:spPr>
          <a:xfrm>
            <a:off x="31170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06" name="Google Shape;1006;p134"/>
          <p:cNvSpPr>
            <a:spLocks noGrp="1"/>
          </p:cNvSpPr>
          <p:nvPr>
            <p:ph type="pic" idx="8"/>
          </p:nvPr>
        </p:nvSpPr>
        <p:spPr>
          <a:xfrm>
            <a:off x="2489475"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07" name="Google Shape;1007;p134"/>
          <p:cNvSpPr>
            <a:spLocks noGrp="1"/>
          </p:cNvSpPr>
          <p:nvPr>
            <p:ph type="pic" idx="9"/>
          </p:nvPr>
        </p:nvSpPr>
        <p:spPr>
          <a:xfrm>
            <a:off x="466725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08" name="Google Shape;1008;p134"/>
          <p:cNvSpPr txBox="1">
            <a:spLocks noGrp="1"/>
          </p:cNvSpPr>
          <p:nvPr>
            <p:ph type="subTitle" idx="13"/>
          </p:nvPr>
        </p:nvSpPr>
        <p:spPr>
          <a:xfrm>
            <a:off x="6845661" y="2588625"/>
            <a:ext cx="1986600" cy="3525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chemeClr val="accent6"/>
              </a:buClr>
              <a:buSzPts val="1600"/>
              <a:buNone/>
              <a:defRPr sz="1600" b="1">
                <a:solidFill>
                  <a:schemeClr val="accent6"/>
                </a:solidFill>
              </a:defRPr>
            </a:lvl1pPr>
            <a:lvl2pPr lvl="1" algn="l" rtl="0">
              <a:lnSpc>
                <a:spcPct val="100000"/>
              </a:lnSpc>
              <a:spcBef>
                <a:spcPts val="0"/>
              </a:spcBef>
              <a:spcAft>
                <a:spcPts val="0"/>
              </a:spcAft>
              <a:buClr>
                <a:schemeClr val="accent6"/>
              </a:buClr>
              <a:buSzPts val="1600"/>
              <a:buNone/>
              <a:defRPr sz="1600">
                <a:solidFill>
                  <a:schemeClr val="accent6"/>
                </a:solidFill>
              </a:defRPr>
            </a:lvl2pPr>
            <a:lvl3pPr lvl="2" algn="l" rtl="0">
              <a:lnSpc>
                <a:spcPct val="100000"/>
              </a:lnSpc>
              <a:spcBef>
                <a:spcPts val="0"/>
              </a:spcBef>
              <a:spcAft>
                <a:spcPts val="0"/>
              </a:spcAft>
              <a:buClr>
                <a:schemeClr val="accent6"/>
              </a:buClr>
              <a:buSzPts val="1600"/>
              <a:buNone/>
              <a:defRPr sz="1600">
                <a:solidFill>
                  <a:schemeClr val="accent6"/>
                </a:solidFill>
              </a:defRPr>
            </a:lvl3pPr>
            <a:lvl4pPr lvl="3" algn="l" rtl="0">
              <a:lnSpc>
                <a:spcPct val="100000"/>
              </a:lnSpc>
              <a:spcBef>
                <a:spcPts val="0"/>
              </a:spcBef>
              <a:spcAft>
                <a:spcPts val="0"/>
              </a:spcAft>
              <a:buClr>
                <a:schemeClr val="accent6"/>
              </a:buClr>
              <a:buSzPts val="1600"/>
              <a:buNone/>
              <a:defRPr sz="1600">
                <a:solidFill>
                  <a:schemeClr val="accent6"/>
                </a:solidFill>
              </a:defRPr>
            </a:lvl4pPr>
            <a:lvl5pPr lvl="4" algn="l" rtl="0">
              <a:lnSpc>
                <a:spcPct val="100000"/>
              </a:lnSpc>
              <a:spcBef>
                <a:spcPts val="0"/>
              </a:spcBef>
              <a:spcAft>
                <a:spcPts val="0"/>
              </a:spcAft>
              <a:buClr>
                <a:schemeClr val="accent6"/>
              </a:buClr>
              <a:buSzPts val="1600"/>
              <a:buNone/>
              <a:defRPr sz="1600">
                <a:solidFill>
                  <a:schemeClr val="accent6"/>
                </a:solidFill>
              </a:defRPr>
            </a:lvl5pPr>
            <a:lvl6pPr lvl="5" algn="l" rtl="0">
              <a:lnSpc>
                <a:spcPct val="100000"/>
              </a:lnSpc>
              <a:spcBef>
                <a:spcPts val="0"/>
              </a:spcBef>
              <a:spcAft>
                <a:spcPts val="0"/>
              </a:spcAft>
              <a:buClr>
                <a:schemeClr val="accent6"/>
              </a:buClr>
              <a:buSzPts val="1600"/>
              <a:buNone/>
              <a:defRPr sz="1600">
                <a:solidFill>
                  <a:schemeClr val="accent6"/>
                </a:solidFill>
              </a:defRPr>
            </a:lvl6pPr>
            <a:lvl7pPr lvl="6" algn="l" rtl="0">
              <a:lnSpc>
                <a:spcPct val="100000"/>
              </a:lnSpc>
              <a:spcBef>
                <a:spcPts val="0"/>
              </a:spcBef>
              <a:spcAft>
                <a:spcPts val="0"/>
              </a:spcAft>
              <a:buClr>
                <a:schemeClr val="accent6"/>
              </a:buClr>
              <a:buSzPts val="1600"/>
              <a:buNone/>
              <a:defRPr sz="1600">
                <a:solidFill>
                  <a:schemeClr val="accent6"/>
                </a:solidFill>
              </a:defRPr>
            </a:lvl7pPr>
            <a:lvl8pPr lvl="7" algn="l" rtl="0">
              <a:lnSpc>
                <a:spcPct val="100000"/>
              </a:lnSpc>
              <a:spcBef>
                <a:spcPts val="0"/>
              </a:spcBef>
              <a:spcAft>
                <a:spcPts val="0"/>
              </a:spcAft>
              <a:buClr>
                <a:schemeClr val="accent6"/>
              </a:buClr>
              <a:buSzPts val="1600"/>
              <a:buNone/>
              <a:defRPr sz="1600">
                <a:solidFill>
                  <a:schemeClr val="accent6"/>
                </a:solidFill>
              </a:defRPr>
            </a:lvl8pPr>
            <a:lvl9pPr lvl="8" algn="l"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009" name="Google Shape;1009;p134"/>
          <p:cNvSpPr txBox="1">
            <a:spLocks noGrp="1"/>
          </p:cNvSpPr>
          <p:nvPr>
            <p:ph type="body" idx="14"/>
          </p:nvPr>
        </p:nvSpPr>
        <p:spPr>
          <a:xfrm>
            <a:off x="6845660" y="2892450"/>
            <a:ext cx="1986600" cy="15270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cxnSp>
        <p:nvCxnSpPr>
          <p:cNvPr id="1010" name="Google Shape;1010;p134"/>
          <p:cNvCxnSpPr/>
          <p:nvPr/>
        </p:nvCxnSpPr>
        <p:spPr>
          <a:xfrm rot="10800000">
            <a:off x="6845517" y="2470625"/>
            <a:ext cx="1986600" cy="0"/>
          </a:xfrm>
          <a:prstGeom prst="straightConnector1">
            <a:avLst/>
          </a:prstGeom>
          <a:noFill/>
          <a:ln w="38100" cap="flat" cmpd="sng">
            <a:solidFill>
              <a:schemeClr val="lt2"/>
            </a:solidFill>
            <a:prstDash val="solid"/>
            <a:round/>
            <a:headEnd type="none" w="sm" len="sm"/>
            <a:tailEnd type="none" w="sm" len="sm"/>
          </a:ln>
        </p:spPr>
      </p:cxnSp>
      <p:sp>
        <p:nvSpPr>
          <p:cNvPr id="1011" name="Google Shape;1011;p134"/>
          <p:cNvSpPr>
            <a:spLocks noGrp="1"/>
          </p:cNvSpPr>
          <p:nvPr>
            <p:ph type="pic" idx="15"/>
          </p:nvPr>
        </p:nvSpPr>
        <p:spPr>
          <a:xfrm>
            <a:off x="6845025"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body 1">
  <p:cSld name="TITLE_AND_BODY_4">
    <p:bg>
      <p:bgPr>
        <a:noFill/>
        <a:effectLst/>
      </p:bgPr>
    </p:bg>
    <p:spTree>
      <p:nvGrpSpPr>
        <p:cNvPr id="1" name="Shape 1012"/>
        <p:cNvGrpSpPr/>
        <p:nvPr/>
      </p:nvGrpSpPr>
      <p:grpSpPr>
        <a:xfrm>
          <a:off x="0" y="0"/>
          <a:ext cx="0" cy="0"/>
          <a:chOff x="0" y="0"/>
          <a:chExt cx="0" cy="0"/>
        </a:xfrm>
      </p:grpSpPr>
      <p:sp>
        <p:nvSpPr>
          <p:cNvPr id="1013" name="Google Shape;1013;p135"/>
          <p:cNvSpPr>
            <a:spLocks noGrp="1"/>
          </p:cNvSpPr>
          <p:nvPr>
            <p:ph type="pic" idx="2"/>
          </p:nvPr>
        </p:nvSpPr>
        <p:spPr>
          <a:xfrm>
            <a:off x="337823" y="933404"/>
            <a:ext cx="2011800" cy="1611900"/>
          </a:xfrm>
          <a:prstGeom prst="rect">
            <a:avLst/>
          </a:prstGeom>
          <a:solidFill>
            <a:srgbClr val="DBDBDB"/>
          </a:solidFill>
          <a:ln>
            <a:noFill/>
          </a:ln>
        </p:spPr>
      </p:sp>
      <p:sp>
        <p:nvSpPr>
          <p:cNvPr id="1014" name="Google Shape;1014;p135"/>
          <p:cNvSpPr txBox="1">
            <a:spLocks noGrp="1"/>
          </p:cNvSpPr>
          <p:nvPr>
            <p:ph type="title"/>
          </p:nvPr>
        </p:nvSpPr>
        <p:spPr>
          <a:xfrm>
            <a:off x="337822" y="205700"/>
            <a:ext cx="8592000" cy="572700"/>
          </a:xfrm>
          <a:prstGeom prst="rect">
            <a:avLst/>
          </a:prstGeom>
          <a:noFill/>
          <a:ln>
            <a:noFill/>
          </a:ln>
        </p:spPr>
        <p:txBody>
          <a:bodyPr spcFirstLastPara="1" wrap="square" lIns="0" tIns="91425" rIns="0" bIns="91425" anchor="t" anchorCtr="0">
            <a:noAutofit/>
          </a:bodyPr>
          <a:lstStyle>
            <a:lvl1pPr lvl="0" algn="l" rtl="0">
              <a:lnSpc>
                <a:spcPct val="80000"/>
              </a:lnSpc>
              <a:spcBef>
                <a:spcPts val="0"/>
              </a:spcBef>
              <a:spcAft>
                <a:spcPts val="0"/>
              </a:spcAft>
              <a:buSzPts val="2800"/>
              <a:buNone/>
              <a:defRPr/>
            </a:lvl1pPr>
            <a:lvl2pPr lvl="1" algn="l" rtl="0">
              <a:lnSpc>
                <a:spcPct val="80000"/>
              </a:lnSpc>
              <a:spcBef>
                <a:spcPts val="0"/>
              </a:spcBef>
              <a:spcAft>
                <a:spcPts val="0"/>
              </a:spcAft>
              <a:buSzPts val="2800"/>
              <a:buNone/>
              <a:defRPr/>
            </a:lvl2pPr>
            <a:lvl3pPr lvl="2" algn="l" rtl="0">
              <a:lnSpc>
                <a:spcPct val="80000"/>
              </a:lnSpc>
              <a:spcBef>
                <a:spcPts val="0"/>
              </a:spcBef>
              <a:spcAft>
                <a:spcPts val="0"/>
              </a:spcAft>
              <a:buSzPts val="2800"/>
              <a:buNone/>
              <a:defRPr/>
            </a:lvl3pPr>
            <a:lvl4pPr lvl="3" algn="l" rtl="0">
              <a:lnSpc>
                <a:spcPct val="80000"/>
              </a:lnSpc>
              <a:spcBef>
                <a:spcPts val="0"/>
              </a:spcBef>
              <a:spcAft>
                <a:spcPts val="0"/>
              </a:spcAft>
              <a:buSzPts val="2800"/>
              <a:buNone/>
              <a:defRPr/>
            </a:lvl4pPr>
            <a:lvl5pPr lvl="4" algn="l" rtl="0">
              <a:lnSpc>
                <a:spcPct val="80000"/>
              </a:lnSpc>
              <a:spcBef>
                <a:spcPts val="0"/>
              </a:spcBef>
              <a:spcAft>
                <a:spcPts val="0"/>
              </a:spcAft>
              <a:buSzPts val="2800"/>
              <a:buNone/>
              <a:defRPr/>
            </a:lvl5pPr>
            <a:lvl6pPr lvl="5" algn="l" rtl="0">
              <a:lnSpc>
                <a:spcPct val="80000"/>
              </a:lnSpc>
              <a:spcBef>
                <a:spcPts val="0"/>
              </a:spcBef>
              <a:spcAft>
                <a:spcPts val="0"/>
              </a:spcAft>
              <a:buSzPts val="2800"/>
              <a:buNone/>
              <a:defRPr/>
            </a:lvl6pPr>
            <a:lvl7pPr lvl="6" algn="l" rtl="0">
              <a:lnSpc>
                <a:spcPct val="80000"/>
              </a:lnSpc>
              <a:spcBef>
                <a:spcPts val="0"/>
              </a:spcBef>
              <a:spcAft>
                <a:spcPts val="0"/>
              </a:spcAft>
              <a:buSzPts val="2800"/>
              <a:buNone/>
              <a:defRPr/>
            </a:lvl7pPr>
            <a:lvl8pPr lvl="7" algn="l" rtl="0">
              <a:lnSpc>
                <a:spcPct val="80000"/>
              </a:lnSpc>
              <a:spcBef>
                <a:spcPts val="0"/>
              </a:spcBef>
              <a:spcAft>
                <a:spcPts val="0"/>
              </a:spcAft>
              <a:buSzPts val="2800"/>
              <a:buNone/>
              <a:defRPr/>
            </a:lvl8pPr>
            <a:lvl9pPr lvl="8" algn="l" rtl="0">
              <a:lnSpc>
                <a:spcPct val="80000"/>
              </a:lnSpc>
              <a:spcBef>
                <a:spcPts val="0"/>
              </a:spcBef>
              <a:spcAft>
                <a:spcPts val="0"/>
              </a:spcAft>
              <a:buSzPts val="2800"/>
              <a:buNone/>
              <a:defRPr/>
            </a:lvl9pPr>
          </a:lstStyle>
          <a:p>
            <a:endParaRPr/>
          </a:p>
        </p:txBody>
      </p:sp>
      <p:sp>
        <p:nvSpPr>
          <p:cNvPr id="1015" name="Google Shape;1015;p1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pic>
        <p:nvPicPr>
          <p:cNvPr id="1016" name="Google Shape;1016;p135"/>
          <p:cNvPicPr preferRelativeResize="0"/>
          <p:nvPr/>
        </p:nvPicPr>
        <p:blipFill rotWithShape="1">
          <a:blip r:embed="rId2">
            <a:alphaModFix/>
          </a:blip>
          <a:srcRect/>
          <a:stretch/>
        </p:blipFill>
        <p:spPr>
          <a:xfrm>
            <a:off x="311700" y="4759450"/>
            <a:ext cx="779275" cy="170700"/>
          </a:xfrm>
          <a:prstGeom prst="rect">
            <a:avLst/>
          </a:prstGeom>
          <a:noFill/>
          <a:ln>
            <a:noFill/>
          </a:ln>
        </p:spPr>
      </p:pic>
      <p:sp>
        <p:nvSpPr>
          <p:cNvPr id="1017" name="Google Shape;1017;p135"/>
          <p:cNvSpPr txBox="1"/>
          <p:nvPr/>
        </p:nvSpPr>
        <p:spPr>
          <a:xfrm>
            <a:off x="337823" y="2545238"/>
            <a:ext cx="2011800" cy="1974600"/>
          </a:xfrm>
          <a:prstGeom prst="rect">
            <a:avLst/>
          </a:prstGeom>
          <a:solidFill>
            <a:schemeClr val="accent1"/>
          </a:solidFill>
          <a:ln>
            <a:noFill/>
          </a:ln>
        </p:spPr>
        <p:txBody>
          <a:bodyPr spcFirstLastPara="1" wrap="square" lIns="137150" tIns="91425" rIns="91425" bIns="182875" anchor="t" anchorCtr="0">
            <a:noAutofit/>
          </a:bodyPr>
          <a:lstStyle/>
          <a:p>
            <a:pPr marL="0" marR="0" lvl="0" indent="0" algn="l" rtl="0">
              <a:lnSpc>
                <a:spcPct val="120000"/>
              </a:lnSpc>
              <a:spcBef>
                <a:spcPts val="0"/>
              </a:spcBef>
              <a:spcAft>
                <a:spcPts val="0"/>
              </a:spcAft>
              <a:buClr>
                <a:schemeClr val="dk1"/>
              </a:buClr>
              <a:buSzPts val="1800"/>
              <a:buFont typeface="Barlow"/>
              <a:buNone/>
            </a:pPr>
            <a:endParaRPr sz="1100" b="0" i="0" u="none" strike="noStrike" cap="none">
              <a:solidFill>
                <a:srgbClr val="FFFFFF"/>
              </a:solidFill>
              <a:latin typeface="Barlow"/>
              <a:ea typeface="Barlow"/>
              <a:cs typeface="Barlow"/>
              <a:sym typeface="Barlow"/>
            </a:endParaRPr>
          </a:p>
        </p:txBody>
      </p:sp>
      <p:sp>
        <p:nvSpPr>
          <p:cNvPr id="1018" name="Google Shape;1018;p135"/>
          <p:cNvSpPr txBox="1"/>
          <p:nvPr/>
        </p:nvSpPr>
        <p:spPr>
          <a:xfrm>
            <a:off x="2440391" y="2543266"/>
            <a:ext cx="2763300" cy="1976400"/>
          </a:xfrm>
          <a:prstGeom prst="rect">
            <a:avLst/>
          </a:prstGeom>
          <a:noFill/>
          <a:ln>
            <a:noFill/>
          </a:ln>
        </p:spPr>
        <p:txBody>
          <a:bodyPr spcFirstLastPara="1" wrap="square" lIns="91425" tIns="0" rIns="91425" bIns="182875" anchor="t" anchorCtr="0">
            <a:noAutofit/>
          </a:bodyPr>
          <a:lstStyle/>
          <a:p>
            <a:pPr marL="0" marR="0" lvl="0" indent="0" algn="l" rtl="0">
              <a:lnSpc>
                <a:spcPct val="120000"/>
              </a:lnSpc>
              <a:spcBef>
                <a:spcPts val="0"/>
              </a:spcBef>
              <a:spcAft>
                <a:spcPts val="0"/>
              </a:spcAft>
              <a:buClr>
                <a:schemeClr val="dk1"/>
              </a:buClr>
              <a:buSzPts val="1800"/>
              <a:buFont typeface="Barlow"/>
              <a:buNone/>
            </a:pPr>
            <a:r>
              <a:rPr lang="en" sz="1400" b="1" i="0" u="none" strike="noStrike" cap="none">
                <a:solidFill>
                  <a:schemeClr val="accent1"/>
                </a:solidFill>
                <a:latin typeface="Barlow"/>
                <a:ea typeface="Barlow"/>
                <a:cs typeface="Barlow"/>
                <a:sym typeface="Barlow"/>
              </a:rPr>
              <a:t>Who I’ve partnered with</a:t>
            </a:r>
            <a:endParaRPr/>
          </a:p>
        </p:txBody>
      </p:sp>
      <p:sp>
        <p:nvSpPr>
          <p:cNvPr id="1019" name="Google Shape;1019;p135"/>
          <p:cNvSpPr txBox="1"/>
          <p:nvPr/>
        </p:nvSpPr>
        <p:spPr>
          <a:xfrm>
            <a:off x="2445657" y="933406"/>
            <a:ext cx="2757900" cy="1509600"/>
          </a:xfrm>
          <a:prstGeom prst="rect">
            <a:avLst/>
          </a:prstGeom>
          <a:noFill/>
          <a:ln>
            <a:noFill/>
          </a:ln>
        </p:spPr>
        <p:txBody>
          <a:bodyPr spcFirstLastPara="1" wrap="square" lIns="91425" tIns="0" rIns="91425" bIns="182875" anchor="t" anchorCtr="0">
            <a:noAutofit/>
          </a:bodyPr>
          <a:lstStyle/>
          <a:p>
            <a:pPr marL="0" marR="0" lvl="0" indent="0" algn="l" rtl="0">
              <a:lnSpc>
                <a:spcPct val="120000"/>
              </a:lnSpc>
              <a:spcBef>
                <a:spcPts val="0"/>
              </a:spcBef>
              <a:spcAft>
                <a:spcPts val="0"/>
              </a:spcAft>
              <a:buClr>
                <a:schemeClr val="dk1"/>
              </a:buClr>
              <a:buSzPts val="1800"/>
              <a:buFont typeface="Barlow"/>
              <a:buNone/>
            </a:pPr>
            <a:r>
              <a:rPr lang="en" sz="1400" b="1" i="0" u="none" strike="noStrike" cap="none">
                <a:solidFill>
                  <a:schemeClr val="accent1"/>
                </a:solidFill>
                <a:latin typeface="Barlow"/>
                <a:ea typeface="Barlow"/>
                <a:cs typeface="Barlow"/>
                <a:sym typeface="Barlow"/>
              </a:rPr>
              <a:t>Why I joined OpenGov</a:t>
            </a:r>
            <a:endParaRPr sz="900" b="0" i="0" u="none" strike="noStrike" cap="none">
              <a:solidFill>
                <a:srgbClr val="4B4E51"/>
              </a:solidFill>
              <a:latin typeface="Barlow"/>
              <a:ea typeface="Barlow"/>
              <a:cs typeface="Barlow"/>
              <a:sym typeface="Barlow"/>
            </a:endParaRPr>
          </a:p>
        </p:txBody>
      </p:sp>
      <p:sp>
        <p:nvSpPr>
          <p:cNvPr id="1020" name="Google Shape;1020;p135"/>
          <p:cNvSpPr txBox="1"/>
          <p:nvPr/>
        </p:nvSpPr>
        <p:spPr>
          <a:xfrm>
            <a:off x="5293025" y="933400"/>
            <a:ext cx="3636900" cy="1400100"/>
          </a:xfrm>
          <a:prstGeom prst="rect">
            <a:avLst/>
          </a:prstGeom>
          <a:noFill/>
          <a:ln>
            <a:noFill/>
          </a:ln>
        </p:spPr>
        <p:txBody>
          <a:bodyPr spcFirstLastPara="1" wrap="square" lIns="91425" tIns="0" rIns="0" bIns="182875" anchor="t" anchorCtr="0">
            <a:noAutofit/>
          </a:bodyPr>
          <a:lstStyle/>
          <a:p>
            <a:pPr marL="0" marR="0" lvl="0" indent="0" algn="l" rtl="0">
              <a:lnSpc>
                <a:spcPct val="120000"/>
              </a:lnSpc>
              <a:spcBef>
                <a:spcPts val="0"/>
              </a:spcBef>
              <a:spcAft>
                <a:spcPts val="0"/>
              </a:spcAft>
              <a:buClr>
                <a:schemeClr val="dk1"/>
              </a:buClr>
              <a:buSzPts val="1800"/>
              <a:buFont typeface="Barlow"/>
              <a:buNone/>
            </a:pPr>
            <a:r>
              <a:rPr lang="en" sz="1400" b="1" i="0" u="none" strike="noStrike" cap="none">
                <a:solidFill>
                  <a:schemeClr val="accent1"/>
                </a:solidFill>
                <a:latin typeface="Barlow"/>
                <a:ea typeface="Barlow"/>
                <a:cs typeface="Barlow"/>
                <a:sym typeface="Barlow"/>
              </a:rPr>
              <a:t>Why I love partnering with the public sector</a:t>
            </a:r>
            <a:endParaRPr/>
          </a:p>
        </p:txBody>
      </p:sp>
      <p:sp>
        <p:nvSpPr>
          <p:cNvPr id="1021" name="Google Shape;1021;p135"/>
          <p:cNvSpPr txBox="1"/>
          <p:nvPr/>
        </p:nvSpPr>
        <p:spPr>
          <a:xfrm>
            <a:off x="5294475" y="2523949"/>
            <a:ext cx="3635400" cy="2100600"/>
          </a:xfrm>
          <a:prstGeom prst="rect">
            <a:avLst/>
          </a:prstGeom>
          <a:noFill/>
          <a:ln>
            <a:noFill/>
          </a:ln>
        </p:spPr>
        <p:txBody>
          <a:bodyPr spcFirstLastPara="1" wrap="square" lIns="91425" tIns="0" rIns="91425" bIns="182875" anchor="t" anchorCtr="0">
            <a:noAutofit/>
          </a:bodyPr>
          <a:lstStyle/>
          <a:p>
            <a:pPr marL="0" marR="0" lvl="0" indent="0" algn="l" rtl="0">
              <a:lnSpc>
                <a:spcPct val="120000"/>
              </a:lnSpc>
              <a:spcBef>
                <a:spcPts val="0"/>
              </a:spcBef>
              <a:spcAft>
                <a:spcPts val="0"/>
              </a:spcAft>
              <a:buClr>
                <a:schemeClr val="dk1"/>
              </a:buClr>
              <a:buSzPts val="1800"/>
              <a:buFont typeface="Barlow"/>
              <a:buNone/>
            </a:pPr>
            <a:r>
              <a:rPr lang="en" sz="1400" b="1" i="0" u="none" strike="noStrike" cap="none">
                <a:solidFill>
                  <a:schemeClr val="accent1"/>
                </a:solidFill>
                <a:latin typeface="Barlow"/>
                <a:ea typeface="Barlow"/>
                <a:cs typeface="Barlow"/>
                <a:sym typeface="Barlow"/>
              </a:rPr>
              <a:t>Experience </a:t>
            </a:r>
            <a:endParaRPr/>
          </a:p>
        </p:txBody>
      </p:sp>
      <p:sp>
        <p:nvSpPr>
          <p:cNvPr id="1022" name="Google Shape;1022;p135"/>
          <p:cNvSpPr txBox="1"/>
          <p:nvPr/>
        </p:nvSpPr>
        <p:spPr>
          <a:xfrm>
            <a:off x="337823" y="2546309"/>
            <a:ext cx="2011800" cy="873300"/>
          </a:xfrm>
          <a:prstGeom prst="rect">
            <a:avLst/>
          </a:prstGeom>
          <a:noFill/>
          <a:ln>
            <a:noFill/>
          </a:ln>
        </p:spPr>
        <p:txBody>
          <a:bodyPr spcFirstLastPara="1" wrap="square" lIns="137150" tIns="91425" rIns="91425" bIns="182875" anchor="t" anchorCtr="0">
            <a:noAutofit/>
          </a:bodyPr>
          <a:lstStyle/>
          <a:p>
            <a:pPr marL="0" marR="0" lvl="0" indent="0" algn="l" rtl="0">
              <a:lnSpc>
                <a:spcPct val="120000"/>
              </a:lnSpc>
              <a:spcBef>
                <a:spcPts val="0"/>
              </a:spcBef>
              <a:spcAft>
                <a:spcPts val="0"/>
              </a:spcAft>
              <a:buClr>
                <a:schemeClr val="dk1"/>
              </a:buClr>
              <a:buSzPts val="1800"/>
              <a:buFont typeface="Barlow"/>
              <a:buNone/>
            </a:pPr>
            <a:r>
              <a:rPr lang="en" sz="1600" b="1">
                <a:solidFill>
                  <a:schemeClr val="lt2"/>
                </a:solidFill>
                <a:latin typeface="Barlow"/>
                <a:ea typeface="Barlow"/>
                <a:cs typeface="Barlow"/>
                <a:sym typeface="Barlow"/>
              </a:rPr>
              <a:t>Name</a:t>
            </a:r>
            <a:endParaRPr/>
          </a:p>
          <a:p>
            <a:pPr marL="0" marR="0" lvl="0" indent="0" algn="l" rtl="0">
              <a:lnSpc>
                <a:spcPct val="100000"/>
              </a:lnSpc>
              <a:spcBef>
                <a:spcPts val="0"/>
              </a:spcBef>
              <a:spcAft>
                <a:spcPts val="0"/>
              </a:spcAft>
              <a:buClr>
                <a:schemeClr val="dk1"/>
              </a:buClr>
              <a:buSzPts val="1800"/>
              <a:buFont typeface="Barlow"/>
              <a:buNone/>
            </a:pPr>
            <a:r>
              <a:rPr lang="en" sz="1100">
                <a:solidFill>
                  <a:srgbClr val="FFFFFF"/>
                </a:solidFill>
                <a:latin typeface="Barlow"/>
                <a:ea typeface="Barlow"/>
                <a:cs typeface="Barlow"/>
                <a:sym typeface="Barlow"/>
              </a:rPr>
              <a:t>Title</a:t>
            </a:r>
            <a:endParaRPr/>
          </a:p>
          <a:p>
            <a:pPr marL="0" marR="0" lvl="0" indent="0" algn="l" rtl="0">
              <a:lnSpc>
                <a:spcPct val="100000"/>
              </a:lnSpc>
              <a:spcBef>
                <a:spcPts val="0"/>
              </a:spcBef>
              <a:spcAft>
                <a:spcPts val="0"/>
              </a:spcAft>
              <a:buClr>
                <a:schemeClr val="dk1"/>
              </a:buClr>
              <a:buSzPts val="1800"/>
              <a:buFont typeface="Barlow"/>
              <a:buNone/>
            </a:pPr>
            <a:r>
              <a:rPr lang="en" sz="1100">
                <a:solidFill>
                  <a:srgbClr val="FFFFFF"/>
                </a:solidFill>
                <a:latin typeface="Barlow"/>
                <a:ea typeface="Barlow"/>
                <a:cs typeface="Barlow"/>
                <a:sym typeface="Barlow"/>
              </a:rPr>
              <a:t>OpenGov</a:t>
            </a:r>
            <a:endParaRPr sz="1400" b="0" i="0" u="none" strike="noStrike" cap="none">
              <a:solidFill>
                <a:srgbClr val="FFFFFF"/>
              </a:solidFill>
              <a:latin typeface="Barlow"/>
              <a:ea typeface="Barlow"/>
              <a:cs typeface="Barlow"/>
              <a:sym typeface="Barlow"/>
            </a:endParaRPr>
          </a:p>
        </p:txBody>
      </p:sp>
      <p:sp>
        <p:nvSpPr>
          <p:cNvPr id="1023" name="Google Shape;1023;p135"/>
          <p:cNvSpPr txBox="1"/>
          <p:nvPr/>
        </p:nvSpPr>
        <p:spPr>
          <a:xfrm>
            <a:off x="751796" y="3492581"/>
            <a:ext cx="1215900" cy="185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Barlow"/>
              <a:buNone/>
            </a:pPr>
            <a:r>
              <a:rPr lang="en" sz="1000">
                <a:solidFill>
                  <a:srgbClr val="FFFFFF"/>
                </a:solidFill>
                <a:latin typeface="Barlow"/>
                <a:ea typeface="Barlow"/>
                <a:cs typeface="Barlow"/>
                <a:sym typeface="Barlow"/>
              </a:rPr>
              <a:t>XXX-XXX-XXXX</a:t>
            </a:r>
            <a:endParaRPr sz="1400" b="0" i="0" u="none" strike="noStrike" cap="none">
              <a:solidFill>
                <a:srgbClr val="FFFFFF"/>
              </a:solidFill>
              <a:latin typeface="Barlow"/>
              <a:ea typeface="Barlow"/>
              <a:cs typeface="Barlow"/>
              <a:sym typeface="Barlow"/>
            </a:endParaRPr>
          </a:p>
        </p:txBody>
      </p:sp>
      <p:sp>
        <p:nvSpPr>
          <p:cNvPr id="1024" name="Google Shape;1024;p135"/>
          <p:cNvSpPr txBox="1"/>
          <p:nvPr/>
        </p:nvSpPr>
        <p:spPr>
          <a:xfrm>
            <a:off x="751796" y="3796971"/>
            <a:ext cx="1215900" cy="185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Barlow"/>
              <a:buNone/>
            </a:pPr>
            <a:r>
              <a:rPr lang="en" sz="1000">
                <a:solidFill>
                  <a:srgbClr val="FFFFFF"/>
                </a:solidFill>
                <a:latin typeface="Barlow"/>
                <a:ea typeface="Barlow"/>
                <a:cs typeface="Barlow"/>
                <a:sym typeface="Barlow"/>
              </a:rPr>
              <a:t>XXX</a:t>
            </a:r>
            <a:r>
              <a:rPr lang="en" sz="1000" b="0" i="0" u="none" strike="noStrike" cap="none">
                <a:solidFill>
                  <a:srgbClr val="FFFFFF"/>
                </a:solidFill>
                <a:latin typeface="Barlow"/>
                <a:ea typeface="Barlow"/>
                <a:cs typeface="Barlow"/>
                <a:sym typeface="Barlow"/>
              </a:rPr>
              <a:t>@opengov.com</a:t>
            </a:r>
            <a:endParaRPr sz="1400" b="0" i="0" u="none" strike="noStrike" cap="none">
              <a:solidFill>
                <a:srgbClr val="FFFFFF"/>
              </a:solidFill>
              <a:latin typeface="Barlow"/>
              <a:ea typeface="Barlow"/>
              <a:cs typeface="Barlow"/>
              <a:sym typeface="Barlow"/>
            </a:endParaRPr>
          </a:p>
        </p:txBody>
      </p:sp>
      <p:sp>
        <p:nvSpPr>
          <p:cNvPr id="1025" name="Google Shape;1025;p135"/>
          <p:cNvSpPr txBox="1"/>
          <p:nvPr/>
        </p:nvSpPr>
        <p:spPr>
          <a:xfrm>
            <a:off x="751795" y="4121875"/>
            <a:ext cx="1521000" cy="185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Barlow"/>
              <a:buNone/>
            </a:pPr>
            <a:r>
              <a:rPr lang="en" sz="1000">
                <a:solidFill>
                  <a:schemeClr val="lt2"/>
                </a:solidFill>
                <a:latin typeface="Barlow"/>
                <a:ea typeface="Barlow"/>
                <a:cs typeface="Barlow"/>
                <a:sym typeface="Barlow"/>
              </a:rPr>
              <a:t>include link + hyperlink</a:t>
            </a:r>
            <a:endParaRPr sz="1400" b="0" i="0" u="none" strike="noStrike" cap="none">
              <a:solidFill>
                <a:schemeClr val="lt2"/>
              </a:solidFill>
              <a:latin typeface="Barlow"/>
              <a:ea typeface="Barlow"/>
              <a:cs typeface="Barlow"/>
              <a:sym typeface="Barlow"/>
            </a:endParaRPr>
          </a:p>
        </p:txBody>
      </p:sp>
      <p:pic>
        <p:nvPicPr>
          <p:cNvPr id="1026" name="Google Shape;1026;p135"/>
          <p:cNvPicPr preferRelativeResize="0"/>
          <p:nvPr/>
        </p:nvPicPr>
        <p:blipFill>
          <a:blip r:embed="rId3">
            <a:alphaModFix/>
          </a:blip>
          <a:stretch>
            <a:fillRect/>
          </a:stretch>
        </p:blipFill>
        <p:spPr>
          <a:xfrm>
            <a:off x="470316" y="3476701"/>
            <a:ext cx="201168" cy="201168"/>
          </a:xfrm>
          <a:prstGeom prst="rect">
            <a:avLst/>
          </a:prstGeom>
          <a:noFill/>
          <a:ln>
            <a:noFill/>
          </a:ln>
        </p:spPr>
      </p:pic>
      <p:pic>
        <p:nvPicPr>
          <p:cNvPr id="1027" name="Google Shape;1027;p135"/>
          <p:cNvPicPr preferRelativeResize="0"/>
          <p:nvPr/>
        </p:nvPicPr>
        <p:blipFill>
          <a:blip r:embed="rId4">
            <a:alphaModFix/>
          </a:blip>
          <a:stretch>
            <a:fillRect/>
          </a:stretch>
        </p:blipFill>
        <p:spPr>
          <a:xfrm>
            <a:off x="470088" y="3790585"/>
            <a:ext cx="201625" cy="201625"/>
          </a:xfrm>
          <a:prstGeom prst="rect">
            <a:avLst/>
          </a:prstGeom>
          <a:noFill/>
          <a:ln>
            <a:noFill/>
          </a:ln>
        </p:spPr>
      </p:pic>
      <p:pic>
        <p:nvPicPr>
          <p:cNvPr id="1028" name="Google Shape;1028;p135"/>
          <p:cNvPicPr preferRelativeResize="0"/>
          <p:nvPr/>
        </p:nvPicPr>
        <p:blipFill>
          <a:blip r:embed="rId5">
            <a:alphaModFix/>
          </a:blip>
          <a:stretch>
            <a:fillRect/>
          </a:stretch>
        </p:blipFill>
        <p:spPr>
          <a:xfrm>
            <a:off x="470316" y="4104900"/>
            <a:ext cx="201168" cy="201168"/>
          </a:xfrm>
          <a:prstGeom prst="rect">
            <a:avLst/>
          </a:prstGeom>
          <a:noFill/>
          <a:ln>
            <a:noFill/>
          </a:ln>
        </p:spPr>
      </p:pic>
    </p:spTree>
  </p:cSld>
  <p:clrMapOvr>
    <a:masterClrMapping/>
  </p:clrMapOvr>
  <p:extLst>
    <p:ext uri="{DCECCB84-F9BA-43D5-87BE-67443E8EF086}">
      <p15:sldGuideLst xmlns:p15="http://schemas.microsoft.com/office/powerpoint/2012/main">
        <p15:guide id="1" pos="196">
          <p15:clr>
            <a:srgbClr val="FA7B17"/>
          </p15:clr>
        </p15:guide>
        <p15:guide id="2" pos="5564">
          <p15:clr>
            <a:srgbClr val="FA7B17"/>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1 1">
  <p:cSld name="TITLE 1">
    <p:spTree>
      <p:nvGrpSpPr>
        <p:cNvPr id="1" name="Shape 1029"/>
        <p:cNvGrpSpPr/>
        <p:nvPr/>
      </p:nvGrpSpPr>
      <p:grpSpPr>
        <a:xfrm>
          <a:off x="0" y="0"/>
          <a:ext cx="0" cy="0"/>
          <a:chOff x="0" y="0"/>
          <a:chExt cx="0" cy="0"/>
        </a:xfrm>
      </p:grpSpPr>
      <p:sp>
        <p:nvSpPr>
          <p:cNvPr id="1030" name="Google Shape;1030;p13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031" name="Google Shape;1031;p13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32" name="Google Shape;1032;p1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body 2">
  <p:cSld name="TITLE_AND_BODY_5">
    <p:bg>
      <p:bgPr>
        <a:noFill/>
        <a:effectLst/>
      </p:bgPr>
    </p:bg>
    <p:spTree>
      <p:nvGrpSpPr>
        <p:cNvPr id="1" name="Shape 1033"/>
        <p:cNvGrpSpPr/>
        <p:nvPr/>
      </p:nvGrpSpPr>
      <p:grpSpPr>
        <a:xfrm>
          <a:off x="0" y="0"/>
          <a:ext cx="0" cy="0"/>
          <a:chOff x="0" y="0"/>
          <a:chExt cx="0" cy="0"/>
        </a:xfrm>
      </p:grpSpPr>
      <p:sp>
        <p:nvSpPr>
          <p:cNvPr id="1034" name="Google Shape;1034;p137"/>
          <p:cNvSpPr>
            <a:spLocks noGrp="1"/>
          </p:cNvSpPr>
          <p:nvPr>
            <p:ph type="pic" idx="2"/>
          </p:nvPr>
        </p:nvSpPr>
        <p:spPr>
          <a:xfrm>
            <a:off x="337823" y="933404"/>
            <a:ext cx="2011800" cy="1611900"/>
          </a:xfrm>
          <a:prstGeom prst="rect">
            <a:avLst/>
          </a:prstGeom>
          <a:solidFill>
            <a:srgbClr val="DBDBDB"/>
          </a:solidFill>
          <a:ln>
            <a:noFill/>
          </a:ln>
        </p:spPr>
      </p:sp>
      <p:sp>
        <p:nvSpPr>
          <p:cNvPr id="1035" name="Google Shape;1035;p137"/>
          <p:cNvSpPr txBox="1">
            <a:spLocks noGrp="1"/>
          </p:cNvSpPr>
          <p:nvPr>
            <p:ph type="title"/>
          </p:nvPr>
        </p:nvSpPr>
        <p:spPr>
          <a:xfrm>
            <a:off x="337822" y="205700"/>
            <a:ext cx="8592000" cy="572700"/>
          </a:xfrm>
          <a:prstGeom prst="rect">
            <a:avLst/>
          </a:prstGeom>
          <a:noFill/>
          <a:ln>
            <a:noFill/>
          </a:ln>
        </p:spPr>
        <p:txBody>
          <a:bodyPr spcFirstLastPara="1" wrap="square" lIns="0" tIns="91425" rIns="0" bIns="91425" anchor="t" anchorCtr="0">
            <a:noAutofit/>
          </a:bodyPr>
          <a:lstStyle>
            <a:lvl1pPr lvl="0" algn="l" rtl="0">
              <a:lnSpc>
                <a:spcPct val="80000"/>
              </a:lnSpc>
              <a:spcBef>
                <a:spcPts val="0"/>
              </a:spcBef>
              <a:spcAft>
                <a:spcPts val="0"/>
              </a:spcAft>
              <a:buSzPts val="2800"/>
              <a:buNone/>
              <a:defRPr/>
            </a:lvl1pPr>
            <a:lvl2pPr lvl="1" algn="l" rtl="0">
              <a:lnSpc>
                <a:spcPct val="80000"/>
              </a:lnSpc>
              <a:spcBef>
                <a:spcPts val="0"/>
              </a:spcBef>
              <a:spcAft>
                <a:spcPts val="0"/>
              </a:spcAft>
              <a:buSzPts val="2800"/>
              <a:buNone/>
              <a:defRPr/>
            </a:lvl2pPr>
            <a:lvl3pPr lvl="2" algn="l" rtl="0">
              <a:lnSpc>
                <a:spcPct val="80000"/>
              </a:lnSpc>
              <a:spcBef>
                <a:spcPts val="0"/>
              </a:spcBef>
              <a:spcAft>
                <a:spcPts val="0"/>
              </a:spcAft>
              <a:buSzPts val="2800"/>
              <a:buNone/>
              <a:defRPr/>
            </a:lvl3pPr>
            <a:lvl4pPr lvl="3" algn="l" rtl="0">
              <a:lnSpc>
                <a:spcPct val="80000"/>
              </a:lnSpc>
              <a:spcBef>
                <a:spcPts val="0"/>
              </a:spcBef>
              <a:spcAft>
                <a:spcPts val="0"/>
              </a:spcAft>
              <a:buSzPts val="2800"/>
              <a:buNone/>
              <a:defRPr/>
            </a:lvl4pPr>
            <a:lvl5pPr lvl="4" algn="l" rtl="0">
              <a:lnSpc>
                <a:spcPct val="80000"/>
              </a:lnSpc>
              <a:spcBef>
                <a:spcPts val="0"/>
              </a:spcBef>
              <a:spcAft>
                <a:spcPts val="0"/>
              </a:spcAft>
              <a:buSzPts val="2800"/>
              <a:buNone/>
              <a:defRPr/>
            </a:lvl5pPr>
            <a:lvl6pPr lvl="5" algn="l" rtl="0">
              <a:lnSpc>
                <a:spcPct val="80000"/>
              </a:lnSpc>
              <a:spcBef>
                <a:spcPts val="0"/>
              </a:spcBef>
              <a:spcAft>
                <a:spcPts val="0"/>
              </a:spcAft>
              <a:buSzPts val="2800"/>
              <a:buNone/>
              <a:defRPr/>
            </a:lvl6pPr>
            <a:lvl7pPr lvl="6" algn="l" rtl="0">
              <a:lnSpc>
                <a:spcPct val="80000"/>
              </a:lnSpc>
              <a:spcBef>
                <a:spcPts val="0"/>
              </a:spcBef>
              <a:spcAft>
                <a:spcPts val="0"/>
              </a:spcAft>
              <a:buSzPts val="2800"/>
              <a:buNone/>
              <a:defRPr/>
            </a:lvl7pPr>
            <a:lvl8pPr lvl="7" algn="l" rtl="0">
              <a:lnSpc>
                <a:spcPct val="80000"/>
              </a:lnSpc>
              <a:spcBef>
                <a:spcPts val="0"/>
              </a:spcBef>
              <a:spcAft>
                <a:spcPts val="0"/>
              </a:spcAft>
              <a:buSzPts val="2800"/>
              <a:buNone/>
              <a:defRPr/>
            </a:lvl8pPr>
            <a:lvl9pPr lvl="8" algn="l" rtl="0">
              <a:lnSpc>
                <a:spcPct val="80000"/>
              </a:lnSpc>
              <a:spcBef>
                <a:spcPts val="0"/>
              </a:spcBef>
              <a:spcAft>
                <a:spcPts val="0"/>
              </a:spcAft>
              <a:buSzPts val="2800"/>
              <a:buNone/>
              <a:defRPr/>
            </a:lvl9pPr>
          </a:lstStyle>
          <a:p>
            <a:endParaRPr/>
          </a:p>
        </p:txBody>
      </p:sp>
      <p:sp>
        <p:nvSpPr>
          <p:cNvPr id="1036" name="Google Shape;1036;p1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pic>
        <p:nvPicPr>
          <p:cNvPr id="1037" name="Google Shape;1037;p137"/>
          <p:cNvPicPr preferRelativeResize="0"/>
          <p:nvPr/>
        </p:nvPicPr>
        <p:blipFill rotWithShape="1">
          <a:blip r:embed="rId2">
            <a:alphaModFix/>
          </a:blip>
          <a:srcRect/>
          <a:stretch/>
        </p:blipFill>
        <p:spPr>
          <a:xfrm>
            <a:off x="311700" y="4759450"/>
            <a:ext cx="779275" cy="170700"/>
          </a:xfrm>
          <a:prstGeom prst="rect">
            <a:avLst/>
          </a:prstGeom>
          <a:noFill/>
          <a:ln>
            <a:noFill/>
          </a:ln>
        </p:spPr>
      </p:pic>
      <p:sp>
        <p:nvSpPr>
          <p:cNvPr id="1038" name="Google Shape;1038;p137"/>
          <p:cNvSpPr txBox="1"/>
          <p:nvPr/>
        </p:nvSpPr>
        <p:spPr>
          <a:xfrm>
            <a:off x="337823" y="2545238"/>
            <a:ext cx="2011800" cy="1974600"/>
          </a:xfrm>
          <a:prstGeom prst="rect">
            <a:avLst/>
          </a:prstGeom>
          <a:solidFill>
            <a:schemeClr val="accent1"/>
          </a:solidFill>
          <a:ln>
            <a:noFill/>
          </a:ln>
        </p:spPr>
        <p:txBody>
          <a:bodyPr spcFirstLastPara="1" wrap="square" lIns="137150" tIns="91425" rIns="91425" bIns="182875" anchor="t" anchorCtr="0">
            <a:noAutofit/>
          </a:bodyPr>
          <a:lstStyle/>
          <a:p>
            <a:pPr marL="0" marR="0" lvl="0" indent="0" algn="l" rtl="0">
              <a:lnSpc>
                <a:spcPct val="120000"/>
              </a:lnSpc>
              <a:spcBef>
                <a:spcPts val="0"/>
              </a:spcBef>
              <a:spcAft>
                <a:spcPts val="0"/>
              </a:spcAft>
              <a:buClr>
                <a:schemeClr val="dk1"/>
              </a:buClr>
              <a:buSzPts val="1800"/>
              <a:buFont typeface="Barlow"/>
              <a:buNone/>
            </a:pPr>
            <a:endParaRPr sz="1100" b="0" i="0" u="none" strike="noStrike" cap="none">
              <a:solidFill>
                <a:srgbClr val="FFFFFF"/>
              </a:solidFill>
              <a:latin typeface="Barlow"/>
              <a:ea typeface="Barlow"/>
              <a:cs typeface="Barlow"/>
              <a:sym typeface="Barlow"/>
            </a:endParaRPr>
          </a:p>
        </p:txBody>
      </p:sp>
    </p:spTree>
  </p:cSld>
  <p:clrMapOvr>
    <a:masterClrMapping/>
  </p:clrMapOvr>
  <p:extLst>
    <p:ext uri="{DCECCB84-F9BA-43D5-87BE-67443E8EF086}">
      <p15:sldGuideLst xmlns:p15="http://schemas.microsoft.com/office/powerpoint/2012/main">
        <p15:guide id="1" pos="196">
          <p15:clr>
            <a:srgbClr val="FA7B17"/>
          </p15:clr>
        </p15:guide>
        <p15:guide id="2" pos="5564">
          <p15:clr>
            <a:srgbClr val="FA7B17"/>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__ Background Emphasis (White - Capitol) 1">
  <p:cSld name="__ Background Emphasis (White - Capitol)">
    <p:bg>
      <p:bgPr>
        <a:blipFill>
          <a:blip r:embed="rId2">
            <a:alphaModFix/>
          </a:blip>
          <a:stretch>
            <a:fillRect/>
          </a:stretch>
        </a:blipFill>
        <a:effectLst/>
      </p:bgPr>
    </p:bg>
    <p:spTree>
      <p:nvGrpSpPr>
        <p:cNvPr id="1" name="Shape 1039"/>
        <p:cNvGrpSpPr/>
        <p:nvPr/>
      </p:nvGrpSpPr>
      <p:grpSpPr>
        <a:xfrm>
          <a:off x="0" y="0"/>
          <a:ext cx="0" cy="0"/>
          <a:chOff x="0" y="0"/>
          <a:chExt cx="0" cy="0"/>
        </a:xfrm>
      </p:grpSpPr>
      <p:sp>
        <p:nvSpPr>
          <p:cNvPr id="1040" name="Google Shape;1040;p138"/>
          <p:cNvSpPr txBox="1">
            <a:spLocks noGrp="1"/>
          </p:cNvSpPr>
          <p:nvPr>
            <p:ph type="title"/>
          </p:nvPr>
        </p:nvSpPr>
        <p:spPr>
          <a:xfrm>
            <a:off x="311700" y="292625"/>
            <a:ext cx="8520600" cy="572700"/>
          </a:xfrm>
          <a:prstGeom prst="rect">
            <a:avLst/>
          </a:prstGeom>
          <a:noFill/>
          <a:ln>
            <a:noFill/>
          </a:ln>
        </p:spPr>
        <p:txBody>
          <a:bodyPr spcFirstLastPara="1" wrap="square" lIns="0" tIns="91425" rIns="0" bIns="91425" anchor="t" anchorCtr="0">
            <a:noAutofit/>
          </a:bodyPr>
          <a:lstStyle>
            <a:lvl1pPr lvl="0" algn="l" rtl="0">
              <a:lnSpc>
                <a:spcPct val="80000"/>
              </a:lnSpc>
              <a:spcBef>
                <a:spcPts val="0"/>
              </a:spcBef>
              <a:spcAft>
                <a:spcPts val="0"/>
              </a:spcAft>
              <a:buSzPts val="2800"/>
              <a:buNone/>
              <a:defRPr/>
            </a:lvl1pPr>
            <a:lvl2pPr lvl="1" algn="l" rtl="0">
              <a:lnSpc>
                <a:spcPct val="80000"/>
              </a:lnSpc>
              <a:spcBef>
                <a:spcPts val="0"/>
              </a:spcBef>
              <a:spcAft>
                <a:spcPts val="0"/>
              </a:spcAft>
              <a:buSzPts val="2800"/>
              <a:buNone/>
              <a:defRPr/>
            </a:lvl2pPr>
            <a:lvl3pPr lvl="2" algn="l" rtl="0">
              <a:lnSpc>
                <a:spcPct val="80000"/>
              </a:lnSpc>
              <a:spcBef>
                <a:spcPts val="0"/>
              </a:spcBef>
              <a:spcAft>
                <a:spcPts val="0"/>
              </a:spcAft>
              <a:buSzPts val="2800"/>
              <a:buNone/>
              <a:defRPr/>
            </a:lvl3pPr>
            <a:lvl4pPr lvl="3" algn="l" rtl="0">
              <a:lnSpc>
                <a:spcPct val="80000"/>
              </a:lnSpc>
              <a:spcBef>
                <a:spcPts val="0"/>
              </a:spcBef>
              <a:spcAft>
                <a:spcPts val="0"/>
              </a:spcAft>
              <a:buSzPts val="2800"/>
              <a:buNone/>
              <a:defRPr/>
            </a:lvl4pPr>
            <a:lvl5pPr lvl="4" algn="l" rtl="0">
              <a:lnSpc>
                <a:spcPct val="80000"/>
              </a:lnSpc>
              <a:spcBef>
                <a:spcPts val="0"/>
              </a:spcBef>
              <a:spcAft>
                <a:spcPts val="0"/>
              </a:spcAft>
              <a:buSzPts val="2800"/>
              <a:buNone/>
              <a:defRPr/>
            </a:lvl5pPr>
            <a:lvl6pPr lvl="5" algn="l" rtl="0">
              <a:lnSpc>
                <a:spcPct val="80000"/>
              </a:lnSpc>
              <a:spcBef>
                <a:spcPts val="0"/>
              </a:spcBef>
              <a:spcAft>
                <a:spcPts val="0"/>
              </a:spcAft>
              <a:buSzPts val="2800"/>
              <a:buNone/>
              <a:defRPr/>
            </a:lvl6pPr>
            <a:lvl7pPr lvl="6" algn="l" rtl="0">
              <a:lnSpc>
                <a:spcPct val="80000"/>
              </a:lnSpc>
              <a:spcBef>
                <a:spcPts val="0"/>
              </a:spcBef>
              <a:spcAft>
                <a:spcPts val="0"/>
              </a:spcAft>
              <a:buSzPts val="2800"/>
              <a:buNone/>
              <a:defRPr/>
            </a:lvl7pPr>
            <a:lvl8pPr lvl="7" algn="l" rtl="0">
              <a:lnSpc>
                <a:spcPct val="80000"/>
              </a:lnSpc>
              <a:spcBef>
                <a:spcPts val="0"/>
              </a:spcBef>
              <a:spcAft>
                <a:spcPts val="0"/>
              </a:spcAft>
              <a:buSzPts val="2800"/>
              <a:buNone/>
              <a:defRPr/>
            </a:lvl8pPr>
            <a:lvl9pPr lvl="8" algn="l" rtl="0">
              <a:lnSpc>
                <a:spcPct val="80000"/>
              </a:lnSpc>
              <a:spcBef>
                <a:spcPts val="0"/>
              </a:spcBef>
              <a:spcAft>
                <a:spcPts val="0"/>
              </a:spcAft>
              <a:buSzPts val="2800"/>
              <a:buNone/>
              <a:defRPr/>
            </a:lvl9pPr>
          </a:lstStyle>
          <a:p>
            <a:endParaRPr/>
          </a:p>
        </p:txBody>
      </p:sp>
      <p:sp>
        <p:nvSpPr>
          <p:cNvPr id="1041" name="Google Shape;1041;p138"/>
          <p:cNvSpPr txBox="1">
            <a:spLocks noGrp="1"/>
          </p:cNvSpPr>
          <p:nvPr>
            <p:ph type="body" idx="1"/>
          </p:nvPr>
        </p:nvSpPr>
        <p:spPr>
          <a:xfrm>
            <a:off x="311700" y="1234440"/>
            <a:ext cx="8520600" cy="3416400"/>
          </a:xfrm>
          <a:prstGeom prst="rect">
            <a:avLst/>
          </a:prstGeom>
          <a:noFill/>
          <a:ln>
            <a:noFill/>
          </a:ln>
        </p:spPr>
        <p:txBody>
          <a:bodyPr spcFirstLastPara="1" wrap="square" lIns="0" tIns="91425" rIns="0" bIns="91425" anchor="t" anchorCtr="0">
            <a:noAutofit/>
          </a:bodyPr>
          <a:lstStyle>
            <a:lvl1pPr marL="457200" lvl="0" indent="-342900" algn="l" rtl="0">
              <a:lnSpc>
                <a:spcPct val="130000"/>
              </a:lnSpc>
              <a:spcBef>
                <a:spcPts val="0"/>
              </a:spcBef>
              <a:spcAft>
                <a:spcPts val="0"/>
              </a:spcAft>
              <a:buSzPts val="1800"/>
              <a:buChar char="●"/>
              <a:defRPr/>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sp>
        <p:nvSpPr>
          <p:cNvPr id="1042" name="Google Shape;1042;p1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pic>
        <p:nvPicPr>
          <p:cNvPr id="1043" name="Google Shape;1043;p138"/>
          <p:cNvPicPr preferRelativeResize="0"/>
          <p:nvPr/>
        </p:nvPicPr>
        <p:blipFill rotWithShape="1">
          <a:blip r:embed="rId3">
            <a:alphaModFix/>
          </a:blip>
          <a:srcRect/>
          <a:stretch/>
        </p:blipFill>
        <p:spPr>
          <a:xfrm>
            <a:off x="311700" y="4759450"/>
            <a:ext cx="779275" cy="170700"/>
          </a:xfrm>
          <a:prstGeom prst="rect">
            <a:avLst/>
          </a:prstGeom>
          <a:noFill/>
          <a:ln>
            <a:noFill/>
          </a:ln>
        </p:spPr>
      </p:pic>
      <p:sp>
        <p:nvSpPr>
          <p:cNvPr id="1044" name="Google Shape;1044;p138"/>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Barlow SemiBold"/>
                <a:ea typeface="Barlow SemiBold"/>
                <a:cs typeface="Barlow SemiBold"/>
                <a:sym typeface="Barlow SemiBold"/>
              </a:rPr>
              <a:t>Confidential, Do not share</a:t>
            </a:r>
            <a:endParaRPr sz="1000" b="0" i="0" u="none" strike="noStrike" cap="none">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_ 2 Point Callout 1">
  <p:cSld name="ONE_COLUMN_TEXT_1_2_2">
    <p:spTree>
      <p:nvGrpSpPr>
        <p:cNvPr id="1" name="Shape 1045"/>
        <p:cNvGrpSpPr/>
        <p:nvPr/>
      </p:nvGrpSpPr>
      <p:grpSpPr>
        <a:xfrm>
          <a:off x="0" y="0"/>
          <a:ext cx="0" cy="0"/>
          <a:chOff x="0" y="0"/>
          <a:chExt cx="0" cy="0"/>
        </a:xfrm>
      </p:grpSpPr>
      <p:sp>
        <p:nvSpPr>
          <p:cNvPr id="1046" name="Google Shape;1046;p1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pic>
        <p:nvPicPr>
          <p:cNvPr id="1047" name="Google Shape;1047;p139"/>
          <p:cNvPicPr preferRelativeResize="0"/>
          <p:nvPr/>
        </p:nvPicPr>
        <p:blipFill rotWithShape="1">
          <a:blip r:embed="rId2">
            <a:alphaModFix/>
          </a:blip>
          <a:srcRect/>
          <a:stretch/>
        </p:blipFill>
        <p:spPr>
          <a:xfrm>
            <a:off x="311700" y="4759450"/>
            <a:ext cx="779275" cy="170700"/>
          </a:xfrm>
          <a:prstGeom prst="rect">
            <a:avLst/>
          </a:prstGeom>
          <a:noFill/>
          <a:ln>
            <a:noFill/>
          </a:ln>
        </p:spPr>
      </p:pic>
      <p:sp>
        <p:nvSpPr>
          <p:cNvPr id="1048" name="Google Shape;1048;p139"/>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Barlow SemiBold"/>
                <a:ea typeface="Barlow SemiBold"/>
                <a:cs typeface="Barlow SemiBold"/>
                <a:sym typeface="Barlow SemiBold"/>
              </a:rPr>
              <a:t>Confidential, Do not share</a:t>
            </a:r>
            <a:endParaRPr sz="1000" b="0" i="0" u="none" strike="noStrike" cap="none">
              <a:solidFill>
                <a:schemeClr val="dk2"/>
              </a:solidFill>
              <a:latin typeface="Barlow SemiBold"/>
              <a:ea typeface="Barlow SemiBold"/>
              <a:cs typeface="Barlow SemiBold"/>
              <a:sym typeface="Barlow SemiBold"/>
            </a:endParaRPr>
          </a:p>
        </p:txBody>
      </p:sp>
      <p:sp>
        <p:nvSpPr>
          <p:cNvPr id="1049" name="Google Shape;1049;p139"/>
          <p:cNvSpPr txBox="1">
            <a:spLocks noGrp="1"/>
          </p:cNvSpPr>
          <p:nvPr>
            <p:ph type="title"/>
          </p:nvPr>
        </p:nvSpPr>
        <p:spPr>
          <a:xfrm>
            <a:off x="311700" y="292625"/>
            <a:ext cx="3999900" cy="572700"/>
          </a:xfrm>
          <a:prstGeom prst="rect">
            <a:avLst/>
          </a:prstGeom>
          <a:noFill/>
          <a:ln>
            <a:noFill/>
          </a:ln>
        </p:spPr>
        <p:txBody>
          <a:bodyPr spcFirstLastPara="1" wrap="square" lIns="0" tIns="91425" rIns="0" bIns="91425" anchor="t" anchorCtr="0">
            <a:noAutofit/>
          </a:bodyPr>
          <a:lstStyle>
            <a:lvl1pPr lvl="0" algn="l" rtl="0">
              <a:lnSpc>
                <a:spcPct val="80000"/>
              </a:lnSpc>
              <a:spcBef>
                <a:spcPts val="0"/>
              </a:spcBef>
              <a:spcAft>
                <a:spcPts val="0"/>
              </a:spcAft>
              <a:buSzPts val="2800"/>
              <a:buNone/>
              <a:defRPr/>
            </a:lvl1pPr>
            <a:lvl2pPr lvl="1" algn="l" rtl="0">
              <a:lnSpc>
                <a:spcPct val="80000"/>
              </a:lnSpc>
              <a:spcBef>
                <a:spcPts val="0"/>
              </a:spcBef>
              <a:spcAft>
                <a:spcPts val="0"/>
              </a:spcAft>
              <a:buSzPts val="2800"/>
              <a:buNone/>
              <a:defRPr/>
            </a:lvl2pPr>
            <a:lvl3pPr lvl="2" algn="l" rtl="0">
              <a:lnSpc>
                <a:spcPct val="80000"/>
              </a:lnSpc>
              <a:spcBef>
                <a:spcPts val="0"/>
              </a:spcBef>
              <a:spcAft>
                <a:spcPts val="0"/>
              </a:spcAft>
              <a:buSzPts val="2800"/>
              <a:buNone/>
              <a:defRPr/>
            </a:lvl3pPr>
            <a:lvl4pPr lvl="3" algn="l" rtl="0">
              <a:lnSpc>
                <a:spcPct val="80000"/>
              </a:lnSpc>
              <a:spcBef>
                <a:spcPts val="0"/>
              </a:spcBef>
              <a:spcAft>
                <a:spcPts val="0"/>
              </a:spcAft>
              <a:buSzPts val="2800"/>
              <a:buNone/>
              <a:defRPr/>
            </a:lvl4pPr>
            <a:lvl5pPr lvl="4" algn="l" rtl="0">
              <a:lnSpc>
                <a:spcPct val="80000"/>
              </a:lnSpc>
              <a:spcBef>
                <a:spcPts val="0"/>
              </a:spcBef>
              <a:spcAft>
                <a:spcPts val="0"/>
              </a:spcAft>
              <a:buSzPts val="2800"/>
              <a:buNone/>
              <a:defRPr/>
            </a:lvl5pPr>
            <a:lvl6pPr lvl="5" algn="l" rtl="0">
              <a:lnSpc>
                <a:spcPct val="80000"/>
              </a:lnSpc>
              <a:spcBef>
                <a:spcPts val="0"/>
              </a:spcBef>
              <a:spcAft>
                <a:spcPts val="0"/>
              </a:spcAft>
              <a:buSzPts val="2800"/>
              <a:buNone/>
              <a:defRPr/>
            </a:lvl6pPr>
            <a:lvl7pPr lvl="6" algn="l" rtl="0">
              <a:lnSpc>
                <a:spcPct val="80000"/>
              </a:lnSpc>
              <a:spcBef>
                <a:spcPts val="0"/>
              </a:spcBef>
              <a:spcAft>
                <a:spcPts val="0"/>
              </a:spcAft>
              <a:buSzPts val="2800"/>
              <a:buNone/>
              <a:defRPr/>
            </a:lvl7pPr>
            <a:lvl8pPr lvl="7" algn="l" rtl="0">
              <a:lnSpc>
                <a:spcPct val="80000"/>
              </a:lnSpc>
              <a:spcBef>
                <a:spcPts val="0"/>
              </a:spcBef>
              <a:spcAft>
                <a:spcPts val="0"/>
              </a:spcAft>
              <a:buSzPts val="2800"/>
              <a:buNone/>
              <a:defRPr/>
            </a:lvl8pPr>
            <a:lvl9pPr lvl="8" algn="l" rtl="0">
              <a:lnSpc>
                <a:spcPct val="80000"/>
              </a:lnSpc>
              <a:spcBef>
                <a:spcPts val="0"/>
              </a:spcBef>
              <a:spcAft>
                <a:spcPts val="0"/>
              </a:spcAft>
              <a:buSzPts val="2800"/>
              <a:buNone/>
              <a:defRPr/>
            </a:lvl9pPr>
          </a:lstStyle>
          <a:p>
            <a:endParaRPr/>
          </a:p>
        </p:txBody>
      </p:sp>
      <p:sp>
        <p:nvSpPr>
          <p:cNvPr id="1050" name="Google Shape;1050;p139"/>
          <p:cNvSpPr/>
          <p:nvPr/>
        </p:nvSpPr>
        <p:spPr>
          <a:xfrm>
            <a:off x="4572000" y="413800"/>
            <a:ext cx="4260300" cy="2041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139"/>
          <p:cNvSpPr txBox="1">
            <a:spLocks noGrp="1"/>
          </p:cNvSpPr>
          <p:nvPr>
            <p:ph type="body" idx="1"/>
          </p:nvPr>
        </p:nvSpPr>
        <p:spPr>
          <a:xfrm>
            <a:off x="5379425" y="1015913"/>
            <a:ext cx="3280500" cy="8520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04800" algn="l" rtl="0">
              <a:lnSpc>
                <a:spcPct val="130000"/>
              </a:lnSpc>
              <a:spcBef>
                <a:spcPts val="1600"/>
              </a:spcBef>
              <a:spcAft>
                <a:spcPts val="0"/>
              </a:spcAft>
              <a:buSzPts val="1200"/>
              <a:buChar char="○"/>
              <a:defRPr sz="1200"/>
            </a:lvl2pPr>
            <a:lvl3pPr marL="1371600" lvl="2" indent="-304800" algn="l" rtl="0">
              <a:lnSpc>
                <a:spcPct val="130000"/>
              </a:lnSpc>
              <a:spcBef>
                <a:spcPts val="1600"/>
              </a:spcBef>
              <a:spcAft>
                <a:spcPts val="0"/>
              </a:spcAft>
              <a:buSzPts val="1200"/>
              <a:buChar char="■"/>
              <a:defRPr sz="1200"/>
            </a:lvl3pPr>
            <a:lvl4pPr marL="1828800" lvl="3" indent="-304800" algn="l" rtl="0">
              <a:lnSpc>
                <a:spcPct val="130000"/>
              </a:lnSpc>
              <a:spcBef>
                <a:spcPts val="1600"/>
              </a:spcBef>
              <a:spcAft>
                <a:spcPts val="0"/>
              </a:spcAft>
              <a:buSzPts val="1200"/>
              <a:buChar char="●"/>
              <a:defRPr sz="1200"/>
            </a:lvl4pPr>
            <a:lvl5pPr marL="2286000" lvl="4" indent="-304800" algn="l" rtl="0">
              <a:lnSpc>
                <a:spcPct val="130000"/>
              </a:lnSpc>
              <a:spcBef>
                <a:spcPts val="1600"/>
              </a:spcBef>
              <a:spcAft>
                <a:spcPts val="0"/>
              </a:spcAft>
              <a:buSzPts val="1200"/>
              <a:buChar char="○"/>
              <a:defRPr sz="1200"/>
            </a:lvl5pPr>
            <a:lvl6pPr marL="2743200" lvl="5" indent="-304800" algn="l" rtl="0">
              <a:lnSpc>
                <a:spcPct val="130000"/>
              </a:lnSpc>
              <a:spcBef>
                <a:spcPts val="1600"/>
              </a:spcBef>
              <a:spcAft>
                <a:spcPts val="0"/>
              </a:spcAft>
              <a:buSzPts val="1200"/>
              <a:buChar char="■"/>
              <a:defRPr sz="1200"/>
            </a:lvl6pPr>
            <a:lvl7pPr marL="3200400" lvl="6" indent="-304800" algn="l" rtl="0">
              <a:lnSpc>
                <a:spcPct val="130000"/>
              </a:lnSpc>
              <a:spcBef>
                <a:spcPts val="1600"/>
              </a:spcBef>
              <a:spcAft>
                <a:spcPts val="0"/>
              </a:spcAft>
              <a:buSzPts val="1200"/>
              <a:buChar char="●"/>
              <a:defRPr sz="1200"/>
            </a:lvl7pPr>
            <a:lvl8pPr marL="3657600" lvl="7" indent="-304800" algn="l" rtl="0">
              <a:lnSpc>
                <a:spcPct val="130000"/>
              </a:lnSpc>
              <a:spcBef>
                <a:spcPts val="1600"/>
              </a:spcBef>
              <a:spcAft>
                <a:spcPts val="0"/>
              </a:spcAft>
              <a:buSzPts val="1200"/>
              <a:buChar char="○"/>
              <a:defRPr sz="1200"/>
            </a:lvl8pPr>
            <a:lvl9pPr marL="4114800" lvl="8" indent="-304800" algn="l" rtl="0">
              <a:lnSpc>
                <a:spcPct val="130000"/>
              </a:lnSpc>
              <a:spcBef>
                <a:spcPts val="1600"/>
              </a:spcBef>
              <a:spcAft>
                <a:spcPts val="1600"/>
              </a:spcAft>
              <a:buSzPts val="1200"/>
              <a:buChar char="■"/>
              <a:defRPr sz="1200"/>
            </a:lvl9pPr>
          </a:lstStyle>
          <a:p>
            <a:endParaRPr/>
          </a:p>
        </p:txBody>
      </p:sp>
      <p:sp>
        <p:nvSpPr>
          <p:cNvPr id="1052" name="Google Shape;1052;p139"/>
          <p:cNvSpPr txBox="1">
            <a:spLocks noGrp="1"/>
          </p:cNvSpPr>
          <p:nvPr>
            <p:ph type="body" idx="2"/>
          </p:nvPr>
        </p:nvSpPr>
        <p:spPr>
          <a:xfrm>
            <a:off x="311700" y="1234440"/>
            <a:ext cx="3999900" cy="3416400"/>
          </a:xfrm>
          <a:prstGeom prst="rect">
            <a:avLst/>
          </a:prstGeom>
          <a:noFill/>
          <a:ln>
            <a:noFill/>
          </a:ln>
        </p:spPr>
        <p:txBody>
          <a:bodyPr spcFirstLastPara="1" wrap="square" lIns="0" tIns="91425" rIns="0" bIns="91425" anchor="t" anchorCtr="0">
            <a:noAutofit/>
          </a:bodyPr>
          <a:lstStyle>
            <a:lvl1pPr marL="457200" lvl="0" indent="-342900" algn="l" rtl="0">
              <a:lnSpc>
                <a:spcPct val="130000"/>
              </a:lnSpc>
              <a:spcBef>
                <a:spcPts val="0"/>
              </a:spcBef>
              <a:spcAft>
                <a:spcPts val="0"/>
              </a:spcAft>
              <a:buSzPts val="1800"/>
              <a:buChar char="●"/>
              <a:defRPr/>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sp>
        <p:nvSpPr>
          <p:cNvPr id="1053" name="Google Shape;1053;p139"/>
          <p:cNvSpPr/>
          <p:nvPr/>
        </p:nvSpPr>
        <p:spPr>
          <a:xfrm>
            <a:off x="4572000" y="2603227"/>
            <a:ext cx="4260300" cy="2041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139"/>
          <p:cNvSpPr txBox="1">
            <a:spLocks noGrp="1"/>
          </p:cNvSpPr>
          <p:nvPr>
            <p:ph type="subTitle" idx="3"/>
          </p:nvPr>
        </p:nvSpPr>
        <p:spPr>
          <a:xfrm>
            <a:off x="5379425" y="593959"/>
            <a:ext cx="3260700" cy="585600"/>
          </a:xfrm>
          <a:prstGeom prst="rect">
            <a:avLst/>
          </a:prstGeom>
          <a:noFill/>
          <a:ln>
            <a:noFill/>
          </a:ln>
        </p:spPr>
        <p:txBody>
          <a:bodyPr spcFirstLastPara="1" wrap="square" lIns="0" tIns="91425" rIns="0" bIns="91425" anchor="t" anchorCtr="0">
            <a:noAutofit/>
          </a:bodyPr>
          <a:lstStyle>
            <a:lvl1pPr lvl="0" algn="l" rtl="0">
              <a:lnSpc>
                <a:spcPct val="115000"/>
              </a:lnSpc>
              <a:spcBef>
                <a:spcPts val="0"/>
              </a:spcBef>
              <a:spcAft>
                <a:spcPts val="0"/>
              </a:spcAft>
              <a:buSzPts val="1800"/>
              <a:buFont typeface="Barlow SemiBold"/>
              <a:buNone/>
              <a:defRPr>
                <a:latin typeface="Barlow SemiBold"/>
                <a:ea typeface="Barlow SemiBold"/>
                <a:cs typeface="Barlow SemiBold"/>
                <a:sym typeface="Barlow SemiBold"/>
              </a:defRPr>
            </a:lvl1pPr>
            <a:lvl2pPr lvl="1"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2pPr>
            <a:lvl3pPr lvl="2"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3pPr>
            <a:lvl4pPr lvl="3"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4pPr>
            <a:lvl5pPr lvl="4"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5pPr>
            <a:lvl6pPr lvl="5"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6pPr>
            <a:lvl7pPr lvl="6"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7pPr>
            <a:lvl8pPr lvl="7"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8pPr>
            <a:lvl9pPr lvl="8" algn="l" rtl="0">
              <a:lnSpc>
                <a:spcPct val="115000"/>
              </a:lnSpc>
              <a:spcBef>
                <a:spcPts val="1600"/>
              </a:spcBef>
              <a:spcAft>
                <a:spcPts val="1600"/>
              </a:spcAft>
              <a:buSzPts val="1800"/>
              <a:buFont typeface="Barlow SemiBold"/>
              <a:buNone/>
              <a:defRPr sz="1800">
                <a:latin typeface="Barlow SemiBold"/>
                <a:ea typeface="Barlow SemiBold"/>
                <a:cs typeface="Barlow SemiBold"/>
                <a:sym typeface="Barlow SemiBold"/>
              </a:defRPr>
            </a:lvl9pPr>
          </a:lstStyle>
          <a:p>
            <a:endParaRPr/>
          </a:p>
        </p:txBody>
      </p:sp>
      <p:sp>
        <p:nvSpPr>
          <p:cNvPr id="1055" name="Google Shape;1055;p139"/>
          <p:cNvSpPr txBox="1"/>
          <p:nvPr/>
        </p:nvSpPr>
        <p:spPr>
          <a:xfrm>
            <a:off x="4648221" y="527452"/>
            <a:ext cx="618000" cy="1021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000" b="1" i="0" u="none" strike="noStrike" cap="none">
                <a:solidFill>
                  <a:schemeClr val="accent6"/>
                </a:solidFill>
                <a:latin typeface="Barlow"/>
                <a:ea typeface="Barlow"/>
                <a:cs typeface="Barlow"/>
                <a:sym typeface="Barlow"/>
              </a:rPr>
              <a:t>1</a:t>
            </a:r>
            <a:endParaRPr sz="4000" b="1" i="0" u="none" strike="noStrike" cap="none">
              <a:solidFill>
                <a:schemeClr val="accent6"/>
              </a:solidFill>
              <a:latin typeface="Barlow"/>
              <a:ea typeface="Barlow"/>
              <a:cs typeface="Barlow"/>
              <a:sym typeface="Barlow"/>
            </a:endParaRPr>
          </a:p>
        </p:txBody>
      </p:sp>
      <p:sp>
        <p:nvSpPr>
          <p:cNvPr id="1056" name="Google Shape;1056;p139"/>
          <p:cNvSpPr txBox="1">
            <a:spLocks noGrp="1"/>
          </p:cNvSpPr>
          <p:nvPr>
            <p:ph type="subTitle" idx="4"/>
          </p:nvPr>
        </p:nvSpPr>
        <p:spPr>
          <a:xfrm>
            <a:off x="5379425" y="2764668"/>
            <a:ext cx="3260700" cy="585600"/>
          </a:xfrm>
          <a:prstGeom prst="rect">
            <a:avLst/>
          </a:prstGeom>
          <a:noFill/>
          <a:ln>
            <a:noFill/>
          </a:ln>
        </p:spPr>
        <p:txBody>
          <a:bodyPr spcFirstLastPara="1" wrap="square" lIns="0" tIns="91425" rIns="0" bIns="91425" anchor="t" anchorCtr="0">
            <a:noAutofit/>
          </a:bodyPr>
          <a:lstStyle>
            <a:lvl1pPr lvl="0" algn="l" rtl="0">
              <a:lnSpc>
                <a:spcPct val="115000"/>
              </a:lnSpc>
              <a:spcBef>
                <a:spcPts val="0"/>
              </a:spcBef>
              <a:spcAft>
                <a:spcPts val="0"/>
              </a:spcAft>
              <a:buSzPts val="1800"/>
              <a:buFont typeface="Barlow SemiBold"/>
              <a:buNone/>
              <a:defRPr>
                <a:latin typeface="Barlow SemiBold"/>
                <a:ea typeface="Barlow SemiBold"/>
                <a:cs typeface="Barlow SemiBold"/>
                <a:sym typeface="Barlow SemiBold"/>
              </a:defRPr>
            </a:lvl1pPr>
            <a:lvl2pPr lvl="1"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2pPr>
            <a:lvl3pPr lvl="2"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3pPr>
            <a:lvl4pPr lvl="3"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4pPr>
            <a:lvl5pPr lvl="4"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5pPr>
            <a:lvl6pPr lvl="5"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6pPr>
            <a:lvl7pPr lvl="6"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7pPr>
            <a:lvl8pPr lvl="7"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8pPr>
            <a:lvl9pPr lvl="8" algn="l" rtl="0">
              <a:lnSpc>
                <a:spcPct val="115000"/>
              </a:lnSpc>
              <a:spcBef>
                <a:spcPts val="1600"/>
              </a:spcBef>
              <a:spcAft>
                <a:spcPts val="1600"/>
              </a:spcAft>
              <a:buSzPts val="1800"/>
              <a:buFont typeface="Barlow SemiBold"/>
              <a:buNone/>
              <a:defRPr sz="1800">
                <a:latin typeface="Barlow SemiBold"/>
                <a:ea typeface="Barlow SemiBold"/>
                <a:cs typeface="Barlow SemiBold"/>
                <a:sym typeface="Barlow SemiBold"/>
              </a:defRPr>
            </a:lvl9pPr>
          </a:lstStyle>
          <a:p>
            <a:endParaRPr/>
          </a:p>
        </p:txBody>
      </p:sp>
      <p:sp>
        <p:nvSpPr>
          <p:cNvPr id="1057" name="Google Shape;1057;p139"/>
          <p:cNvSpPr txBox="1"/>
          <p:nvPr/>
        </p:nvSpPr>
        <p:spPr>
          <a:xfrm>
            <a:off x="4665907" y="2698162"/>
            <a:ext cx="618000" cy="1021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000" b="1" i="0" u="none" strike="noStrike" cap="none">
                <a:solidFill>
                  <a:schemeClr val="accent6"/>
                </a:solidFill>
                <a:latin typeface="Barlow"/>
                <a:ea typeface="Barlow"/>
                <a:cs typeface="Barlow"/>
                <a:sym typeface="Barlow"/>
              </a:rPr>
              <a:t>2</a:t>
            </a:r>
            <a:endParaRPr sz="4000" b="1" i="0" u="none" strike="noStrike" cap="none">
              <a:solidFill>
                <a:schemeClr val="accent6"/>
              </a:solidFill>
              <a:latin typeface="Barlow"/>
              <a:ea typeface="Barlow"/>
              <a:cs typeface="Barlow"/>
              <a:sym typeface="Barlow"/>
            </a:endParaRPr>
          </a:p>
        </p:txBody>
      </p:sp>
      <p:sp>
        <p:nvSpPr>
          <p:cNvPr id="1058" name="Google Shape;1058;p139"/>
          <p:cNvSpPr txBox="1">
            <a:spLocks noGrp="1"/>
          </p:cNvSpPr>
          <p:nvPr>
            <p:ph type="body" idx="5"/>
          </p:nvPr>
        </p:nvSpPr>
        <p:spPr>
          <a:xfrm>
            <a:off x="5379425" y="3186623"/>
            <a:ext cx="3280500" cy="8520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04800" algn="l" rtl="0">
              <a:lnSpc>
                <a:spcPct val="130000"/>
              </a:lnSpc>
              <a:spcBef>
                <a:spcPts val="1600"/>
              </a:spcBef>
              <a:spcAft>
                <a:spcPts val="0"/>
              </a:spcAft>
              <a:buSzPts val="1200"/>
              <a:buChar char="○"/>
              <a:defRPr sz="1200"/>
            </a:lvl2pPr>
            <a:lvl3pPr marL="1371600" lvl="2" indent="-304800" algn="l" rtl="0">
              <a:lnSpc>
                <a:spcPct val="130000"/>
              </a:lnSpc>
              <a:spcBef>
                <a:spcPts val="1600"/>
              </a:spcBef>
              <a:spcAft>
                <a:spcPts val="0"/>
              </a:spcAft>
              <a:buSzPts val="1200"/>
              <a:buChar char="■"/>
              <a:defRPr sz="1200"/>
            </a:lvl3pPr>
            <a:lvl4pPr marL="1828800" lvl="3" indent="-304800" algn="l" rtl="0">
              <a:lnSpc>
                <a:spcPct val="130000"/>
              </a:lnSpc>
              <a:spcBef>
                <a:spcPts val="1600"/>
              </a:spcBef>
              <a:spcAft>
                <a:spcPts val="0"/>
              </a:spcAft>
              <a:buSzPts val="1200"/>
              <a:buChar char="●"/>
              <a:defRPr sz="1200"/>
            </a:lvl4pPr>
            <a:lvl5pPr marL="2286000" lvl="4" indent="-304800" algn="l" rtl="0">
              <a:lnSpc>
                <a:spcPct val="130000"/>
              </a:lnSpc>
              <a:spcBef>
                <a:spcPts val="1600"/>
              </a:spcBef>
              <a:spcAft>
                <a:spcPts val="0"/>
              </a:spcAft>
              <a:buSzPts val="1200"/>
              <a:buChar char="○"/>
              <a:defRPr sz="1200"/>
            </a:lvl5pPr>
            <a:lvl6pPr marL="2743200" lvl="5" indent="-304800" algn="l" rtl="0">
              <a:lnSpc>
                <a:spcPct val="130000"/>
              </a:lnSpc>
              <a:spcBef>
                <a:spcPts val="1600"/>
              </a:spcBef>
              <a:spcAft>
                <a:spcPts val="0"/>
              </a:spcAft>
              <a:buSzPts val="1200"/>
              <a:buChar char="■"/>
              <a:defRPr sz="1200"/>
            </a:lvl6pPr>
            <a:lvl7pPr marL="3200400" lvl="6" indent="-304800" algn="l" rtl="0">
              <a:lnSpc>
                <a:spcPct val="130000"/>
              </a:lnSpc>
              <a:spcBef>
                <a:spcPts val="1600"/>
              </a:spcBef>
              <a:spcAft>
                <a:spcPts val="0"/>
              </a:spcAft>
              <a:buSzPts val="1200"/>
              <a:buChar char="●"/>
              <a:defRPr sz="1200"/>
            </a:lvl7pPr>
            <a:lvl8pPr marL="3657600" lvl="7" indent="-304800" algn="l" rtl="0">
              <a:lnSpc>
                <a:spcPct val="130000"/>
              </a:lnSpc>
              <a:spcBef>
                <a:spcPts val="1600"/>
              </a:spcBef>
              <a:spcAft>
                <a:spcPts val="0"/>
              </a:spcAft>
              <a:buSzPts val="1200"/>
              <a:buChar char="○"/>
              <a:defRPr sz="1200"/>
            </a:lvl8pPr>
            <a:lvl9pPr marL="4114800" lvl="8" indent="-304800" algn="l" rtl="0">
              <a:lnSpc>
                <a:spcPct val="130000"/>
              </a:lnSpc>
              <a:spcBef>
                <a:spcPts val="1600"/>
              </a:spcBef>
              <a:spcAft>
                <a:spcPts val="1600"/>
              </a:spcAft>
              <a:buSzPts val="1200"/>
              <a:buChar char="■"/>
              <a:defRPr sz="1200"/>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_ Quote with Title &amp; Image 1 no quote">
  <p:cSld name="TITLE_AND_BODY_1_1_1">
    <p:spTree>
      <p:nvGrpSpPr>
        <p:cNvPr id="1" name="Shape 1059"/>
        <p:cNvGrpSpPr/>
        <p:nvPr/>
      </p:nvGrpSpPr>
      <p:grpSpPr>
        <a:xfrm>
          <a:off x="0" y="0"/>
          <a:ext cx="0" cy="0"/>
          <a:chOff x="0" y="0"/>
          <a:chExt cx="0" cy="0"/>
        </a:xfrm>
      </p:grpSpPr>
      <p:sp>
        <p:nvSpPr>
          <p:cNvPr id="1060" name="Google Shape;1060;p140"/>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61" name="Google Shape;1061;p140"/>
          <p:cNvSpPr txBox="1">
            <a:spLocks noGrp="1"/>
          </p:cNvSpPr>
          <p:nvPr>
            <p:ph type="body" idx="1"/>
          </p:nvPr>
        </p:nvSpPr>
        <p:spPr>
          <a:xfrm>
            <a:off x="3472550" y="1357250"/>
            <a:ext cx="4837500" cy="3154500"/>
          </a:xfrm>
          <a:prstGeom prst="rect">
            <a:avLst/>
          </a:prstGeom>
        </p:spPr>
        <p:txBody>
          <a:bodyPr spcFirstLastPara="1" wrap="square" lIns="0" tIns="91425" rIns="0" bIns="91425" anchor="ctr" anchorCtr="0">
            <a:noAutofit/>
          </a:bodyPr>
          <a:lstStyle>
            <a:lvl1pPr marL="457200" lvl="0" indent="-355600" rtl="0">
              <a:lnSpc>
                <a:spcPct val="150000"/>
              </a:lnSpc>
              <a:spcBef>
                <a:spcPts val="0"/>
              </a:spcBef>
              <a:spcAft>
                <a:spcPts val="0"/>
              </a:spcAft>
              <a:buSzPts val="2000"/>
              <a:buFont typeface="Spectral"/>
              <a:buChar char="●"/>
              <a:defRPr sz="2000" i="1">
                <a:latin typeface="Spectral"/>
                <a:ea typeface="Spectral"/>
                <a:cs typeface="Spectral"/>
                <a:sym typeface="Spectral"/>
              </a:defRPr>
            </a:lvl1pPr>
            <a:lvl2pPr marL="914400" lvl="1"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2pPr>
            <a:lvl3pPr marL="1371600" lvl="2"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3pPr>
            <a:lvl4pPr marL="1828800" lvl="3"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4pPr>
            <a:lvl5pPr marL="2286000" lvl="4"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5pPr>
            <a:lvl6pPr marL="2743200" lvl="5"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6pPr>
            <a:lvl7pPr marL="3200400" lvl="6"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7pPr>
            <a:lvl8pPr marL="3657600" lvl="7"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8pPr>
            <a:lvl9pPr marL="4114800" lvl="8" indent="-355600" rtl="0">
              <a:lnSpc>
                <a:spcPct val="150000"/>
              </a:lnSpc>
              <a:spcBef>
                <a:spcPts val="1600"/>
              </a:spcBef>
              <a:spcAft>
                <a:spcPts val="1600"/>
              </a:spcAft>
              <a:buSzPts val="2000"/>
              <a:buFont typeface="Spectral"/>
              <a:buChar char="■"/>
              <a:defRPr sz="2000" i="1">
                <a:latin typeface="Spectral"/>
                <a:ea typeface="Spectral"/>
                <a:cs typeface="Spectral"/>
                <a:sym typeface="Spectral"/>
              </a:defRPr>
            </a:lvl9pPr>
          </a:lstStyle>
          <a:p>
            <a:endParaRPr/>
          </a:p>
        </p:txBody>
      </p:sp>
      <p:sp>
        <p:nvSpPr>
          <p:cNvPr id="1062" name="Google Shape;1062;p1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063" name="Google Shape;1063;p140"/>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064" name="Google Shape;1064;p140"/>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065" name="Google Shape;1065;p140"/>
          <p:cNvSpPr txBox="1">
            <a:spLocks noGrp="1"/>
          </p:cNvSpPr>
          <p:nvPr>
            <p:ph type="body" idx="2"/>
          </p:nvPr>
        </p:nvSpPr>
        <p:spPr>
          <a:xfrm>
            <a:off x="690465" y="3423050"/>
            <a:ext cx="1871400" cy="4935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066" name="Google Shape;1066;p140"/>
          <p:cNvSpPr>
            <a:spLocks noGrp="1"/>
          </p:cNvSpPr>
          <p:nvPr>
            <p:ph type="pic" idx="3"/>
          </p:nvPr>
        </p:nvSpPr>
        <p:spPr>
          <a:xfrm>
            <a:off x="809865" y="1412899"/>
            <a:ext cx="1632600" cy="16338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67" name="Google Shape;1067;p140"/>
          <p:cNvSpPr txBox="1">
            <a:spLocks noGrp="1"/>
          </p:cNvSpPr>
          <p:nvPr>
            <p:ph type="subTitle" idx="4"/>
          </p:nvPr>
        </p:nvSpPr>
        <p:spPr>
          <a:xfrm>
            <a:off x="690465" y="3145525"/>
            <a:ext cx="1871400" cy="26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400"/>
              <a:buNone/>
              <a:defRPr sz="1400" b="1"/>
            </a:lvl1pPr>
            <a:lvl2pPr lvl="1" algn="ctr" rtl="0">
              <a:lnSpc>
                <a:spcPct val="100000"/>
              </a:lnSpc>
              <a:spcBef>
                <a:spcPts val="1600"/>
              </a:spcBef>
              <a:spcAft>
                <a:spcPts val="0"/>
              </a:spcAft>
              <a:buSzPts val="1400"/>
              <a:buNone/>
              <a:defRPr b="1"/>
            </a:lvl2pPr>
            <a:lvl3pPr lvl="2" algn="ctr" rtl="0">
              <a:lnSpc>
                <a:spcPct val="100000"/>
              </a:lnSpc>
              <a:spcBef>
                <a:spcPts val="1600"/>
              </a:spcBef>
              <a:spcAft>
                <a:spcPts val="0"/>
              </a:spcAft>
              <a:buSzPts val="1400"/>
              <a:buNone/>
              <a:defRPr b="1"/>
            </a:lvl3pPr>
            <a:lvl4pPr lvl="3" algn="ctr" rtl="0">
              <a:lnSpc>
                <a:spcPct val="100000"/>
              </a:lnSpc>
              <a:spcBef>
                <a:spcPts val="1600"/>
              </a:spcBef>
              <a:spcAft>
                <a:spcPts val="0"/>
              </a:spcAft>
              <a:buSzPts val="1400"/>
              <a:buNone/>
              <a:defRPr b="1"/>
            </a:lvl4pPr>
            <a:lvl5pPr lvl="4" algn="ctr" rtl="0">
              <a:lnSpc>
                <a:spcPct val="100000"/>
              </a:lnSpc>
              <a:spcBef>
                <a:spcPts val="1600"/>
              </a:spcBef>
              <a:spcAft>
                <a:spcPts val="0"/>
              </a:spcAft>
              <a:buSzPts val="1400"/>
              <a:buNone/>
              <a:defRPr b="1"/>
            </a:lvl5pPr>
            <a:lvl6pPr lvl="5" algn="ctr" rtl="0">
              <a:lnSpc>
                <a:spcPct val="100000"/>
              </a:lnSpc>
              <a:spcBef>
                <a:spcPts val="1600"/>
              </a:spcBef>
              <a:spcAft>
                <a:spcPts val="0"/>
              </a:spcAft>
              <a:buSzPts val="1400"/>
              <a:buNone/>
              <a:defRPr b="1"/>
            </a:lvl6pPr>
            <a:lvl7pPr lvl="6" algn="ctr" rtl="0">
              <a:lnSpc>
                <a:spcPct val="100000"/>
              </a:lnSpc>
              <a:spcBef>
                <a:spcPts val="1600"/>
              </a:spcBef>
              <a:spcAft>
                <a:spcPts val="0"/>
              </a:spcAft>
              <a:buSzPts val="1400"/>
              <a:buNone/>
              <a:defRPr b="1"/>
            </a:lvl7pPr>
            <a:lvl8pPr lvl="7" algn="ctr" rtl="0">
              <a:lnSpc>
                <a:spcPct val="100000"/>
              </a:lnSpc>
              <a:spcBef>
                <a:spcPts val="1600"/>
              </a:spcBef>
              <a:spcAft>
                <a:spcPts val="0"/>
              </a:spcAft>
              <a:buSzPts val="1400"/>
              <a:buNone/>
              <a:defRPr b="1"/>
            </a:lvl8pPr>
            <a:lvl9pPr lvl="8" algn="ctr" rtl="0">
              <a:lnSpc>
                <a:spcPct val="100000"/>
              </a:lnSpc>
              <a:spcBef>
                <a:spcPts val="1600"/>
              </a:spcBef>
              <a:spcAft>
                <a:spcPts val="1600"/>
              </a:spcAft>
              <a:buSzPts val="1400"/>
              <a:buNone/>
              <a:defRPr b="1"/>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y the Numbers">
  <p:cSld name="By the Numbers">
    <p:spTree>
      <p:nvGrpSpPr>
        <p:cNvPr id="1" name="Shape 1068"/>
        <p:cNvGrpSpPr/>
        <p:nvPr/>
      </p:nvGrpSpPr>
      <p:grpSpPr>
        <a:xfrm>
          <a:off x="0" y="0"/>
          <a:ext cx="0" cy="0"/>
          <a:chOff x="0" y="0"/>
          <a:chExt cx="0" cy="0"/>
        </a:xfrm>
      </p:grpSpPr>
      <p:sp>
        <p:nvSpPr>
          <p:cNvPr id="1069" name="Google Shape;1069;p141"/>
          <p:cNvSpPr/>
          <p:nvPr/>
        </p:nvSpPr>
        <p:spPr>
          <a:xfrm rot="10800000">
            <a:off x="1142858" y="5088600"/>
            <a:ext cx="6857100" cy="54900"/>
          </a:xfrm>
          <a:prstGeom prst="parallelogram">
            <a:avLst>
              <a:gd name="adj" fmla="val 25000"/>
            </a:avLst>
          </a:prstGeom>
          <a:solidFill>
            <a:srgbClr val="F69334"/>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3700" b="0" i="0" u="none" strike="noStrike" cap="none">
              <a:solidFill>
                <a:schemeClr val="lt1"/>
              </a:solidFill>
              <a:latin typeface="Calibri"/>
              <a:ea typeface="Calibri"/>
              <a:cs typeface="Calibri"/>
              <a:sym typeface="Calibri"/>
            </a:endParaRPr>
          </a:p>
        </p:txBody>
      </p:sp>
      <p:sp>
        <p:nvSpPr>
          <p:cNvPr id="1070" name="Google Shape;1070;p141"/>
          <p:cNvSpPr txBox="1">
            <a:spLocks noGrp="1"/>
          </p:cNvSpPr>
          <p:nvPr>
            <p:ph type="body" idx="1"/>
          </p:nvPr>
        </p:nvSpPr>
        <p:spPr>
          <a:xfrm>
            <a:off x="2514868" y="979530"/>
            <a:ext cx="4114200" cy="514500"/>
          </a:xfrm>
          <a:prstGeom prst="rect">
            <a:avLst/>
          </a:prstGeom>
          <a:noFill/>
          <a:ln>
            <a:noFill/>
          </a:ln>
        </p:spPr>
        <p:txBody>
          <a:bodyPr spcFirstLastPara="1" wrap="square" lIns="34275" tIns="17125" rIns="34275" bIns="17125" anchor="ctr" anchorCtr="0">
            <a:noAutofit/>
          </a:bodyPr>
          <a:lstStyle>
            <a:lvl1pPr marL="457200" lvl="0" indent="-228600" algn="ctr" rtl="0">
              <a:lnSpc>
                <a:spcPct val="110000"/>
              </a:lnSpc>
              <a:spcBef>
                <a:spcPts val="400"/>
              </a:spcBef>
              <a:spcAft>
                <a:spcPts val="0"/>
              </a:spcAft>
              <a:buSzPts val="3000"/>
              <a:buNone/>
              <a:defRPr sz="3000" b="0" i="0" cap="none">
                <a:solidFill>
                  <a:srgbClr val="F69334"/>
                </a:solidFill>
                <a:latin typeface="Arial"/>
                <a:ea typeface="Arial"/>
                <a:cs typeface="Arial"/>
                <a:sym typeface="Arial"/>
              </a:defRPr>
            </a:lvl1pPr>
            <a:lvl2pPr marL="914400" lvl="1" indent="-323850" algn="l" rtl="0">
              <a:lnSpc>
                <a:spcPct val="110000"/>
              </a:lnSpc>
              <a:spcBef>
                <a:spcPts val="1600"/>
              </a:spcBef>
              <a:spcAft>
                <a:spcPts val="0"/>
              </a:spcAft>
              <a:buSzPts val="1500"/>
              <a:buChar char="○"/>
              <a:defRPr sz="1500"/>
            </a:lvl2pPr>
            <a:lvl3pPr marL="1371600" lvl="2" indent="-311150" algn="l" rtl="0">
              <a:lnSpc>
                <a:spcPct val="110000"/>
              </a:lnSpc>
              <a:spcBef>
                <a:spcPts val="1600"/>
              </a:spcBef>
              <a:spcAft>
                <a:spcPts val="0"/>
              </a:spcAft>
              <a:buSzPts val="1300"/>
              <a:buChar char="■"/>
              <a:defRPr sz="1300"/>
            </a:lvl3pPr>
            <a:lvl4pPr marL="1828800" lvl="3" indent="-304800" algn="l" rtl="0">
              <a:lnSpc>
                <a:spcPct val="110000"/>
              </a:lnSpc>
              <a:spcBef>
                <a:spcPts val="1600"/>
              </a:spcBef>
              <a:spcAft>
                <a:spcPts val="0"/>
              </a:spcAft>
              <a:buClr>
                <a:srgbClr val="7D7D80"/>
              </a:buClr>
              <a:buSzPts val="1200"/>
              <a:buChar char="●"/>
              <a:defRPr sz="1200"/>
            </a:lvl4pPr>
            <a:lvl5pPr marL="2286000" lvl="4" indent="-273050" algn="l" rtl="0">
              <a:lnSpc>
                <a:spcPct val="90000"/>
              </a:lnSpc>
              <a:spcBef>
                <a:spcPts val="1600"/>
              </a:spcBef>
              <a:spcAft>
                <a:spcPts val="0"/>
              </a:spcAft>
              <a:buClr>
                <a:srgbClr val="7D7D80"/>
              </a:buClr>
              <a:buSzPts val="700"/>
              <a:buChar char="○"/>
              <a:defRPr/>
            </a:lvl5pPr>
            <a:lvl6pPr marL="2743200" lvl="5" indent="-273050" algn="l" rtl="0">
              <a:lnSpc>
                <a:spcPct val="90000"/>
              </a:lnSpc>
              <a:spcBef>
                <a:spcPts val="1600"/>
              </a:spcBef>
              <a:spcAft>
                <a:spcPts val="0"/>
              </a:spcAft>
              <a:buClr>
                <a:schemeClr val="dk1"/>
              </a:buClr>
              <a:buSzPts val="700"/>
              <a:buChar char="■"/>
              <a:defRPr/>
            </a:lvl6pPr>
            <a:lvl7pPr marL="3200400" lvl="6" indent="-273050" algn="l" rtl="0">
              <a:lnSpc>
                <a:spcPct val="90000"/>
              </a:lnSpc>
              <a:spcBef>
                <a:spcPts val="1600"/>
              </a:spcBef>
              <a:spcAft>
                <a:spcPts val="0"/>
              </a:spcAft>
              <a:buClr>
                <a:schemeClr val="dk1"/>
              </a:buClr>
              <a:buSzPts val="700"/>
              <a:buChar char="●"/>
              <a:defRPr/>
            </a:lvl7pPr>
            <a:lvl8pPr marL="3657600" lvl="7" indent="-273050" algn="l" rtl="0">
              <a:lnSpc>
                <a:spcPct val="90000"/>
              </a:lnSpc>
              <a:spcBef>
                <a:spcPts val="1600"/>
              </a:spcBef>
              <a:spcAft>
                <a:spcPts val="0"/>
              </a:spcAft>
              <a:buClr>
                <a:schemeClr val="dk1"/>
              </a:buClr>
              <a:buSzPts val="700"/>
              <a:buChar char="○"/>
              <a:defRPr/>
            </a:lvl8pPr>
            <a:lvl9pPr marL="4114800" lvl="8" indent="-273050" algn="l" rtl="0">
              <a:lnSpc>
                <a:spcPct val="90000"/>
              </a:lnSpc>
              <a:spcBef>
                <a:spcPts val="1600"/>
              </a:spcBef>
              <a:spcAft>
                <a:spcPts val="1600"/>
              </a:spcAft>
              <a:buClr>
                <a:schemeClr val="dk1"/>
              </a:buClr>
              <a:buSzPts val="700"/>
              <a:buChar char="■"/>
              <a:defRPr/>
            </a:lvl9pPr>
          </a:lstStyle>
          <a:p>
            <a:endParaRPr/>
          </a:p>
        </p:txBody>
      </p:sp>
      <p:sp>
        <p:nvSpPr>
          <p:cNvPr id="1071" name="Google Shape;1071;p141"/>
          <p:cNvSpPr txBox="1">
            <a:spLocks noGrp="1"/>
          </p:cNvSpPr>
          <p:nvPr>
            <p:ph type="body" idx="2"/>
          </p:nvPr>
        </p:nvSpPr>
        <p:spPr>
          <a:xfrm>
            <a:off x="843448" y="3226201"/>
            <a:ext cx="2142900" cy="514500"/>
          </a:xfrm>
          <a:prstGeom prst="rect">
            <a:avLst/>
          </a:prstGeom>
          <a:noFill/>
          <a:ln>
            <a:noFill/>
          </a:ln>
        </p:spPr>
        <p:txBody>
          <a:bodyPr spcFirstLastPara="1" wrap="square" lIns="34275" tIns="17125" rIns="34275" bIns="17125" anchor="t" anchorCtr="0">
            <a:normAutofit/>
          </a:bodyPr>
          <a:lstStyle>
            <a:lvl1pPr marL="457200" lvl="0" indent="-228600" algn="ctr" rtl="0">
              <a:lnSpc>
                <a:spcPct val="110000"/>
              </a:lnSpc>
              <a:spcBef>
                <a:spcPts val="400"/>
              </a:spcBef>
              <a:spcAft>
                <a:spcPts val="0"/>
              </a:spcAft>
              <a:buSzPts val="1300"/>
              <a:buNone/>
              <a:defRPr sz="1300" cap="none"/>
            </a:lvl1pPr>
            <a:lvl2pPr marL="914400" lvl="1" indent="-273050" algn="l" rtl="0">
              <a:lnSpc>
                <a:spcPct val="110000"/>
              </a:lnSpc>
              <a:spcBef>
                <a:spcPts val="1600"/>
              </a:spcBef>
              <a:spcAft>
                <a:spcPts val="0"/>
              </a:spcAft>
              <a:buSzPts val="700"/>
              <a:buChar char="○"/>
              <a:defRPr/>
            </a:lvl2pPr>
            <a:lvl3pPr marL="1371600" lvl="2" indent="-273050" algn="l" rtl="0">
              <a:lnSpc>
                <a:spcPct val="110000"/>
              </a:lnSpc>
              <a:spcBef>
                <a:spcPts val="1600"/>
              </a:spcBef>
              <a:spcAft>
                <a:spcPts val="0"/>
              </a:spcAft>
              <a:buSzPts val="700"/>
              <a:buChar char="■"/>
              <a:defRPr/>
            </a:lvl3pPr>
            <a:lvl4pPr marL="1828800" lvl="3" indent="-273050" algn="l" rtl="0">
              <a:lnSpc>
                <a:spcPct val="110000"/>
              </a:lnSpc>
              <a:spcBef>
                <a:spcPts val="1600"/>
              </a:spcBef>
              <a:spcAft>
                <a:spcPts val="0"/>
              </a:spcAft>
              <a:buClr>
                <a:srgbClr val="7D7D80"/>
              </a:buClr>
              <a:buSzPts val="700"/>
              <a:buChar char="●"/>
              <a:defRPr/>
            </a:lvl4pPr>
            <a:lvl5pPr marL="2286000" lvl="4" indent="-273050" algn="l" rtl="0">
              <a:lnSpc>
                <a:spcPct val="90000"/>
              </a:lnSpc>
              <a:spcBef>
                <a:spcPts val="1600"/>
              </a:spcBef>
              <a:spcAft>
                <a:spcPts val="0"/>
              </a:spcAft>
              <a:buClr>
                <a:srgbClr val="7D7D80"/>
              </a:buClr>
              <a:buSzPts val="700"/>
              <a:buChar char="○"/>
              <a:defRPr/>
            </a:lvl5pPr>
            <a:lvl6pPr marL="2743200" lvl="5" indent="-273050" algn="l" rtl="0">
              <a:lnSpc>
                <a:spcPct val="90000"/>
              </a:lnSpc>
              <a:spcBef>
                <a:spcPts val="1600"/>
              </a:spcBef>
              <a:spcAft>
                <a:spcPts val="0"/>
              </a:spcAft>
              <a:buClr>
                <a:schemeClr val="dk1"/>
              </a:buClr>
              <a:buSzPts val="700"/>
              <a:buChar char="■"/>
              <a:defRPr/>
            </a:lvl6pPr>
            <a:lvl7pPr marL="3200400" lvl="6" indent="-273050" algn="l" rtl="0">
              <a:lnSpc>
                <a:spcPct val="90000"/>
              </a:lnSpc>
              <a:spcBef>
                <a:spcPts val="1600"/>
              </a:spcBef>
              <a:spcAft>
                <a:spcPts val="0"/>
              </a:spcAft>
              <a:buClr>
                <a:schemeClr val="dk1"/>
              </a:buClr>
              <a:buSzPts val="700"/>
              <a:buChar char="●"/>
              <a:defRPr/>
            </a:lvl7pPr>
            <a:lvl8pPr marL="3657600" lvl="7" indent="-273050" algn="l" rtl="0">
              <a:lnSpc>
                <a:spcPct val="90000"/>
              </a:lnSpc>
              <a:spcBef>
                <a:spcPts val="1600"/>
              </a:spcBef>
              <a:spcAft>
                <a:spcPts val="0"/>
              </a:spcAft>
              <a:buClr>
                <a:schemeClr val="dk1"/>
              </a:buClr>
              <a:buSzPts val="700"/>
              <a:buChar char="○"/>
              <a:defRPr/>
            </a:lvl8pPr>
            <a:lvl9pPr marL="4114800" lvl="8" indent="-273050" algn="l" rtl="0">
              <a:lnSpc>
                <a:spcPct val="90000"/>
              </a:lnSpc>
              <a:spcBef>
                <a:spcPts val="1600"/>
              </a:spcBef>
              <a:spcAft>
                <a:spcPts val="1600"/>
              </a:spcAft>
              <a:buClr>
                <a:schemeClr val="dk1"/>
              </a:buClr>
              <a:buSzPts val="700"/>
              <a:buChar char="■"/>
              <a:defRPr/>
            </a:lvl9pPr>
          </a:lstStyle>
          <a:p>
            <a:endParaRPr/>
          </a:p>
        </p:txBody>
      </p:sp>
      <p:sp>
        <p:nvSpPr>
          <p:cNvPr id="1072" name="Google Shape;1072;p141"/>
          <p:cNvSpPr txBox="1">
            <a:spLocks noGrp="1"/>
          </p:cNvSpPr>
          <p:nvPr>
            <p:ph type="body" idx="3"/>
          </p:nvPr>
        </p:nvSpPr>
        <p:spPr>
          <a:xfrm>
            <a:off x="714877" y="1800225"/>
            <a:ext cx="2400000" cy="1425900"/>
          </a:xfrm>
          <a:prstGeom prst="rect">
            <a:avLst/>
          </a:prstGeom>
          <a:noFill/>
          <a:ln>
            <a:noFill/>
          </a:ln>
        </p:spPr>
        <p:txBody>
          <a:bodyPr spcFirstLastPara="1" wrap="square" lIns="0" tIns="0" rIns="0" bIns="0" anchor="b" anchorCtr="0">
            <a:normAutofit/>
          </a:bodyPr>
          <a:lstStyle>
            <a:lvl1pPr marL="457200" lvl="0" indent="-228600" algn="ctr" rtl="0">
              <a:lnSpc>
                <a:spcPct val="100000"/>
              </a:lnSpc>
              <a:spcBef>
                <a:spcPts val="0"/>
              </a:spcBef>
              <a:spcAft>
                <a:spcPts val="0"/>
              </a:spcAft>
              <a:buSzPts val="9400"/>
              <a:buNone/>
              <a:defRPr sz="9400" b="0" i="0">
                <a:solidFill>
                  <a:srgbClr val="404041"/>
                </a:solidFill>
                <a:latin typeface="Arial"/>
                <a:ea typeface="Arial"/>
                <a:cs typeface="Arial"/>
                <a:sym typeface="Arial"/>
              </a:defRPr>
            </a:lvl1pPr>
            <a:lvl2pPr marL="914400" lvl="1" indent="-273050" algn="l" rtl="0">
              <a:lnSpc>
                <a:spcPct val="110000"/>
              </a:lnSpc>
              <a:spcBef>
                <a:spcPts val="1600"/>
              </a:spcBef>
              <a:spcAft>
                <a:spcPts val="0"/>
              </a:spcAft>
              <a:buSzPts val="700"/>
              <a:buChar char="○"/>
              <a:defRPr/>
            </a:lvl2pPr>
            <a:lvl3pPr marL="1371600" lvl="2" indent="-273050" algn="l" rtl="0">
              <a:lnSpc>
                <a:spcPct val="110000"/>
              </a:lnSpc>
              <a:spcBef>
                <a:spcPts val="1600"/>
              </a:spcBef>
              <a:spcAft>
                <a:spcPts val="0"/>
              </a:spcAft>
              <a:buSzPts val="700"/>
              <a:buChar char="■"/>
              <a:defRPr/>
            </a:lvl3pPr>
            <a:lvl4pPr marL="1828800" lvl="3" indent="-273050" algn="l" rtl="0">
              <a:lnSpc>
                <a:spcPct val="110000"/>
              </a:lnSpc>
              <a:spcBef>
                <a:spcPts val="1600"/>
              </a:spcBef>
              <a:spcAft>
                <a:spcPts val="0"/>
              </a:spcAft>
              <a:buClr>
                <a:srgbClr val="7D7D80"/>
              </a:buClr>
              <a:buSzPts val="700"/>
              <a:buChar char="●"/>
              <a:defRPr/>
            </a:lvl4pPr>
            <a:lvl5pPr marL="2286000" lvl="4" indent="-273050" algn="l" rtl="0">
              <a:lnSpc>
                <a:spcPct val="90000"/>
              </a:lnSpc>
              <a:spcBef>
                <a:spcPts val="1600"/>
              </a:spcBef>
              <a:spcAft>
                <a:spcPts val="0"/>
              </a:spcAft>
              <a:buClr>
                <a:srgbClr val="7D7D80"/>
              </a:buClr>
              <a:buSzPts val="700"/>
              <a:buChar char="○"/>
              <a:defRPr/>
            </a:lvl5pPr>
            <a:lvl6pPr marL="2743200" lvl="5" indent="-273050" algn="l" rtl="0">
              <a:lnSpc>
                <a:spcPct val="90000"/>
              </a:lnSpc>
              <a:spcBef>
                <a:spcPts val="1600"/>
              </a:spcBef>
              <a:spcAft>
                <a:spcPts val="0"/>
              </a:spcAft>
              <a:buClr>
                <a:schemeClr val="dk1"/>
              </a:buClr>
              <a:buSzPts val="700"/>
              <a:buChar char="■"/>
              <a:defRPr/>
            </a:lvl6pPr>
            <a:lvl7pPr marL="3200400" lvl="6" indent="-273050" algn="l" rtl="0">
              <a:lnSpc>
                <a:spcPct val="90000"/>
              </a:lnSpc>
              <a:spcBef>
                <a:spcPts val="1600"/>
              </a:spcBef>
              <a:spcAft>
                <a:spcPts val="0"/>
              </a:spcAft>
              <a:buClr>
                <a:schemeClr val="dk1"/>
              </a:buClr>
              <a:buSzPts val="700"/>
              <a:buChar char="●"/>
              <a:defRPr/>
            </a:lvl7pPr>
            <a:lvl8pPr marL="3657600" lvl="7" indent="-273050" algn="l" rtl="0">
              <a:lnSpc>
                <a:spcPct val="90000"/>
              </a:lnSpc>
              <a:spcBef>
                <a:spcPts val="1600"/>
              </a:spcBef>
              <a:spcAft>
                <a:spcPts val="0"/>
              </a:spcAft>
              <a:buClr>
                <a:schemeClr val="dk1"/>
              </a:buClr>
              <a:buSzPts val="700"/>
              <a:buChar char="○"/>
              <a:defRPr/>
            </a:lvl8pPr>
            <a:lvl9pPr marL="4114800" lvl="8" indent="-273050" algn="l" rtl="0">
              <a:lnSpc>
                <a:spcPct val="90000"/>
              </a:lnSpc>
              <a:spcBef>
                <a:spcPts val="1600"/>
              </a:spcBef>
              <a:spcAft>
                <a:spcPts val="1600"/>
              </a:spcAft>
              <a:buClr>
                <a:schemeClr val="dk1"/>
              </a:buClr>
              <a:buSzPts val="700"/>
              <a:buChar char="■"/>
              <a:defRPr/>
            </a:lvl9pPr>
          </a:lstStyle>
          <a:p>
            <a:endParaRPr/>
          </a:p>
        </p:txBody>
      </p:sp>
      <p:sp>
        <p:nvSpPr>
          <p:cNvPr id="1073" name="Google Shape;1073;p141"/>
          <p:cNvSpPr txBox="1">
            <a:spLocks noGrp="1"/>
          </p:cNvSpPr>
          <p:nvPr>
            <p:ph type="body" idx="4"/>
          </p:nvPr>
        </p:nvSpPr>
        <p:spPr>
          <a:xfrm>
            <a:off x="3500577" y="3226201"/>
            <a:ext cx="2142900" cy="514500"/>
          </a:xfrm>
          <a:prstGeom prst="rect">
            <a:avLst/>
          </a:prstGeom>
          <a:noFill/>
          <a:ln>
            <a:noFill/>
          </a:ln>
        </p:spPr>
        <p:txBody>
          <a:bodyPr spcFirstLastPara="1" wrap="square" lIns="34275" tIns="17125" rIns="34275" bIns="17125" anchor="t" anchorCtr="0">
            <a:normAutofit/>
          </a:bodyPr>
          <a:lstStyle>
            <a:lvl1pPr marL="457200" lvl="0" indent="-228600" algn="ctr" rtl="0">
              <a:lnSpc>
                <a:spcPct val="110000"/>
              </a:lnSpc>
              <a:spcBef>
                <a:spcPts val="400"/>
              </a:spcBef>
              <a:spcAft>
                <a:spcPts val="0"/>
              </a:spcAft>
              <a:buSzPts val="1300"/>
              <a:buNone/>
              <a:defRPr sz="1300" cap="none"/>
            </a:lvl1pPr>
            <a:lvl2pPr marL="914400" lvl="1" indent="-273050" algn="l" rtl="0">
              <a:lnSpc>
                <a:spcPct val="110000"/>
              </a:lnSpc>
              <a:spcBef>
                <a:spcPts val="1600"/>
              </a:spcBef>
              <a:spcAft>
                <a:spcPts val="0"/>
              </a:spcAft>
              <a:buSzPts val="700"/>
              <a:buChar char="○"/>
              <a:defRPr/>
            </a:lvl2pPr>
            <a:lvl3pPr marL="1371600" lvl="2" indent="-273050" algn="l" rtl="0">
              <a:lnSpc>
                <a:spcPct val="110000"/>
              </a:lnSpc>
              <a:spcBef>
                <a:spcPts val="1600"/>
              </a:spcBef>
              <a:spcAft>
                <a:spcPts val="0"/>
              </a:spcAft>
              <a:buSzPts val="700"/>
              <a:buChar char="■"/>
              <a:defRPr/>
            </a:lvl3pPr>
            <a:lvl4pPr marL="1828800" lvl="3" indent="-273050" algn="l" rtl="0">
              <a:lnSpc>
                <a:spcPct val="110000"/>
              </a:lnSpc>
              <a:spcBef>
                <a:spcPts val="1600"/>
              </a:spcBef>
              <a:spcAft>
                <a:spcPts val="0"/>
              </a:spcAft>
              <a:buClr>
                <a:srgbClr val="7D7D80"/>
              </a:buClr>
              <a:buSzPts val="700"/>
              <a:buChar char="●"/>
              <a:defRPr/>
            </a:lvl4pPr>
            <a:lvl5pPr marL="2286000" lvl="4" indent="-273050" algn="l" rtl="0">
              <a:lnSpc>
                <a:spcPct val="90000"/>
              </a:lnSpc>
              <a:spcBef>
                <a:spcPts val="1600"/>
              </a:spcBef>
              <a:spcAft>
                <a:spcPts val="0"/>
              </a:spcAft>
              <a:buClr>
                <a:srgbClr val="7D7D80"/>
              </a:buClr>
              <a:buSzPts val="700"/>
              <a:buChar char="○"/>
              <a:defRPr/>
            </a:lvl5pPr>
            <a:lvl6pPr marL="2743200" lvl="5" indent="-273050" algn="l" rtl="0">
              <a:lnSpc>
                <a:spcPct val="90000"/>
              </a:lnSpc>
              <a:spcBef>
                <a:spcPts val="1600"/>
              </a:spcBef>
              <a:spcAft>
                <a:spcPts val="0"/>
              </a:spcAft>
              <a:buClr>
                <a:schemeClr val="dk1"/>
              </a:buClr>
              <a:buSzPts val="700"/>
              <a:buChar char="■"/>
              <a:defRPr/>
            </a:lvl6pPr>
            <a:lvl7pPr marL="3200400" lvl="6" indent="-273050" algn="l" rtl="0">
              <a:lnSpc>
                <a:spcPct val="90000"/>
              </a:lnSpc>
              <a:spcBef>
                <a:spcPts val="1600"/>
              </a:spcBef>
              <a:spcAft>
                <a:spcPts val="0"/>
              </a:spcAft>
              <a:buClr>
                <a:schemeClr val="dk1"/>
              </a:buClr>
              <a:buSzPts val="700"/>
              <a:buChar char="●"/>
              <a:defRPr/>
            </a:lvl7pPr>
            <a:lvl8pPr marL="3657600" lvl="7" indent="-273050" algn="l" rtl="0">
              <a:lnSpc>
                <a:spcPct val="90000"/>
              </a:lnSpc>
              <a:spcBef>
                <a:spcPts val="1600"/>
              </a:spcBef>
              <a:spcAft>
                <a:spcPts val="0"/>
              </a:spcAft>
              <a:buClr>
                <a:schemeClr val="dk1"/>
              </a:buClr>
              <a:buSzPts val="700"/>
              <a:buChar char="○"/>
              <a:defRPr/>
            </a:lvl8pPr>
            <a:lvl9pPr marL="4114800" lvl="8" indent="-273050" algn="l" rtl="0">
              <a:lnSpc>
                <a:spcPct val="90000"/>
              </a:lnSpc>
              <a:spcBef>
                <a:spcPts val="1600"/>
              </a:spcBef>
              <a:spcAft>
                <a:spcPts val="1600"/>
              </a:spcAft>
              <a:buClr>
                <a:schemeClr val="dk1"/>
              </a:buClr>
              <a:buSzPts val="700"/>
              <a:buChar char="■"/>
              <a:defRPr/>
            </a:lvl9pPr>
          </a:lstStyle>
          <a:p>
            <a:endParaRPr/>
          </a:p>
        </p:txBody>
      </p:sp>
      <p:sp>
        <p:nvSpPr>
          <p:cNvPr id="1074" name="Google Shape;1074;p141"/>
          <p:cNvSpPr txBox="1">
            <a:spLocks noGrp="1"/>
          </p:cNvSpPr>
          <p:nvPr>
            <p:ph type="body" idx="5"/>
          </p:nvPr>
        </p:nvSpPr>
        <p:spPr>
          <a:xfrm>
            <a:off x="3372006" y="1800225"/>
            <a:ext cx="2400000" cy="1425900"/>
          </a:xfrm>
          <a:prstGeom prst="rect">
            <a:avLst/>
          </a:prstGeom>
          <a:noFill/>
          <a:ln>
            <a:noFill/>
          </a:ln>
        </p:spPr>
        <p:txBody>
          <a:bodyPr spcFirstLastPara="1" wrap="square" lIns="0" tIns="0" rIns="0" bIns="0" anchor="b" anchorCtr="0">
            <a:normAutofit/>
          </a:bodyPr>
          <a:lstStyle>
            <a:lvl1pPr marL="457200" lvl="0" indent="-228600" algn="ctr" rtl="0">
              <a:lnSpc>
                <a:spcPct val="100000"/>
              </a:lnSpc>
              <a:spcBef>
                <a:spcPts val="0"/>
              </a:spcBef>
              <a:spcAft>
                <a:spcPts val="0"/>
              </a:spcAft>
              <a:buSzPts val="9400"/>
              <a:buNone/>
              <a:defRPr sz="9400" b="0" i="0">
                <a:solidFill>
                  <a:srgbClr val="404041"/>
                </a:solidFill>
                <a:latin typeface="Arial"/>
                <a:ea typeface="Arial"/>
                <a:cs typeface="Arial"/>
                <a:sym typeface="Arial"/>
              </a:defRPr>
            </a:lvl1pPr>
            <a:lvl2pPr marL="914400" lvl="1" indent="-273050" algn="l" rtl="0">
              <a:lnSpc>
                <a:spcPct val="110000"/>
              </a:lnSpc>
              <a:spcBef>
                <a:spcPts val="1600"/>
              </a:spcBef>
              <a:spcAft>
                <a:spcPts val="0"/>
              </a:spcAft>
              <a:buSzPts val="700"/>
              <a:buChar char="○"/>
              <a:defRPr/>
            </a:lvl2pPr>
            <a:lvl3pPr marL="1371600" lvl="2" indent="-273050" algn="l" rtl="0">
              <a:lnSpc>
                <a:spcPct val="110000"/>
              </a:lnSpc>
              <a:spcBef>
                <a:spcPts val="1600"/>
              </a:spcBef>
              <a:spcAft>
                <a:spcPts val="0"/>
              </a:spcAft>
              <a:buSzPts val="700"/>
              <a:buChar char="■"/>
              <a:defRPr/>
            </a:lvl3pPr>
            <a:lvl4pPr marL="1828800" lvl="3" indent="-273050" algn="l" rtl="0">
              <a:lnSpc>
                <a:spcPct val="110000"/>
              </a:lnSpc>
              <a:spcBef>
                <a:spcPts val="1600"/>
              </a:spcBef>
              <a:spcAft>
                <a:spcPts val="0"/>
              </a:spcAft>
              <a:buClr>
                <a:srgbClr val="7D7D80"/>
              </a:buClr>
              <a:buSzPts val="700"/>
              <a:buChar char="●"/>
              <a:defRPr/>
            </a:lvl4pPr>
            <a:lvl5pPr marL="2286000" lvl="4" indent="-273050" algn="l" rtl="0">
              <a:lnSpc>
                <a:spcPct val="90000"/>
              </a:lnSpc>
              <a:spcBef>
                <a:spcPts val="1600"/>
              </a:spcBef>
              <a:spcAft>
                <a:spcPts val="0"/>
              </a:spcAft>
              <a:buClr>
                <a:srgbClr val="7D7D80"/>
              </a:buClr>
              <a:buSzPts val="700"/>
              <a:buChar char="○"/>
              <a:defRPr/>
            </a:lvl5pPr>
            <a:lvl6pPr marL="2743200" lvl="5" indent="-273050" algn="l" rtl="0">
              <a:lnSpc>
                <a:spcPct val="90000"/>
              </a:lnSpc>
              <a:spcBef>
                <a:spcPts val="1600"/>
              </a:spcBef>
              <a:spcAft>
                <a:spcPts val="0"/>
              </a:spcAft>
              <a:buClr>
                <a:schemeClr val="dk1"/>
              </a:buClr>
              <a:buSzPts val="700"/>
              <a:buChar char="■"/>
              <a:defRPr/>
            </a:lvl6pPr>
            <a:lvl7pPr marL="3200400" lvl="6" indent="-273050" algn="l" rtl="0">
              <a:lnSpc>
                <a:spcPct val="90000"/>
              </a:lnSpc>
              <a:spcBef>
                <a:spcPts val="1600"/>
              </a:spcBef>
              <a:spcAft>
                <a:spcPts val="0"/>
              </a:spcAft>
              <a:buClr>
                <a:schemeClr val="dk1"/>
              </a:buClr>
              <a:buSzPts val="700"/>
              <a:buChar char="●"/>
              <a:defRPr/>
            </a:lvl7pPr>
            <a:lvl8pPr marL="3657600" lvl="7" indent="-273050" algn="l" rtl="0">
              <a:lnSpc>
                <a:spcPct val="90000"/>
              </a:lnSpc>
              <a:spcBef>
                <a:spcPts val="1600"/>
              </a:spcBef>
              <a:spcAft>
                <a:spcPts val="0"/>
              </a:spcAft>
              <a:buClr>
                <a:schemeClr val="dk1"/>
              </a:buClr>
              <a:buSzPts val="700"/>
              <a:buChar char="○"/>
              <a:defRPr/>
            </a:lvl8pPr>
            <a:lvl9pPr marL="4114800" lvl="8" indent="-273050" algn="l" rtl="0">
              <a:lnSpc>
                <a:spcPct val="90000"/>
              </a:lnSpc>
              <a:spcBef>
                <a:spcPts val="1600"/>
              </a:spcBef>
              <a:spcAft>
                <a:spcPts val="1600"/>
              </a:spcAft>
              <a:buClr>
                <a:schemeClr val="dk1"/>
              </a:buClr>
              <a:buSzPts val="700"/>
              <a:buChar char="■"/>
              <a:defRPr/>
            </a:lvl9pPr>
          </a:lstStyle>
          <a:p>
            <a:endParaRPr/>
          </a:p>
        </p:txBody>
      </p:sp>
      <p:sp>
        <p:nvSpPr>
          <p:cNvPr id="1075" name="Google Shape;1075;p141"/>
          <p:cNvSpPr txBox="1">
            <a:spLocks noGrp="1"/>
          </p:cNvSpPr>
          <p:nvPr>
            <p:ph type="body" idx="6"/>
          </p:nvPr>
        </p:nvSpPr>
        <p:spPr>
          <a:xfrm>
            <a:off x="6157706" y="3226201"/>
            <a:ext cx="2142900" cy="514500"/>
          </a:xfrm>
          <a:prstGeom prst="rect">
            <a:avLst/>
          </a:prstGeom>
          <a:noFill/>
          <a:ln>
            <a:noFill/>
          </a:ln>
        </p:spPr>
        <p:txBody>
          <a:bodyPr spcFirstLastPara="1" wrap="square" lIns="34275" tIns="17125" rIns="34275" bIns="17125" anchor="t" anchorCtr="0">
            <a:normAutofit/>
          </a:bodyPr>
          <a:lstStyle>
            <a:lvl1pPr marL="457200" lvl="0" indent="-228600" algn="ctr" rtl="0">
              <a:lnSpc>
                <a:spcPct val="110000"/>
              </a:lnSpc>
              <a:spcBef>
                <a:spcPts val="400"/>
              </a:spcBef>
              <a:spcAft>
                <a:spcPts val="0"/>
              </a:spcAft>
              <a:buSzPts val="1300"/>
              <a:buNone/>
              <a:defRPr sz="1300" cap="none"/>
            </a:lvl1pPr>
            <a:lvl2pPr marL="914400" lvl="1" indent="-273050" algn="l" rtl="0">
              <a:lnSpc>
                <a:spcPct val="110000"/>
              </a:lnSpc>
              <a:spcBef>
                <a:spcPts val="1600"/>
              </a:spcBef>
              <a:spcAft>
                <a:spcPts val="0"/>
              </a:spcAft>
              <a:buSzPts val="700"/>
              <a:buChar char="○"/>
              <a:defRPr/>
            </a:lvl2pPr>
            <a:lvl3pPr marL="1371600" lvl="2" indent="-273050" algn="l" rtl="0">
              <a:lnSpc>
                <a:spcPct val="110000"/>
              </a:lnSpc>
              <a:spcBef>
                <a:spcPts val="1600"/>
              </a:spcBef>
              <a:spcAft>
                <a:spcPts val="0"/>
              </a:spcAft>
              <a:buSzPts val="700"/>
              <a:buChar char="■"/>
              <a:defRPr/>
            </a:lvl3pPr>
            <a:lvl4pPr marL="1828800" lvl="3" indent="-273050" algn="l" rtl="0">
              <a:lnSpc>
                <a:spcPct val="110000"/>
              </a:lnSpc>
              <a:spcBef>
                <a:spcPts val="1600"/>
              </a:spcBef>
              <a:spcAft>
                <a:spcPts val="0"/>
              </a:spcAft>
              <a:buClr>
                <a:srgbClr val="7D7D80"/>
              </a:buClr>
              <a:buSzPts val="700"/>
              <a:buChar char="●"/>
              <a:defRPr/>
            </a:lvl4pPr>
            <a:lvl5pPr marL="2286000" lvl="4" indent="-273050" algn="l" rtl="0">
              <a:lnSpc>
                <a:spcPct val="90000"/>
              </a:lnSpc>
              <a:spcBef>
                <a:spcPts val="1600"/>
              </a:spcBef>
              <a:spcAft>
                <a:spcPts val="0"/>
              </a:spcAft>
              <a:buClr>
                <a:srgbClr val="7D7D80"/>
              </a:buClr>
              <a:buSzPts val="700"/>
              <a:buChar char="○"/>
              <a:defRPr/>
            </a:lvl5pPr>
            <a:lvl6pPr marL="2743200" lvl="5" indent="-273050" algn="l" rtl="0">
              <a:lnSpc>
                <a:spcPct val="90000"/>
              </a:lnSpc>
              <a:spcBef>
                <a:spcPts val="1600"/>
              </a:spcBef>
              <a:spcAft>
                <a:spcPts val="0"/>
              </a:spcAft>
              <a:buClr>
                <a:schemeClr val="dk1"/>
              </a:buClr>
              <a:buSzPts val="700"/>
              <a:buChar char="■"/>
              <a:defRPr/>
            </a:lvl6pPr>
            <a:lvl7pPr marL="3200400" lvl="6" indent="-273050" algn="l" rtl="0">
              <a:lnSpc>
                <a:spcPct val="90000"/>
              </a:lnSpc>
              <a:spcBef>
                <a:spcPts val="1600"/>
              </a:spcBef>
              <a:spcAft>
                <a:spcPts val="0"/>
              </a:spcAft>
              <a:buClr>
                <a:schemeClr val="dk1"/>
              </a:buClr>
              <a:buSzPts val="700"/>
              <a:buChar char="●"/>
              <a:defRPr/>
            </a:lvl7pPr>
            <a:lvl8pPr marL="3657600" lvl="7" indent="-273050" algn="l" rtl="0">
              <a:lnSpc>
                <a:spcPct val="90000"/>
              </a:lnSpc>
              <a:spcBef>
                <a:spcPts val="1600"/>
              </a:spcBef>
              <a:spcAft>
                <a:spcPts val="0"/>
              </a:spcAft>
              <a:buClr>
                <a:schemeClr val="dk1"/>
              </a:buClr>
              <a:buSzPts val="700"/>
              <a:buChar char="○"/>
              <a:defRPr/>
            </a:lvl8pPr>
            <a:lvl9pPr marL="4114800" lvl="8" indent="-273050" algn="l" rtl="0">
              <a:lnSpc>
                <a:spcPct val="90000"/>
              </a:lnSpc>
              <a:spcBef>
                <a:spcPts val="1600"/>
              </a:spcBef>
              <a:spcAft>
                <a:spcPts val="1600"/>
              </a:spcAft>
              <a:buClr>
                <a:schemeClr val="dk1"/>
              </a:buClr>
              <a:buSzPts val="700"/>
              <a:buChar char="■"/>
              <a:defRPr/>
            </a:lvl9pPr>
          </a:lstStyle>
          <a:p>
            <a:endParaRPr/>
          </a:p>
        </p:txBody>
      </p:sp>
      <p:sp>
        <p:nvSpPr>
          <p:cNvPr id="1076" name="Google Shape;1076;p141"/>
          <p:cNvSpPr txBox="1">
            <a:spLocks noGrp="1"/>
          </p:cNvSpPr>
          <p:nvPr>
            <p:ph type="body" idx="7"/>
          </p:nvPr>
        </p:nvSpPr>
        <p:spPr>
          <a:xfrm>
            <a:off x="6029135" y="1800225"/>
            <a:ext cx="2400000" cy="1425900"/>
          </a:xfrm>
          <a:prstGeom prst="rect">
            <a:avLst/>
          </a:prstGeom>
          <a:noFill/>
          <a:ln>
            <a:noFill/>
          </a:ln>
        </p:spPr>
        <p:txBody>
          <a:bodyPr spcFirstLastPara="1" wrap="square" lIns="0" tIns="0" rIns="0" bIns="0" anchor="b" anchorCtr="0">
            <a:normAutofit/>
          </a:bodyPr>
          <a:lstStyle>
            <a:lvl1pPr marL="457200" lvl="0" indent="-228600" algn="ctr" rtl="0">
              <a:lnSpc>
                <a:spcPct val="100000"/>
              </a:lnSpc>
              <a:spcBef>
                <a:spcPts val="0"/>
              </a:spcBef>
              <a:spcAft>
                <a:spcPts val="0"/>
              </a:spcAft>
              <a:buSzPts val="9400"/>
              <a:buNone/>
              <a:defRPr sz="9400" b="0" i="0">
                <a:solidFill>
                  <a:srgbClr val="404041"/>
                </a:solidFill>
                <a:latin typeface="Arial"/>
                <a:ea typeface="Arial"/>
                <a:cs typeface="Arial"/>
                <a:sym typeface="Arial"/>
              </a:defRPr>
            </a:lvl1pPr>
            <a:lvl2pPr marL="914400" lvl="1" indent="-273050" algn="l" rtl="0">
              <a:lnSpc>
                <a:spcPct val="110000"/>
              </a:lnSpc>
              <a:spcBef>
                <a:spcPts val="1600"/>
              </a:spcBef>
              <a:spcAft>
                <a:spcPts val="0"/>
              </a:spcAft>
              <a:buSzPts val="700"/>
              <a:buChar char="○"/>
              <a:defRPr/>
            </a:lvl2pPr>
            <a:lvl3pPr marL="1371600" lvl="2" indent="-273050" algn="l" rtl="0">
              <a:lnSpc>
                <a:spcPct val="110000"/>
              </a:lnSpc>
              <a:spcBef>
                <a:spcPts val="1600"/>
              </a:spcBef>
              <a:spcAft>
                <a:spcPts val="0"/>
              </a:spcAft>
              <a:buSzPts val="700"/>
              <a:buChar char="■"/>
              <a:defRPr/>
            </a:lvl3pPr>
            <a:lvl4pPr marL="1828800" lvl="3" indent="-273050" algn="l" rtl="0">
              <a:lnSpc>
                <a:spcPct val="110000"/>
              </a:lnSpc>
              <a:spcBef>
                <a:spcPts val="1600"/>
              </a:spcBef>
              <a:spcAft>
                <a:spcPts val="0"/>
              </a:spcAft>
              <a:buClr>
                <a:srgbClr val="7D7D80"/>
              </a:buClr>
              <a:buSzPts val="700"/>
              <a:buChar char="●"/>
              <a:defRPr/>
            </a:lvl4pPr>
            <a:lvl5pPr marL="2286000" lvl="4" indent="-273050" algn="l" rtl="0">
              <a:lnSpc>
                <a:spcPct val="90000"/>
              </a:lnSpc>
              <a:spcBef>
                <a:spcPts val="1600"/>
              </a:spcBef>
              <a:spcAft>
                <a:spcPts val="0"/>
              </a:spcAft>
              <a:buClr>
                <a:srgbClr val="7D7D80"/>
              </a:buClr>
              <a:buSzPts val="700"/>
              <a:buChar char="○"/>
              <a:defRPr/>
            </a:lvl5pPr>
            <a:lvl6pPr marL="2743200" lvl="5" indent="-273050" algn="l" rtl="0">
              <a:lnSpc>
                <a:spcPct val="90000"/>
              </a:lnSpc>
              <a:spcBef>
                <a:spcPts val="1600"/>
              </a:spcBef>
              <a:spcAft>
                <a:spcPts val="0"/>
              </a:spcAft>
              <a:buClr>
                <a:schemeClr val="dk1"/>
              </a:buClr>
              <a:buSzPts val="700"/>
              <a:buChar char="■"/>
              <a:defRPr/>
            </a:lvl6pPr>
            <a:lvl7pPr marL="3200400" lvl="6" indent="-273050" algn="l" rtl="0">
              <a:lnSpc>
                <a:spcPct val="90000"/>
              </a:lnSpc>
              <a:spcBef>
                <a:spcPts val="1600"/>
              </a:spcBef>
              <a:spcAft>
                <a:spcPts val="0"/>
              </a:spcAft>
              <a:buClr>
                <a:schemeClr val="dk1"/>
              </a:buClr>
              <a:buSzPts val="700"/>
              <a:buChar char="●"/>
              <a:defRPr/>
            </a:lvl7pPr>
            <a:lvl8pPr marL="3657600" lvl="7" indent="-273050" algn="l" rtl="0">
              <a:lnSpc>
                <a:spcPct val="90000"/>
              </a:lnSpc>
              <a:spcBef>
                <a:spcPts val="1600"/>
              </a:spcBef>
              <a:spcAft>
                <a:spcPts val="0"/>
              </a:spcAft>
              <a:buClr>
                <a:schemeClr val="dk1"/>
              </a:buClr>
              <a:buSzPts val="700"/>
              <a:buChar char="○"/>
              <a:defRPr/>
            </a:lvl8pPr>
            <a:lvl9pPr marL="4114800" lvl="8" indent="-273050" algn="l" rtl="0">
              <a:lnSpc>
                <a:spcPct val="90000"/>
              </a:lnSpc>
              <a:spcBef>
                <a:spcPts val="1600"/>
              </a:spcBef>
              <a:spcAft>
                <a:spcPts val="1600"/>
              </a:spcAft>
              <a:buClr>
                <a:schemeClr val="dk1"/>
              </a:buClr>
              <a:buSzPts val="700"/>
              <a:buChar char="■"/>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_ Introduction x 4 1">
  <p:cSld name="3 Column-Client Quotes_2_1">
    <p:spTree>
      <p:nvGrpSpPr>
        <p:cNvPr id="1" name="Shape 1077"/>
        <p:cNvGrpSpPr/>
        <p:nvPr/>
      </p:nvGrpSpPr>
      <p:grpSpPr>
        <a:xfrm>
          <a:off x="0" y="0"/>
          <a:ext cx="0" cy="0"/>
          <a:chOff x="0" y="0"/>
          <a:chExt cx="0" cy="0"/>
        </a:xfrm>
      </p:grpSpPr>
      <p:sp>
        <p:nvSpPr>
          <p:cNvPr id="1078" name="Google Shape;1078;p142"/>
          <p:cNvSpPr>
            <a:spLocks noGrp="1"/>
          </p:cNvSpPr>
          <p:nvPr>
            <p:ph type="pic" idx="2"/>
          </p:nvPr>
        </p:nvSpPr>
        <p:spPr>
          <a:xfrm>
            <a:off x="68310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79" name="Google Shape;1079;p142"/>
          <p:cNvSpPr>
            <a:spLocks noGrp="1"/>
          </p:cNvSpPr>
          <p:nvPr>
            <p:ph type="pic" idx="3"/>
          </p:nvPr>
        </p:nvSpPr>
        <p:spPr>
          <a:xfrm>
            <a:off x="280870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80" name="Google Shape;1080;p142"/>
          <p:cNvSpPr>
            <a:spLocks noGrp="1"/>
          </p:cNvSpPr>
          <p:nvPr>
            <p:ph type="pic" idx="4"/>
          </p:nvPr>
        </p:nvSpPr>
        <p:spPr>
          <a:xfrm>
            <a:off x="7061175"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081" name="Google Shape;1081;p142"/>
          <p:cNvSpPr txBox="1">
            <a:spLocks noGrp="1"/>
          </p:cNvSpPr>
          <p:nvPr>
            <p:ph type="subTitle" idx="1"/>
          </p:nvPr>
        </p:nvSpPr>
        <p:spPr>
          <a:xfrm>
            <a:off x="388800" y="2842950"/>
            <a:ext cx="1976400" cy="352500"/>
          </a:xfrm>
          <a:prstGeom prst="rect">
            <a:avLst/>
          </a:prstGeom>
          <a:noFill/>
          <a:ln>
            <a:noFill/>
          </a:ln>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82" name="Google Shape;1082;p142"/>
          <p:cNvSpPr txBox="1">
            <a:spLocks noGrp="1"/>
          </p:cNvSpPr>
          <p:nvPr>
            <p:ph type="body" idx="5"/>
          </p:nvPr>
        </p:nvSpPr>
        <p:spPr>
          <a:xfrm>
            <a:off x="388800" y="3207325"/>
            <a:ext cx="1967400" cy="1296300"/>
          </a:xfrm>
          <a:prstGeom prst="rect">
            <a:avLst/>
          </a:prstGeom>
          <a:noFill/>
          <a:ln>
            <a:noFill/>
          </a:ln>
        </p:spPr>
        <p:txBody>
          <a:bodyPr spcFirstLastPara="1" wrap="square" lIns="0" tIns="91425" rIns="0" bIns="91425" anchor="t" anchorCtr="0">
            <a:noAutofit/>
          </a:bodyPr>
          <a:lstStyle>
            <a:lvl1pPr marL="457200" lvl="0" indent="-317500" algn="ctr" rtl="0">
              <a:lnSpc>
                <a:spcPct val="130000"/>
              </a:lnSpc>
              <a:spcBef>
                <a:spcPts val="0"/>
              </a:spcBef>
              <a:spcAft>
                <a:spcPts val="0"/>
              </a:spcAft>
              <a:buSzPts val="1400"/>
              <a:buChar char="●"/>
              <a:defRPr sz="1400"/>
            </a:lvl1pPr>
            <a:lvl2pPr marL="914400" lvl="1" indent="-317500" algn="ctr" rtl="0">
              <a:lnSpc>
                <a:spcPct val="130000"/>
              </a:lnSpc>
              <a:spcBef>
                <a:spcPts val="1600"/>
              </a:spcBef>
              <a:spcAft>
                <a:spcPts val="0"/>
              </a:spcAft>
              <a:buSzPts val="1400"/>
              <a:buChar char="○"/>
              <a:defRPr/>
            </a:lvl2pPr>
            <a:lvl3pPr marL="1371600" lvl="2" indent="-317500" algn="ctr" rtl="0">
              <a:lnSpc>
                <a:spcPct val="130000"/>
              </a:lnSpc>
              <a:spcBef>
                <a:spcPts val="1600"/>
              </a:spcBef>
              <a:spcAft>
                <a:spcPts val="0"/>
              </a:spcAft>
              <a:buSzPts val="1400"/>
              <a:buChar char="■"/>
              <a:defRPr/>
            </a:lvl3pPr>
            <a:lvl4pPr marL="1828800" lvl="3" indent="-317500" algn="ctr" rtl="0">
              <a:lnSpc>
                <a:spcPct val="130000"/>
              </a:lnSpc>
              <a:spcBef>
                <a:spcPts val="1600"/>
              </a:spcBef>
              <a:spcAft>
                <a:spcPts val="0"/>
              </a:spcAft>
              <a:buSzPts val="1400"/>
              <a:buChar char="●"/>
              <a:defRPr/>
            </a:lvl4pPr>
            <a:lvl5pPr marL="2286000" lvl="4" indent="-317500" algn="ctr" rtl="0">
              <a:lnSpc>
                <a:spcPct val="130000"/>
              </a:lnSpc>
              <a:spcBef>
                <a:spcPts val="1600"/>
              </a:spcBef>
              <a:spcAft>
                <a:spcPts val="0"/>
              </a:spcAft>
              <a:buSzPts val="1400"/>
              <a:buChar char="○"/>
              <a:defRPr/>
            </a:lvl5pPr>
            <a:lvl6pPr marL="2743200" lvl="5" indent="-317500" algn="ctr" rtl="0">
              <a:lnSpc>
                <a:spcPct val="130000"/>
              </a:lnSpc>
              <a:spcBef>
                <a:spcPts val="1600"/>
              </a:spcBef>
              <a:spcAft>
                <a:spcPts val="0"/>
              </a:spcAft>
              <a:buSzPts val="1400"/>
              <a:buChar char="■"/>
              <a:defRPr/>
            </a:lvl6pPr>
            <a:lvl7pPr marL="3200400" lvl="6" indent="-317500" algn="ctr" rtl="0">
              <a:lnSpc>
                <a:spcPct val="130000"/>
              </a:lnSpc>
              <a:spcBef>
                <a:spcPts val="1600"/>
              </a:spcBef>
              <a:spcAft>
                <a:spcPts val="0"/>
              </a:spcAft>
              <a:buSzPts val="1400"/>
              <a:buChar char="●"/>
              <a:defRPr/>
            </a:lvl7pPr>
            <a:lvl8pPr marL="3657600" lvl="7" indent="-317500" algn="ctr" rtl="0">
              <a:lnSpc>
                <a:spcPct val="130000"/>
              </a:lnSpc>
              <a:spcBef>
                <a:spcPts val="1600"/>
              </a:spcBef>
              <a:spcAft>
                <a:spcPts val="0"/>
              </a:spcAft>
              <a:buSzPts val="1400"/>
              <a:buChar char="○"/>
              <a:defRPr/>
            </a:lvl8pPr>
            <a:lvl9pPr marL="4114800" lvl="8" indent="-317500" algn="ctr" rtl="0">
              <a:lnSpc>
                <a:spcPct val="130000"/>
              </a:lnSpc>
              <a:spcBef>
                <a:spcPts val="1600"/>
              </a:spcBef>
              <a:spcAft>
                <a:spcPts val="1600"/>
              </a:spcAft>
              <a:buSzPts val="1400"/>
              <a:buChar char="■"/>
              <a:defRPr/>
            </a:lvl9pPr>
          </a:lstStyle>
          <a:p>
            <a:endParaRPr/>
          </a:p>
        </p:txBody>
      </p:sp>
      <p:sp>
        <p:nvSpPr>
          <p:cNvPr id="1083" name="Google Shape;1083;p142"/>
          <p:cNvSpPr txBox="1">
            <a:spLocks noGrp="1"/>
          </p:cNvSpPr>
          <p:nvPr>
            <p:ph type="title"/>
          </p:nvPr>
        </p:nvSpPr>
        <p:spPr>
          <a:xfrm>
            <a:off x="311700" y="284275"/>
            <a:ext cx="8513100" cy="572700"/>
          </a:xfrm>
          <a:prstGeom prst="rect">
            <a:avLst/>
          </a:prstGeom>
          <a:noFill/>
          <a:ln>
            <a:noFill/>
          </a:ln>
        </p:spPr>
        <p:txBody>
          <a:bodyPr spcFirstLastPara="1" wrap="square" lIns="0" tIns="91425" rIns="0" bIns="91425" anchor="t" anchorCtr="0">
            <a:noAutofit/>
          </a:bodyPr>
          <a:lstStyle>
            <a:lvl1pPr lvl="0" algn="l" rtl="0">
              <a:lnSpc>
                <a:spcPct val="80000"/>
              </a:lnSpc>
              <a:spcBef>
                <a:spcPts val="0"/>
              </a:spcBef>
              <a:spcAft>
                <a:spcPts val="0"/>
              </a:spcAft>
              <a:buSzPts val="2800"/>
              <a:buNone/>
              <a:defRPr/>
            </a:lvl1pPr>
            <a:lvl2pPr lvl="1" algn="l" rtl="0">
              <a:lnSpc>
                <a:spcPct val="80000"/>
              </a:lnSpc>
              <a:spcBef>
                <a:spcPts val="0"/>
              </a:spcBef>
              <a:spcAft>
                <a:spcPts val="0"/>
              </a:spcAft>
              <a:buSzPts val="2800"/>
              <a:buNone/>
              <a:defRPr/>
            </a:lvl2pPr>
            <a:lvl3pPr lvl="2" algn="l" rtl="0">
              <a:lnSpc>
                <a:spcPct val="80000"/>
              </a:lnSpc>
              <a:spcBef>
                <a:spcPts val="0"/>
              </a:spcBef>
              <a:spcAft>
                <a:spcPts val="0"/>
              </a:spcAft>
              <a:buSzPts val="2800"/>
              <a:buNone/>
              <a:defRPr/>
            </a:lvl3pPr>
            <a:lvl4pPr lvl="3" algn="l" rtl="0">
              <a:lnSpc>
                <a:spcPct val="80000"/>
              </a:lnSpc>
              <a:spcBef>
                <a:spcPts val="0"/>
              </a:spcBef>
              <a:spcAft>
                <a:spcPts val="0"/>
              </a:spcAft>
              <a:buSzPts val="2800"/>
              <a:buNone/>
              <a:defRPr/>
            </a:lvl4pPr>
            <a:lvl5pPr lvl="4" algn="l" rtl="0">
              <a:lnSpc>
                <a:spcPct val="80000"/>
              </a:lnSpc>
              <a:spcBef>
                <a:spcPts val="0"/>
              </a:spcBef>
              <a:spcAft>
                <a:spcPts val="0"/>
              </a:spcAft>
              <a:buSzPts val="2800"/>
              <a:buNone/>
              <a:defRPr/>
            </a:lvl5pPr>
            <a:lvl6pPr lvl="5" algn="l" rtl="0">
              <a:lnSpc>
                <a:spcPct val="80000"/>
              </a:lnSpc>
              <a:spcBef>
                <a:spcPts val="0"/>
              </a:spcBef>
              <a:spcAft>
                <a:spcPts val="0"/>
              </a:spcAft>
              <a:buSzPts val="2800"/>
              <a:buNone/>
              <a:defRPr/>
            </a:lvl6pPr>
            <a:lvl7pPr lvl="6" algn="l" rtl="0">
              <a:lnSpc>
                <a:spcPct val="80000"/>
              </a:lnSpc>
              <a:spcBef>
                <a:spcPts val="0"/>
              </a:spcBef>
              <a:spcAft>
                <a:spcPts val="0"/>
              </a:spcAft>
              <a:buSzPts val="2800"/>
              <a:buNone/>
              <a:defRPr/>
            </a:lvl7pPr>
            <a:lvl8pPr lvl="7" algn="l" rtl="0">
              <a:lnSpc>
                <a:spcPct val="80000"/>
              </a:lnSpc>
              <a:spcBef>
                <a:spcPts val="0"/>
              </a:spcBef>
              <a:spcAft>
                <a:spcPts val="0"/>
              </a:spcAft>
              <a:buSzPts val="2800"/>
              <a:buNone/>
              <a:defRPr/>
            </a:lvl8pPr>
            <a:lvl9pPr lvl="8" algn="l" rtl="0">
              <a:lnSpc>
                <a:spcPct val="80000"/>
              </a:lnSpc>
              <a:spcBef>
                <a:spcPts val="0"/>
              </a:spcBef>
              <a:spcAft>
                <a:spcPts val="0"/>
              </a:spcAft>
              <a:buSzPts val="2800"/>
              <a:buNone/>
              <a:defRPr/>
            </a:lvl9pPr>
          </a:lstStyle>
          <a:p>
            <a:endParaRPr/>
          </a:p>
        </p:txBody>
      </p:sp>
      <p:sp>
        <p:nvSpPr>
          <p:cNvPr id="1084" name="Google Shape;1084;p142"/>
          <p:cNvSpPr txBox="1">
            <a:spLocks noGrp="1"/>
          </p:cNvSpPr>
          <p:nvPr>
            <p:ph type="subTitle" idx="6"/>
          </p:nvPr>
        </p:nvSpPr>
        <p:spPr>
          <a:xfrm>
            <a:off x="2514600" y="2842950"/>
            <a:ext cx="1976400" cy="352500"/>
          </a:xfrm>
          <a:prstGeom prst="rect">
            <a:avLst/>
          </a:prstGeom>
          <a:noFill/>
          <a:ln>
            <a:noFill/>
          </a:ln>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85" name="Google Shape;1085;p142"/>
          <p:cNvSpPr txBox="1">
            <a:spLocks noGrp="1"/>
          </p:cNvSpPr>
          <p:nvPr>
            <p:ph type="body" idx="7"/>
          </p:nvPr>
        </p:nvSpPr>
        <p:spPr>
          <a:xfrm>
            <a:off x="2514600" y="3207325"/>
            <a:ext cx="1976400" cy="1296300"/>
          </a:xfrm>
          <a:prstGeom prst="rect">
            <a:avLst/>
          </a:prstGeom>
          <a:noFill/>
          <a:ln>
            <a:noFill/>
          </a:ln>
        </p:spPr>
        <p:txBody>
          <a:bodyPr spcFirstLastPara="1" wrap="square" lIns="0" tIns="91425" rIns="0" bIns="91425" anchor="t" anchorCtr="0">
            <a:noAutofit/>
          </a:bodyPr>
          <a:lstStyle>
            <a:lvl1pPr marL="457200" lvl="0" indent="-317500" algn="ctr" rtl="0">
              <a:lnSpc>
                <a:spcPct val="130000"/>
              </a:lnSpc>
              <a:spcBef>
                <a:spcPts val="0"/>
              </a:spcBef>
              <a:spcAft>
                <a:spcPts val="0"/>
              </a:spcAft>
              <a:buSzPts val="1400"/>
              <a:buChar char="●"/>
              <a:defRPr sz="1400"/>
            </a:lvl1pPr>
            <a:lvl2pPr marL="914400" lvl="1" indent="-317500" algn="ctr" rtl="0">
              <a:lnSpc>
                <a:spcPct val="130000"/>
              </a:lnSpc>
              <a:spcBef>
                <a:spcPts val="1600"/>
              </a:spcBef>
              <a:spcAft>
                <a:spcPts val="0"/>
              </a:spcAft>
              <a:buSzPts val="1400"/>
              <a:buChar char="○"/>
              <a:defRPr/>
            </a:lvl2pPr>
            <a:lvl3pPr marL="1371600" lvl="2" indent="-317500" algn="ctr" rtl="0">
              <a:lnSpc>
                <a:spcPct val="130000"/>
              </a:lnSpc>
              <a:spcBef>
                <a:spcPts val="1600"/>
              </a:spcBef>
              <a:spcAft>
                <a:spcPts val="0"/>
              </a:spcAft>
              <a:buSzPts val="1400"/>
              <a:buChar char="■"/>
              <a:defRPr/>
            </a:lvl3pPr>
            <a:lvl4pPr marL="1828800" lvl="3" indent="-317500" algn="ctr" rtl="0">
              <a:lnSpc>
                <a:spcPct val="130000"/>
              </a:lnSpc>
              <a:spcBef>
                <a:spcPts val="1600"/>
              </a:spcBef>
              <a:spcAft>
                <a:spcPts val="0"/>
              </a:spcAft>
              <a:buSzPts val="1400"/>
              <a:buChar char="●"/>
              <a:defRPr/>
            </a:lvl4pPr>
            <a:lvl5pPr marL="2286000" lvl="4" indent="-317500" algn="ctr" rtl="0">
              <a:lnSpc>
                <a:spcPct val="130000"/>
              </a:lnSpc>
              <a:spcBef>
                <a:spcPts val="1600"/>
              </a:spcBef>
              <a:spcAft>
                <a:spcPts val="0"/>
              </a:spcAft>
              <a:buSzPts val="1400"/>
              <a:buChar char="○"/>
              <a:defRPr/>
            </a:lvl5pPr>
            <a:lvl6pPr marL="2743200" lvl="5" indent="-317500" algn="ctr" rtl="0">
              <a:lnSpc>
                <a:spcPct val="130000"/>
              </a:lnSpc>
              <a:spcBef>
                <a:spcPts val="1600"/>
              </a:spcBef>
              <a:spcAft>
                <a:spcPts val="0"/>
              </a:spcAft>
              <a:buSzPts val="1400"/>
              <a:buChar char="■"/>
              <a:defRPr/>
            </a:lvl6pPr>
            <a:lvl7pPr marL="3200400" lvl="6" indent="-317500" algn="ctr" rtl="0">
              <a:lnSpc>
                <a:spcPct val="130000"/>
              </a:lnSpc>
              <a:spcBef>
                <a:spcPts val="1600"/>
              </a:spcBef>
              <a:spcAft>
                <a:spcPts val="0"/>
              </a:spcAft>
              <a:buSzPts val="1400"/>
              <a:buChar char="●"/>
              <a:defRPr/>
            </a:lvl7pPr>
            <a:lvl8pPr marL="3657600" lvl="7" indent="-317500" algn="ctr" rtl="0">
              <a:lnSpc>
                <a:spcPct val="130000"/>
              </a:lnSpc>
              <a:spcBef>
                <a:spcPts val="1600"/>
              </a:spcBef>
              <a:spcAft>
                <a:spcPts val="0"/>
              </a:spcAft>
              <a:buSzPts val="1400"/>
              <a:buChar char="○"/>
              <a:defRPr/>
            </a:lvl8pPr>
            <a:lvl9pPr marL="4114800" lvl="8" indent="-317500" algn="ctr" rtl="0">
              <a:lnSpc>
                <a:spcPct val="130000"/>
              </a:lnSpc>
              <a:spcBef>
                <a:spcPts val="1600"/>
              </a:spcBef>
              <a:spcAft>
                <a:spcPts val="1600"/>
              </a:spcAft>
              <a:buSzPts val="1400"/>
              <a:buChar char="■"/>
              <a:defRPr/>
            </a:lvl9pPr>
          </a:lstStyle>
          <a:p>
            <a:endParaRPr/>
          </a:p>
        </p:txBody>
      </p:sp>
      <p:sp>
        <p:nvSpPr>
          <p:cNvPr id="1086" name="Google Shape;1086;p142"/>
          <p:cNvSpPr txBox="1">
            <a:spLocks noGrp="1"/>
          </p:cNvSpPr>
          <p:nvPr>
            <p:ph type="subTitle" idx="8"/>
          </p:nvPr>
        </p:nvSpPr>
        <p:spPr>
          <a:xfrm>
            <a:off x="4645275" y="2842950"/>
            <a:ext cx="1958700" cy="352500"/>
          </a:xfrm>
          <a:prstGeom prst="rect">
            <a:avLst/>
          </a:prstGeom>
          <a:noFill/>
          <a:ln>
            <a:noFill/>
          </a:ln>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87" name="Google Shape;1087;p142"/>
          <p:cNvSpPr txBox="1">
            <a:spLocks noGrp="1"/>
          </p:cNvSpPr>
          <p:nvPr>
            <p:ph type="body" idx="9"/>
          </p:nvPr>
        </p:nvSpPr>
        <p:spPr>
          <a:xfrm>
            <a:off x="4654002" y="3207325"/>
            <a:ext cx="1967700" cy="1296300"/>
          </a:xfrm>
          <a:prstGeom prst="rect">
            <a:avLst/>
          </a:prstGeom>
          <a:noFill/>
          <a:ln>
            <a:noFill/>
          </a:ln>
        </p:spPr>
        <p:txBody>
          <a:bodyPr spcFirstLastPara="1" wrap="square" lIns="0" tIns="91425" rIns="0" bIns="91425" anchor="t" anchorCtr="0">
            <a:noAutofit/>
          </a:bodyPr>
          <a:lstStyle>
            <a:lvl1pPr marL="457200" lvl="0" indent="-317500" algn="ctr" rtl="0">
              <a:lnSpc>
                <a:spcPct val="130000"/>
              </a:lnSpc>
              <a:spcBef>
                <a:spcPts val="0"/>
              </a:spcBef>
              <a:spcAft>
                <a:spcPts val="0"/>
              </a:spcAft>
              <a:buSzPts val="1400"/>
              <a:buChar char="●"/>
              <a:defRPr sz="1400"/>
            </a:lvl1pPr>
            <a:lvl2pPr marL="914400" lvl="1" indent="-317500" algn="ctr" rtl="0">
              <a:lnSpc>
                <a:spcPct val="130000"/>
              </a:lnSpc>
              <a:spcBef>
                <a:spcPts val="1600"/>
              </a:spcBef>
              <a:spcAft>
                <a:spcPts val="0"/>
              </a:spcAft>
              <a:buSzPts val="1400"/>
              <a:buChar char="○"/>
              <a:defRPr/>
            </a:lvl2pPr>
            <a:lvl3pPr marL="1371600" lvl="2" indent="-317500" algn="ctr" rtl="0">
              <a:lnSpc>
                <a:spcPct val="130000"/>
              </a:lnSpc>
              <a:spcBef>
                <a:spcPts val="1600"/>
              </a:spcBef>
              <a:spcAft>
                <a:spcPts val="0"/>
              </a:spcAft>
              <a:buSzPts val="1400"/>
              <a:buChar char="■"/>
              <a:defRPr/>
            </a:lvl3pPr>
            <a:lvl4pPr marL="1828800" lvl="3" indent="-317500" algn="ctr" rtl="0">
              <a:lnSpc>
                <a:spcPct val="130000"/>
              </a:lnSpc>
              <a:spcBef>
                <a:spcPts val="1600"/>
              </a:spcBef>
              <a:spcAft>
                <a:spcPts val="0"/>
              </a:spcAft>
              <a:buSzPts val="1400"/>
              <a:buChar char="●"/>
              <a:defRPr/>
            </a:lvl4pPr>
            <a:lvl5pPr marL="2286000" lvl="4" indent="-317500" algn="ctr" rtl="0">
              <a:lnSpc>
                <a:spcPct val="130000"/>
              </a:lnSpc>
              <a:spcBef>
                <a:spcPts val="1600"/>
              </a:spcBef>
              <a:spcAft>
                <a:spcPts val="0"/>
              </a:spcAft>
              <a:buSzPts val="1400"/>
              <a:buChar char="○"/>
              <a:defRPr/>
            </a:lvl5pPr>
            <a:lvl6pPr marL="2743200" lvl="5" indent="-317500" algn="ctr" rtl="0">
              <a:lnSpc>
                <a:spcPct val="130000"/>
              </a:lnSpc>
              <a:spcBef>
                <a:spcPts val="1600"/>
              </a:spcBef>
              <a:spcAft>
                <a:spcPts val="0"/>
              </a:spcAft>
              <a:buSzPts val="1400"/>
              <a:buChar char="■"/>
              <a:defRPr/>
            </a:lvl6pPr>
            <a:lvl7pPr marL="3200400" lvl="6" indent="-317500" algn="ctr" rtl="0">
              <a:lnSpc>
                <a:spcPct val="130000"/>
              </a:lnSpc>
              <a:spcBef>
                <a:spcPts val="1600"/>
              </a:spcBef>
              <a:spcAft>
                <a:spcPts val="0"/>
              </a:spcAft>
              <a:buSzPts val="1400"/>
              <a:buChar char="●"/>
              <a:defRPr/>
            </a:lvl7pPr>
            <a:lvl8pPr marL="3657600" lvl="7" indent="-317500" algn="ctr" rtl="0">
              <a:lnSpc>
                <a:spcPct val="130000"/>
              </a:lnSpc>
              <a:spcBef>
                <a:spcPts val="1600"/>
              </a:spcBef>
              <a:spcAft>
                <a:spcPts val="0"/>
              </a:spcAft>
              <a:buSzPts val="1400"/>
              <a:buChar char="○"/>
              <a:defRPr/>
            </a:lvl8pPr>
            <a:lvl9pPr marL="4114800" lvl="8" indent="-317500" algn="ctr" rtl="0">
              <a:lnSpc>
                <a:spcPct val="130000"/>
              </a:lnSpc>
              <a:spcBef>
                <a:spcPts val="1600"/>
              </a:spcBef>
              <a:spcAft>
                <a:spcPts val="1600"/>
              </a:spcAft>
              <a:buSzPts val="1400"/>
              <a:buChar char="■"/>
              <a:defRPr/>
            </a:lvl9pPr>
          </a:lstStyle>
          <a:p>
            <a:endParaRPr/>
          </a:p>
        </p:txBody>
      </p:sp>
      <p:pic>
        <p:nvPicPr>
          <p:cNvPr id="1088" name="Google Shape;1088;p142"/>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1089" name="Google Shape;1089;p142"/>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700"/>
              <a:buFont typeface="Arial"/>
              <a:buNone/>
            </a:pPr>
            <a:r>
              <a:rPr lang="en" sz="700" b="1" i="0" u="none" strike="noStrike" cap="none">
                <a:solidFill>
                  <a:srgbClr val="B7B7B7"/>
                </a:solidFill>
                <a:latin typeface="Libre Franklin"/>
                <a:ea typeface="Libre Franklin"/>
                <a:cs typeface="Libre Franklin"/>
                <a:sym typeface="Libre Franklin"/>
              </a:rPr>
              <a:t>CONFIDENTIAL • Do Not Share</a:t>
            </a:r>
            <a:endParaRPr sz="700" b="1" i="0" u="none" strike="noStrike" cap="none">
              <a:solidFill>
                <a:srgbClr val="B7B7B7"/>
              </a:solidFill>
              <a:latin typeface="Libre Franklin"/>
              <a:ea typeface="Libre Franklin"/>
              <a:cs typeface="Libre Franklin"/>
              <a:sym typeface="Libre Franklin"/>
            </a:endParaRPr>
          </a:p>
        </p:txBody>
      </p:sp>
      <p:sp>
        <p:nvSpPr>
          <p:cNvPr id="1090" name="Google Shape;1090;p142"/>
          <p:cNvSpPr txBox="1">
            <a:spLocks noGrp="1"/>
          </p:cNvSpPr>
          <p:nvPr>
            <p:ph type="subTitle" idx="13"/>
          </p:nvPr>
        </p:nvSpPr>
        <p:spPr>
          <a:xfrm>
            <a:off x="6771225" y="2842950"/>
            <a:ext cx="1958700" cy="352500"/>
          </a:xfrm>
          <a:prstGeom prst="rect">
            <a:avLst/>
          </a:prstGeom>
          <a:noFill/>
          <a:ln>
            <a:noFill/>
          </a:ln>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91" name="Google Shape;1091;p142"/>
          <p:cNvSpPr txBox="1">
            <a:spLocks noGrp="1"/>
          </p:cNvSpPr>
          <p:nvPr>
            <p:ph type="body" idx="14"/>
          </p:nvPr>
        </p:nvSpPr>
        <p:spPr>
          <a:xfrm>
            <a:off x="6779952" y="3207325"/>
            <a:ext cx="1967700" cy="1296300"/>
          </a:xfrm>
          <a:prstGeom prst="rect">
            <a:avLst/>
          </a:prstGeom>
          <a:noFill/>
          <a:ln>
            <a:noFill/>
          </a:ln>
        </p:spPr>
        <p:txBody>
          <a:bodyPr spcFirstLastPara="1" wrap="square" lIns="0" tIns="91425" rIns="0" bIns="91425" anchor="t" anchorCtr="0">
            <a:noAutofit/>
          </a:bodyPr>
          <a:lstStyle>
            <a:lvl1pPr marL="457200" lvl="0" indent="-317500" algn="ctr" rtl="0">
              <a:lnSpc>
                <a:spcPct val="130000"/>
              </a:lnSpc>
              <a:spcBef>
                <a:spcPts val="0"/>
              </a:spcBef>
              <a:spcAft>
                <a:spcPts val="0"/>
              </a:spcAft>
              <a:buSzPts val="1400"/>
              <a:buChar char="●"/>
              <a:defRPr sz="1400"/>
            </a:lvl1pPr>
            <a:lvl2pPr marL="914400" lvl="1" indent="-317500" algn="ctr" rtl="0">
              <a:lnSpc>
                <a:spcPct val="130000"/>
              </a:lnSpc>
              <a:spcBef>
                <a:spcPts val="1600"/>
              </a:spcBef>
              <a:spcAft>
                <a:spcPts val="0"/>
              </a:spcAft>
              <a:buSzPts val="1400"/>
              <a:buChar char="○"/>
              <a:defRPr/>
            </a:lvl2pPr>
            <a:lvl3pPr marL="1371600" lvl="2" indent="-317500" algn="ctr" rtl="0">
              <a:lnSpc>
                <a:spcPct val="130000"/>
              </a:lnSpc>
              <a:spcBef>
                <a:spcPts val="1600"/>
              </a:spcBef>
              <a:spcAft>
                <a:spcPts val="0"/>
              </a:spcAft>
              <a:buSzPts val="1400"/>
              <a:buChar char="■"/>
              <a:defRPr/>
            </a:lvl3pPr>
            <a:lvl4pPr marL="1828800" lvl="3" indent="-317500" algn="ctr" rtl="0">
              <a:lnSpc>
                <a:spcPct val="130000"/>
              </a:lnSpc>
              <a:spcBef>
                <a:spcPts val="1600"/>
              </a:spcBef>
              <a:spcAft>
                <a:spcPts val="0"/>
              </a:spcAft>
              <a:buSzPts val="1400"/>
              <a:buChar char="●"/>
              <a:defRPr/>
            </a:lvl4pPr>
            <a:lvl5pPr marL="2286000" lvl="4" indent="-317500" algn="ctr" rtl="0">
              <a:lnSpc>
                <a:spcPct val="130000"/>
              </a:lnSpc>
              <a:spcBef>
                <a:spcPts val="1600"/>
              </a:spcBef>
              <a:spcAft>
                <a:spcPts val="0"/>
              </a:spcAft>
              <a:buSzPts val="1400"/>
              <a:buChar char="○"/>
              <a:defRPr/>
            </a:lvl5pPr>
            <a:lvl6pPr marL="2743200" lvl="5" indent="-317500" algn="ctr" rtl="0">
              <a:lnSpc>
                <a:spcPct val="130000"/>
              </a:lnSpc>
              <a:spcBef>
                <a:spcPts val="1600"/>
              </a:spcBef>
              <a:spcAft>
                <a:spcPts val="0"/>
              </a:spcAft>
              <a:buSzPts val="1400"/>
              <a:buChar char="■"/>
              <a:defRPr/>
            </a:lvl6pPr>
            <a:lvl7pPr marL="3200400" lvl="6" indent="-317500" algn="ctr" rtl="0">
              <a:lnSpc>
                <a:spcPct val="130000"/>
              </a:lnSpc>
              <a:spcBef>
                <a:spcPts val="1600"/>
              </a:spcBef>
              <a:spcAft>
                <a:spcPts val="0"/>
              </a:spcAft>
              <a:buSzPts val="1400"/>
              <a:buChar char="●"/>
              <a:defRPr/>
            </a:lvl7pPr>
            <a:lvl8pPr marL="3657600" lvl="7" indent="-317500" algn="ctr" rtl="0">
              <a:lnSpc>
                <a:spcPct val="130000"/>
              </a:lnSpc>
              <a:spcBef>
                <a:spcPts val="1600"/>
              </a:spcBef>
              <a:spcAft>
                <a:spcPts val="0"/>
              </a:spcAft>
              <a:buSzPts val="1400"/>
              <a:buChar char="○"/>
              <a:defRPr/>
            </a:lvl8pPr>
            <a:lvl9pPr marL="4114800" lvl="8" indent="-317500" algn="ctr" rtl="0">
              <a:lnSpc>
                <a:spcPct val="130000"/>
              </a:lnSpc>
              <a:spcBef>
                <a:spcPts val="1600"/>
              </a:spcBef>
              <a:spcAft>
                <a:spcPts val="1600"/>
              </a:spcAft>
              <a:buSzPts val="1400"/>
              <a:buChar char="■"/>
              <a:defRPr/>
            </a:lvl9pPr>
          </a:lstStyle>
          <a:p>
            <a:endParaRPr/>
          </a:p>
        </p:txBody>
      </p:sp>
      <p:sp>
        <p:nvSpPr>
          <p:cNvPr id="1092" name="Google Shape;1092;p142"/>
          <p:cNvSpPr>
            <a:spLocks noGrp="1"/>
          </p:cNvSpPr>
          <p:nvPr>
            <p:ph type="pic" idx="15"/>
          </p:nvPr>
        </p:nvSpPr>
        <p:spPr>
          <a:xfrm>
            <a:off x="494845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6"/>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90000"/>
              </a:lnSpc>
              <a:spcBef>
                <a:spcPts val="0"/>
              </a:spcBef>
              <a:spcAft>
                <a:spcPts val="0"/>
              </a:spcAft>
              <a:buClr>
                <a:srgbClr val="FFFFFF"/>
              </a:buClr>
              <a:buSzPts val="5200"/>
              <a:buNone/>
              <a:defRPr sz="5200">
                <a:solidFill>
                  <a:srgbClr val="FFFFFF"/>
                </a:solidFill>
              </a:defRPr>
            </a:lvl2pPr>
            <a:lvl3pPr lvl="2" rtl="0">
              <a:lnSpc>
                <a:spcPct val="90000"/>
              </a:lnSpc>
              <a:spcBef>
                <a:spcPts val="0"/>
              </a:spcBef>
              <a:spcAft>
                <a:spcPts val="0"/>
              </a:spcAft>
              <a:buClr>
                <a:srgbClr val="FFFFFF"/>
              </a:buClr>
              <a:buSzPts val="5200"/>
              <a:buNone/>
              <a:defRPr sz="5200">
                <a:solidFill>
                  <a:srgbClr val="FFFFFF"/>
                </a:solidFill>
              </a:defRPr>
            </a:lvl3pPr>
            <a:lvl4pPr lvl="3" rtl="0">
              <a:lnSpc>
                <a:spcPct val="90000"/>
              </a:lnSpc>
              <a:spcBef>
                <a:spcPts val="0"/>
              </a:spcBef>
              <a:spcAft>
                <a:spcPts val="0"/>
              </a:spcAft>
              <a:buClr>
                <a:srgbClr val="FFFFFF"/>
              </a:buClr>
              <a:buSzPts val="5200"/>
              <a:buNone/>
              <a:defRPr sz="5200">
                <a:solidFill>
                  <a:srgbClr val="FFFFFF"/>
                </a:solidFill>
              </a:defRPr>
            </a:lvl4pPr>
            <a:lvl5pPr lvl="4" rtl="0">
              <a:lnSpc>
                <a:spcPct val="90000"/>
              </a:lnSpc>
              <a:spcBef>
                <a:spcPts val="0"/>
              </a:spcBef>
              <a:spcAft>
                <a:spcPts val="0"/>
              </a:spcAft>
              <a:buClr>
                <a:srgbClr val="FFFFFF"/>
              </a:buClr>
              <a:buSzPts val="5200"/>
              <a:buNone/>
              <a:defRPr sz="5200">
                <a:solidFill>
                  <a:srgbClr val="FFFFFF"/>
                </a:solidFill>
              </a:defRPr>
            </a:lvl5pPr>
            <a:lvl6pPr lvl="5" rtl="0">
              <a:lnSpc>
                <a:spcPct val="90000"/>
              </a:lnSpc>
              <a:spcBef>
                <a:spcPts val="0"/>
              </a:spcBef>
              <a:spcAft>
                <a:spcPts val="0"/>
              </a:spcAft>
              <a:buClr>
                <a:srgbClr val="FFFFFF"/>
              </a:buClr>
              <a:buSzPts val="5200"/>
              <a:buNone/>
              <a:defRPr sz="5200">
                <a:solidFill>
                  <a:srgbClr val="FFFFFF"/>
                </a:solidFill>
              </a:defRPr>
            </a:lvl6pPr>
            <a:lvl7pPr lvl="6" rtl="0">
              <a:lnSpc>
                <a:spcPct val="90000"/>
              </a:lnSpc>
              <a:spcBef>
                <a:spcPts val="0"/>
              </a:spcBef>
              <a:spcAft>
                <a:spcPts val="0"/>
              </a:spcAft>
              <a:buClr>
                <a:srgbClr val="FFFFFF"/>
              </a:buClr>
              <a:buSzPts val="5200"/>
              <a:buNone/>
              <a:defRPr sz="5200">
                <a:solidFill>
                  <a:srgbClr val="FFFFFF"/>
                </a:solidFill>
              </a:defRPr>
            </a:lvl7pPr>
            <a:lvl8pPr lvl="7" rtl="0">
              <a:lnSpc>
                <a:spcPct val="90000"/>
              </a:lnSpc>
              <a:spcBef>
                <a:spcPts val="0"/>
              </a:spcBef>
              <a:spcAft>
                <a:spcPts val="0"/>
              </a:spcAft>
              <a:buClr>
                <a:srgbClr val="FFFFFF"/>
              </a:buClr>
              <a:buSzPts val="5200"/>
              <a:buNone/>
              <a:defRPr sz="5200">
                <a:solidFill>
                  <a:srgbClr val="FFFFFF"/>
                </a:solidFill>
              </a:defRPr>
            </a:lvl8pPr>
            <a:lvl9pPr lvl="8" rtl="0">
              <a:lnSpc>
                <a:spcPct val="90000"/>
              </a:lnSpc>
              <a:spcBef>
                <a:spcPts val="0"/>
              </a:spcBef>
              <a:spcAft>
                <a:spcPts val="0"/>
              </a:spcAft>
              <a:buClr>
                <a:srgbClr val="FFFFFF"/>
              </a:buClr>
              <a:buSzPts val="5200"/>
              <a:buNone/>
              <a:defRPr sz="5200">
                <a:solidFill>
                  <a:srgbClr val="FFFFFF"/>
                </a:solidFill>
              </a:defRPr>
            </a:lvl9pPr>
          </a:lstStyle>
          <a:p>
            <a:endParaRPr/>
          </a:p>
        </p:txBody>
      </p:sp>
      <p:sp>
        <p:nvSpPr>
          <p:cNvPr id="75" name="Google Shape;75;p16"/>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76" name="Google Shape;7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7" name="Google Shape;77;p16"/>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78" name="Google Shape;78;p16"/>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_ Feature, Image Right">
  <p:cSld name="ONE_COLUMN_TEXT_1_3_4">
    <p:spTree>
      <p:nvGrpSpPr>
        <p:cNvPr id="1" name="Shape 1093"/>
        <p:cNvGrpSpPr/>
        <p:nvPr/>
      </p:nvGrpSpPr>
      <p:grpSpPr>
        <a:xfrm>
          <a:off x="0" y="0"/>
          <a:ext cx="0" cy="0"/>
          <a:chOff x="0" y="0"/>
          <a:chExt cx="0" cy="0"/>
        </a:xfrm>
      </p:grpSpPr>
      <p:pic>
        <p:nvPicPr>
          <p:cNvPr id="1094" name="Google Shape;1094;p143"/>
          <p:cNvPicPr preferRelativeResize="0"/>
          <p:nvPr/>
        </p:nvPicPr>
        <p:blipFill rotWithShape="1">
          <a:blip r:embed="rId2">
            <a:alphaModFix/>
          </a:blip>
          <a:srcRect/>
          <a:stretch/>
        </p:blipFill>
        <p:spPr>
          <a:xfrm>
            <a:off x="311700" y="4759450"/>
            <a:ext cx="779275" cy="170700"/>
          </a:xfrm>
          <a:prstGeom prst="rect">
            <a:avLst/>
          </a:prstGeom>
          <a:noFill/>
          <a:ln>
            <a:noFill/>
          </a:ln>
        </p:spPr>
      </p:pic>
      <p:sp>
        <p:nvSpPr>
          <p:cNvPr id="1095" name="Google Shape;1095;p143"/>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Barlow SemiBold"/>
                <a:ea typeface="Barlow SemiBold"/>
                <a:cs typeface="Barlow SemiBold"/>
                <a:sym typeface="Barlow SemiBold"/>
              </a:rPr>
              <a:t>Confidential, Do not share</a:t>
            </a:r>
            <a:endParaRPr sz="1000" b="0" i="0" u="none" strike="noStrike" cap="none">
              <a:solidFill>
                <a:schemeClr val="dk2"/>
              </a:solidFill>
              <a:latin typeface="Barlow SemiBold"/>
              <a:ea typeface="Barlow SemiBold"/>
              <a:cs typeface="Barlow SemiBold"/>
              <a:sym typeface="Barlow SemiBold"/>
            </a:endParaRPr>
          </a:p>
        </p:txBody>
      </p:sp>
      <p:sp>
        <p:nvSpPr>
          <p:cNvPr id="1096" name="Google Shape;1096;p143"/>
          <p:cNvSpPr txBox="1">
            <a:spLocks noGrp="1"/>
          </p:cNvSpPr>
          <p:nvPr>
            <p:ph type="title"/>
          </p:nvPr>
        </p:nvSpPr>
        <p:spPr>
          <a:xfrm>
            <a:off x="311700" y="292625"/>
            <a:ext cx="3474600" cy="572700"/>
          </a:xfrm>
          <a:prstGeom prst="rect">
            <a:avLst/>
          </a:prstGeom>
          <a:noFill/>
          <a:ln>
            <a:noFill/>
          </a:ln>
        </p:spPr>
        <p:txBody>
          <a:bodyPr spcFirstLastPara="1" wrap="square" lIns="0" tIns="91425" rIns="0" bIns="91425" anchor="t" anchorCtr="0">
            <a:normAutofit/>
          </a:bodyPr>
          <a:lstStyle>
            <a:lvl1pPr lvl="0" algn="l" rtl="0">
              <a:lnSpc>
                <a:spcPct val="80000"/>
              </a:lnSpc>
              <a:spcBef>
                <a:spcPts val="0"/>
              </a:spcBef>
              <a:spcAft>
                <a:spcPts val="0"/>
              </a:spcAft>
              <a:buSzPts val="2800"/>
              <a:buNone/>
              <a:defRPr/>
            </a:lvl1pPr>
            <a:lvl2pPr lvl="1" algn="l" rtl="0">
              <a:lnSpc>
                <a:spcPct val="80000"/>
              </a:lnSpc>
              <a:spcBef>
                <a:spcPts val="0"/>
              </a:spcBef>
              <a:spcAft>
                <a:spcPts val="0"/>
              </a:spcAft>
              <a:buSzPts val="2800"/>
              <a:buNone/>
              <a:defRPr/>
            </a:lvl2pPr>
            <a:lvl3pPr lvl="2" algn="l" rtl="0">
              <a:lnSpc>
                <a:spcPct val="80000"/>
              </a:lnSpc>
              <a:spcBef>
                <a:spcPts val="0"/>
              </a:spcBef>
              <a:spcAft>
                <a:spcPts val="0"/>
              </a:spcAft>
              <a:buSzPts val="2800"/>
              <a:buNone/>
              <a:defRPr/>
            </a:lvl3pPr>
            <a:lvl4pPr lvl="3" algn="l" rtl="0">
              <a:lnSpc>
                <a:spcPct val="80000"/>
              </a:lnSpc>
              <a:spcBef>
                <a:spcPts val="0"/>
              </a:spcBef>
              <a:spcAft>
                <a:spcPts val="0"/>
              </a:spcAft>
              <a:buSzPts val="2800"/>
              <a:buNone/>
              <a:defRPr/>
            </a:lvl4pPr>
            <a:lvl5pPr lvl="4" algn="l" rtl="0">
              <a:lnSpc>
                <a:spcPct val="80000"/>
              </a:lnSpc>
              <a:spcBef>
                <a:spcPts val="0"/>
              </a:spcBef>
              <a:spcAft>
                <a:spcPts val="0"/>
              </a:spcAft>
              <a:buSzPts val="2800"/>
              <a:buNone/>
              <a:defRPr/>
            </a:lvl5pPr>
            <a:lvl6pPr lvl="5" algn="l" rtl="0">
              <a:lnSpc>
                <a:spcPct val="80000"/>
              </a:lnSpc>
              <a:spcBef>
                <a:spcPts val="0"/>
              </a:spcBef>
              <a:spcAft>
                <a:spcPts val="0"/>
              </a:spcAft>
              <a:buSzPts val="2800"/>
              <a:buNone/>
              <a:defRPr/>
            </a:lvl6pPr>
            <a:lvl7pPr lvl="6" algn="l" rtl="0">
              <a:lnSpc>
                <a:spcPct val="80000"/>
              </a:lnSpc>
              <a:spcBef>
                <a:spcPts val="0"/>
              </a:spcBef>
              <a:spcAft>
                <a:spcPts val="0"/>
              </a:spcAft>
              <a:buSzPts val="2800"/>
              <a:buNone/>
              <a:defRPr/>
            </a:lvl7pPr>
            <a:lvl8pPr lvl="7" algn="l" rtl="0">
              <a:lnSpc>
                <a:spcPct val="80000"/>
              </a:lnSpc>
              <a:spcBef>
                <a:spcPts val="0"/>
              </a:spcBef>
              <a:spcAft>
                <a:spcPts val="0"/>
              </a:spcAft>
              <a:buSzPts val="2800"/>
              <a:buNone/>
              <a:defRPr/>
            </a:lvl8pPr>
            <a:lvl9pPr lvl="8" algn="l" rtl="0">
              <a:lnSpc>
                <a:spcPct val="80000"/>
              </a:lnSpc>
              <a:spcBef>
                <a:spcPts val="0"/>
              </a:spcBef>
              <a:spcAft>
                <a:spcPts val="0"/>
              </a:spcAft>
              <a:buSzPts val="2800"/>
              <a:buNone/>
              <a:defRPr/>
            </a:lvl9pPr>
          </a:lstStyle>
          <a:p>
            <a:endParaRPr/>
          </a:p>
        </p:txBody>
      </p:sp>
      <p:sp>
        <p:nvSpPr>
          <p:cNvPr id="1097" name="Google Shape;1097;p143"/>
          <p:cNvSpPr txBox="1">
            <a:spLocks noGrp="1"/>
          </p:cNvSpPr>
          <p:nvPr>
            <p:ph type="body" idx="1"/>
          </p:nvPr>
        </p:nvSpPr>
        <p:spPr>
          <a:xfrm>
            <a:off x="311700" y="971610"/>
            <a:ext cx="2697600" cy="3474600"/>
          </a:xfrm>
          <a:prstGeom prst="rect">
            <a:avLst/>
          </a:prstGeom>
          <a:noFill/>
          <a:ln>
            <a:noFill/>
          </a:ln>
        </p:spPr>
        <p:txBody>
          <a:bodyPr spcFirstLastPara="1" wrap="square" lIns="0" tIns="91425" rIns="0"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000"/>
              </a:spcAft>
              <a:buSzPts val="1400"/>
              <a:buChar char="■"/>
              <a:defRPr/>
            </a:lvl9pPr>
          </a:lstStyle>
          <a:p>
            <a:endParaRPr/>
          </a:p>
        </p:txBody>
      </p:sp>
      <p:pic>
        <p:nvPicPr>
          <p:cNvPr id="1098" name="Google Shape;1098;p143"/>
          <p:cNvPicPr preferRelativeResize="0"/>
          <p:nvPr/>
        </p:nvPicPr>
        <p:blipFill rotWithShape="1">
          <a:blip r:embed="rId3">
            <a:alphaModFix/>
          </a:blip>
          <a:srcRect l="4999" r="40001"/>
          <a:stretch/>
        </p:blipFill>
        <p:spPr>
          <a:xfrm>
            <a:off x="4114800" y="0"/>
            <a:ext cx="5029202" cy="5143501"/>
          </a:xfrm>
          <a:prstGeom prst="rect">
            <a:avLst/>
          </a:prstGeom>
          <a:noFill/>
          <a:ln>
            <a:noFill/>
          </a:ln>
        </p:spPr>
      </p:pic>
      <p:sp>
        <p:nvSpPr>
          <p:cNvPr id="1099" name="Google Shape;1099;p143"/>
          <p:cNvSpPr>
            <a:spLocks noGrp="1"/>
          </p:cNvSpPr>
          <p:nvPr>
            <p:ph type="pic" idx="2"/>
          </p:nvPr>
        </p:nvSpPr>
        <p:spPr>
          <a:xfrm>
            <a:off x="3337560" y="994410"/>
            <a:ext cx="5486400" cy="3429000"/>
          </a:xfrm>
          <a:prstGeom prst="rect">
            <a:avLst/>
          </a:prstGeom>
          <a:noFill/>
          <a:ln>
            <a:noFill/>
          </a:ln>
          <a:effectLst>
            <a:outerShdw blurRad="142875" dist="19050" dir="5400000" algn="bl" rotWithShape="0">
              <a:srgbClr val="000000">
                <a:alpha val="20000"/>
              </a:srgbClr>
            </a:outerShdw>
          </a:effectLst>
        </p:spPr>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_ 4 Points with Icons 1">
  <p:cSld name="3 Column-Client Quotes_1_1_1_1_3">
    <p:spTree>
      <p:nvGrpSpPr>
        <p:cNvPr id="1" name="Shape 1100"/>
        <p:cNvGrpSpPr/>
        <p:nvPr/>
      </p:nvGrpSpPr>
      <p:grpSpPr>
        <a:xfrm>
          <a:off x="0" y="0"/>
          <a:ext cx="0" cy="0"/>
          <a:chOff x="0" y="0"/>
          <a:chExt cx="0" cy="0"/>
        </a:xfrm>
      </p:grpSpPr>
      <p:sp>
        <p:nvSpPr>
          <p:cNvPr id="1101" name="Google Shape;1101;p144"/>
          <p:cNvSpPr txBox="1">
            <a:spLocks noGrp="1"/>
          </p:cNvSpPr>
          <p:nvPr>
            <p:ph type="subTitle" idx="1"/>
          </p:nvPr>
        </p:nvSpPr>
        <p:spPr>
          <a:xfrm>
            <a:off x="311689" y="2588625"/>
            <a:ext cx="1986600" cy="3525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chemeClr val="accent6"/>
              </a:buClr>
              <a:buSzPts val="1600"/>
              <a:buNone/>
              <a:defRPr sz="1600" b="1">
                <a:solidFill>
                  <a:schemeClr val="accent6"/>
                </a:solidFill>
              </a:defRPr>
            </a:lvl1pPr>
            <a:lvl2pPr lvl="1" algn="l" rtl="0">
              <a:lnSpc>
                <a:spcPct val="100000"/>
              </a:lnSpc>
              <a:spcBef>
                <a:spcPts val="0"/>
              </a:spcBef>
              <a:spcAft>
                <a:spcPts val="0"/>
              </a:spcAft>
              <a:buClr>
                <a:schemeClr val="accent6"/>
              </a:buClr>
              <a:buSzPts val="1600"/>
              <a:buNone/>
              <a:defRPr sz="1600">
                <a:solidFill>
                  <a:schemeClr val="accent6"/>
                </a:solidFill>
              </a:defRPr>
            </a:lvl2pPr>
            <a:lvl3pPr lvl="2" algn="l" rtl="0">
              <a:lnSpc>
                <a:spcPct val="100000"/>
              </a:lnSpc>
              <a:spcBef>
                <a:spcPts val="0"/>
              </a:spcBef>
              <a:spcAft>
                <a:spcPts val="0"/>
              </a:spcAft>
              <a:buClr>
                <a:schemeClr val="accent6"/>
              </a:buClr>
              <a:buSzPts val="1600"/>
              <a:buNone/>
              <a:defRPr sz="1600">
                <a:solidFill>
                  <a:schemeClr val="accent6"/>
                </a:solidFill>
              </a:defRPr>
            </a:lvl3pPr>
            <a:lvl4pPr lvl="3" algn="l" rtl="0">
              <a:lnSpc>
                <a:spcPct val="100000"/>
              </a:lnSpc>
              <a:spcBef>
                <a:spcPts val="0"/>
              </a:spcBef>
              <a:spcAft>
                <a:spcPts val="0"/>
              </a:spcAft>
              <a:buClr>
                <a:schemeClr val="accent6"/>
              </a:buClr>
              <a:buSzPts val="1600"/>
              <a:buNone/>
              <a:defRPr sz="1600">
                <a:solidFill>
                  <a:schemeClr val="accent6"/>
                </a:solidFill>
              </a:defRPr>
            </a:lvl4pPr>
            <a:lvl5pPr lvl="4" algn="l" rtl="0">
              <a:lnSpc>
                <a:spcPct val="100000"/>
              </a:lnSpc>
              <a:spcBef>
                <a:spcPts val="0"/>
              </a:spcBef>
              <a:spcAft>
                <a:spcPts val="0"/>
              </a:spcAft>
              <a:buClr>
                <a:schemeClr val="accent6"/>
              </a:buClr>
              <a:buSzPts val="1600"/>
              <a:buNone/>
              <a:defRPr sz="1600">
                <a:solidFill>
                  <a:schemeClr val="accent6"/>
                </a:solidFill>
              </a:defRPr>
            </a:lvl5pPr>
            <a:lvl6pPr lvl="5" algn="l" rtl="0">
              <a:lnSpc>
                <a:spcPct val="100000"/>
              </a:lnSpc>
              <a:spcBef>
                <a:spcPts val="0"/>
              </a:spcBef>
              <a:spcAft>
                <a:spcPts val="0"/>
              </a:spcAft>
              <a:buClr>
                <a:schemeClr val="accent6"/>
              </a:buClr>
              <a:buSzPts val="1600"/>
              <a:buNone/>
              <a:defRPr sz="1600">
                <a:solidFill>
                  <a:schemeClr val="accent6"/>
                </a:solidFill>
              </a:defRPr>
            </a:lvl6pPr>
            <a:lvl7pPr lvl="6" algn="l" rtl="0">
              <a:lnSpc>
                <a:spcPct val="100000"/>
              </a:lnSpc>
              <a:spcBef>
                <a:spcPts val="0"/>
              </a:spcBef>
              <a:spcAft>
                <a:spcPts val="0"/>
              </a:spcAft>
              <a:buClr>
                <a:schemeClr val="accent6"/>
              </a:buClr>
              <a:buSzPts val="1600"/>
              <a:buNone/>
              <a:defRPr sz="1600">
                <a:solidFill>
                  <a:schemeClr val="accent6"/>
                </a:solidFill>
              </a:defRPr>
            </a:lvl7pPr>
            <a:lvl8pPr lvl="7" algn="l" rtl="0">
              <a:lnSpc>
                <a:spcPct val="100000"/>
              </a:lnSpc>
              <a:spcBef>
                <a:spcPts val="0"/>
              </a:spcBef>
              <a:spcAft>
                <a:spcPts val="0"/>
              </a:spcAft>
              <a:buClr>
                <a:schemeClr val="accent6"/>
              </a:buClr>
              <a:buSzPts val="1600"/>
              <a:buNone/>
              <a:defRPr sz="1600">
                <a:solidFill>
                  <a:schemeClr val="accent6"/>
                </a:solidFill>
              </a:defRPr>
            </a:lvl8pPr>
            <a:lvl9pPr lvl="8" algn="l"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102" name="Google Shape;1102;p144"/>
          <p:cNvSpPr txBox="1">
            <a:spLocks noGrp="1"/>
          </p:cNvSpPr>
          <p:nvPr>
            <p:ph type="body" idx="2"/>
          </p:nvPr>
        </p:nvSpPr>
        <p:spPr>
          <a:xfrm>
            <a:off x="311698" y="2892450"/>
            <a:ext cx="1986600" cy="15270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sp>
        <p:nvSpPr>
          <p:cNvPr id="1103" name="Google Shape;1103;p144"/>
          <p:cNvSpPr txBox="1">
            <a:spLocks noGrp="1"/>
          </p:cNvSpPr>
          <p:nvPr>
            <p:ph type="title"/>
          </p:nvPr>
        </p:nvSpPr>
        <p:spPr>
          <a:xfrm>
            <a:off x="311700" y="284275"/>
            <a:ext cx="8520600" cy="572700"/>
          </a:xfrm>
          <a:prstGeom prst="rect">
            <a:avLst/>
          </a:prstGeom>
          <a:noFill/>
          <a:ln>
            <a:noFill/>
          </a:ln>
        </p:spPr>
        <p:txBody>
          <a:bodyPr spcFirstLastPara="1" wrap="square" lIns="0" tIns="91425" rIns="0" bIns="91425" anchor="t" anchorCtr="0">
            <a:noAutofit/>
          </a:bodyPr>
          <a:lstStyle>
            <a:lvl1pPr lvl="0" algn="l" rtl="0">
              <a:lnSpc>
                <a:spcPct val="80000"/>
              </a:lnSpc>
              <a:spcBef>
                <a:spcPts val="0"/>
              </a:spcBef>
              <a:spcAft>
                <a:spcPts val="0"/>
              </a:spcAft>
              <a:buSzPts val="2800"/>
              <a:buNone/>
              <a:defRPr/>
            </a:lvl1pPr>
            <a:lvl2pPr lvl="1" algn="l" rtl="0">
              <a:lnSpc>
                <a:spcPct val="80000"/>
              </a:lnSpc>
              <a:spcBef>
                <a:spcPts val="0"/>
              </a:spcBef>
              <a:spcAft>
                <a:spcPts val="0"/>
              </a:spcAft>
              <a:buSzPts val="2800"/>
              <a:buNone/>
              <a:defRPr/>
            </a:lvl2pPr>
            <a:lvl3pPr lvl="2" algn="l" rtl="0">
              <a:lnSpc>
                <a:spcPct val="80000"/>
              </a:lnSpc>
              <a:spcBef>
                <a:spcPts val="0"/>
              </a:spcBef>
              <a:spcAft>
                <a:spcPts val="0"/>
              </a:spcAft>
              <a:buSzPts val="2800"/>
              <a:buNone/>
              <a:defRPr/>
            </a:lvl3pPr>
            <a:lvl4pPr lvl="3" algn="l" rtl="0">
              <a:lnSpc>
                <a:spcPct val="80000"/>
              </a:lnSpc>
              <a:spcBef>
                <a:spcPts val="0"/>
              </a:spcBef>
              <a:spcAft>
                <a:spcPts val="0"/>
              </a:spcAft>
              <a:buSzPts val="2800"/>
              <a:buNone/>
              <a:defRPr/>
            </a:lvl4pPr>
            <a:lvl5pPr lvl="4" algn="l" rtl="0">
              <a:lnSpc>
                <a:spcPct val="80000"/>
              </a:lnSpc>
              <a:spcBef>
                <a:spcPts val="0"/>
              </a:spcBef>
              <a:spcAft>
                <a:spcPts val="0"/>
              </a:spcAft>
              <a:buSzPts val="2800"/>
              <a:buNone/>
              <a:defRPr/>
            </a:lvl5pPr>
            <a:lvl6pPr lvl="5" algn="l" rtl="0">
              <a:lnSpc>
                <a:spcPct val="80000"/>
              </a:lnSpc>
              <a:spcBef>
                <a:spcPts val="0"/>
              </a:spcBef>
              <a:spcAft>
                <a:spcPts val="0"/>
              </a:spcAft>
              <a:buSzPts val="2800"/>
              <a:buNone/>
              <a:defRPr/>
            </a:lvl6pPr>
            <a:lvl7pPr lvl="6" algn="l" rtl="0">
              <a:lnSpc>
                <a:spcPct val="80000"/>
              </a:lnSpc>
              <a:spcBef>
                <a:spcPts val="0"/>
              </a:spcBef>
              <a:spcAft>
                <a:spcPts val="0"/>
              </a:spcAft>
              <a:buSzPts val="2800"/>
              <a:buNone/>
              <a:defRPr/>
            </a:lvl7pPr>
            <a:lvl8pPr lvl="7" algn="l" rtl="0">
              <a:lnSpc>
                <a:spcPct val="80000"/>
              </a:lnSpc>
              <a:spcBef>
                <a:spcPts val="0"/>
              </a:spcBef>
              <a:spcAft>
                <a:spcPts val="0"/>
              </a:spcAft>
              <a:buSzPts val="2800"/>
              <a:buNone/>
              <a:defRPr/>
            </a:lvl8pPr>
            <a:lvl9pPr lvl="8" algn="l" rtl="0">
              <a:lnSpc>
                <a:spcPct val="80000"/>
              </a:lnSpc>
              <a:spcBef>
                <a:spcPts val="0"/>
              </a:spcBef>
              <a:spcAft>
                <a:spcPts val="0"/>
              </a:spcAft>
              <a:buSzPts val="2800"/>
              <a:buNone/>
              <a:defRPr/>
            </a:lvl9pPr>
          </a:lstStyle>
          <a:p>
            <a:endParaRPr/>
          </a:p>
        </p:txBody>
      </p:sp>
      <p:sp>
        <p:nvSpPr>
          <p:cNvPr id="1104" name="Google Shape;1104;p144"/>
          <p:cNvSpPr txBox="1">
            <a:spLocks noGrp="1"/>
          </p:cNvSpPr>
          <p:nvPr>
            <p:ph type="subTitle" idx="3"/>
          </p:nvPr>
        </p:nvSpPr>
        <p:spPr>
          <a:xfrm>
            <a:off x="2489608" y="2588625"/>
            <a:ext cx="1986600" cy="3525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chemeClr val="accent6"/>
              </a:buClr>
              <a:buSzPts val="1600"/>
              <a:buNone/>
              <a:defRPr sz="1600" b="1">
                <a:solidFill>
                  <a:schemeClr val="accent6"/>
                </a:solidFill>
              </a:defRPr>
            </a:lvl1pPr>
            <a:lvl2pPr lvl="1" algn="l" rtl="0">
              <a:lnSpc>
                <a:spcPct val="100000"/>
              </a:lnSpc>
              <a:spcBef>
                <a:spcPts val="0"/>
              </a:spcBef>
              <a:spcAft>
                <a:spcPts val="0"/>
              </a:spcAft>
              <a:buClr>
                <a:schemeClr val="accent6"/>
              </a:buClr>
              <a:buSzPts val="1600"/>
              <a:buNone/>
              <a:defRPr sz="1600">
                <a:solidFill>
                  <a:schemeClr val="accent6"/>
                </a:solidFill>
              </a:defRPr>
            </a:lvl2pPr>
            <a:lvl3pPr lvl="2" algn="l" rtl="0">
              <a:lnSpc>
                <a:spcPct val="100000"/>
              </a:lnSpc>
              <a:spcBef>
                <a:spcPts val="0"/>
              </a:spcBef>
              <a:spcAft>
                <a:spcPts val="0"/>
              </a:spcAft>
              <a:buClr>
                <a:schemeClr val="accent6"/>
              </a:buClr>
              <a:buSzPts val="1600"/>
              <a:buNone/>
              <a:defRPr sz="1600">
                <a:solidFill>
                  <a:schemeClr val="accent6"/>
                </a:solidFill>
              </a:defRPr>
            </a:lvl3pPr>
            <a:lvl4pPr lvl="3" algn="l" rtl="0">
              <a:lnSpc>
                <a:spcPct val="100000"/>
              </a:lnSpc>
              <a:spcBef>
                <a:spcPts val="0"/>
              </a:spcBef>
              <a:spcAft>
                <a:spcPts val="0"/>
              </a:spcAft>
              <a:buClr>
                <a:schemeClr val="accent6"/>
              </a:buClr>
              <a:buSzPts val="1600"/>
              <a:buNone/>
              <a:defRPr sz="1600">
                <a:solidFill>
                  <a:schemeClr val="accent6"/>
                </a:solidFill>
              </a:defRPr>
            </a:lvl4pPr>
            <a:lvl5pPr lvl="4" algn="l" rtl="0">
              <a:lnSpc>
                <a:spcPct val="100000"/>
              </a:lnSpc>
              <a:spcBef>
                <a:spcPts val="0"/>
              </a:spcBef>
              <a:spcAft>
                <a:spcPts val="0"/>
              </a:spcAft>
              <a:buClr>
                <a:schemeClr val="accent6"/>
              </a:buClr>
              <a:buSzPts val="1600"/>
              <a:buNone/>
              <a:defRPr sz="1600">
                <a:solidFill>
                  <a:schemeClr val="accent6"/>
                </a:solidFill>
              </a:defRPr>
            </a:lvl5pPr>
            <a:lvl6pPr lvl="5" algn="l" rtl="0">
              <a:lnSpc>
                <a:spcPct val="100000"/>
              </a:lnSpc>
              <a:spcBef>
                <a:spcPts val="0"/>
              </a:spcBef>
              <a:spcAft>
                <a:spcPts val="0"/>
              </a:spcAft>
              <a:buClr>
                <a:schemeClr val="accent6"/>
              </a:buClr>
              <a:buSzPts val="1600"/>
              <a:buNone/>
              <a:defRPr sz="1600">
                <a:solidFill>
                  <a:schemeClr val="accent6"/>
                </a:solidFill>
              </a:defRPr>
            </a:lvl6pPr>
            <a:lvl7pPr lvl="6" algn="l" rtl="0">
              <a:lnSpc>
                <a:spcPct val="100000"/>
              </a:lnSpc>
              <a:spcBef>
                <a:spcPts val="0"/>
              </a:spcBef>
              <a:spcAft>
                <a:spcPts val="0"/>
              </a:spcAft>
              <a:buClr>
                <a:schemeClr val="accent6"/>
              </a:buClr>
              <a:buSzPts val="1600"/>
              <a:buNone/>
              <a:defRPr sz="1600">
                <a:solidFill>
                  <a:schemeClr val="accent6"/>
                </a:solidFill>
              </a:defRPr>
            </a:lvl7pPr>
            <a:lvl8pPr lvl="7" algn="l" rtl="0">
              <a:lnSpc>
                <a:spcPct val="100000"/>
              </a:lnSpc>
              <a:spcBef>
                <a:spcPts val="0"/>
              </a:spcBef>
              <a:spcAft>
                <a:spcPts val="0"/>
              </a:spcAft>
              <a:buClr>
                <a:schemeClr val="accent6"/>
              </a:buClr>
              <a:buSzPts val="1600"/>
              <a:buNone/>
              <a:defRPr sz="1600">
                <a:solidFill>
                  <a:schemeClr val="accent6"/>
                </a:solidFill>
              </a:defRPr>
            </a:lvl8pPr>
            <a:lvl9pPr lvl="8" algn="l"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105" name="Google Shape;1105;p144"/>
          <p:cNvSpPr txBox="1">
            <a:spLocks noGrp="1"/>
          </p:cNvSpPr>
          <p:nvPr>
            <p:ph type="body" idx="4"/>
          </p:nvPr>
        </p:nvSpPr>
        <p:spPr>
          <a:xfrm>
            <a:off x="2489611" y="2892450"/>
            <a:ext cx="1986600" cy="15270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pic>
        <p:nvPicPr>
          <p:cNvPr id="1106" name="Google Shape;1106;p144"/>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1107" name="Google Shape;1107;p144"/>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700"/>
              <a:buFont typeface="Arial"/>
              <a:buNone/>
            </a:pPr>
            <a:r>
              <a:rPr lang="en" sz="700" b="1" i="0" u="none" strike="noStrike" cap="none">
                <a:solidFill>
                  <a:srgbClr val="B7B7B7"/>
                </a:solidFill>
                <a:latin typeface="Libre Franklin"/>
                <a:ea typeface="Libre Franklin"/>
                <a:cs typeface="Libre Franklin"/>
                <a:sym typeface="Libre Franklin"/>
              </a:rPr>
              <a:t>CONFIDENTIAL • Do Not Share</a:t>
            </a:r>
            <a:endParaRPr sz="700" b="1" i="0" u="none" strike="noStrike" cap="none">
              <a:solidFill>
                <a:srgbClr val="B7B7B7"/>
              </a:solidFill>
              <a:latin typeface="Libre Franklin"/>
              <a:ea typeface="Libre Franklin"/>
              <a:cs typeface="Libre Franklin"/>
              <a:sym typeface="Libre Franklin"/>
            </a:endParaRPr>
          </a:p>
        </p:txBody>
      </p:sp>
      <p:cxnSp>
        <p:nvCxnSpPr>
          <p:cNvPr id="1108" name="Google Shape;1108;p144"/>
          <p:cNvCxnSpPr/>
          <p:nvPr/>
        </p:nvCxnSpPr>
        <p:spPr>
          <a:xfrm rot="10800000">
            <a:off x="311537" y="2470625"/>
            <a:ext cx="1986600" cy="0"/>
          </a:xfrm>
          <a:prstGeom prst="straightConnector1">
            <a:avLst/>
          </a:prstGeom>
          <a:noFill/>
          <a:ln w="38100" cap="flat" cmpd="sng">
            <a:solidFill>
              <a:schemeClr val="lt2"/>
            </a:solidFill>
            <a:prstDash val="solid"/>
            <a:round/>
            <a:headEnd type="none" w="sm" len="sm"/>
            <a:tailEnd type="none" w="sm" len="sm"/>
          </a:ln>
        </p:spPr>
      </p:cxnSp>
      <p:cxnSp>
        <p:nvCxnSpPr>
          <p:cNvPr id="1109" name="Google Shape;1109;p144"/>
          <p:cNvCxnSpPr/>
          <p:nvPr/>
        </p:nvCxnSpPr>
        <p:spPr>
          <a:xfrm rot="10800000">
            <a:off x="2489463" y="2470625"/>
            <a:ext cx="1986600" cy="0"/>
          </a:xfrm>
          <a:prstGeom prst="straightConnector1">
            <a:avLst/>
          </a:prstGeom>
          <a:noFill/>
          <a:ln w="38100" cap="flat" cmpd="sng">
            <a:solidFill>
              <a:schemeClr val="lt2"/>
            </a:solidFill>
            <a:prstDash val="solid"/>
            <a:round/>
            <a:headEnd type="none" w="sm" len="sm"/>
            <a:tailEnd type="none" w="sm" len="sm"/>
          </a:ln>
        </p:spPr>
      </p:cxnSp>
      <p:sp>
        <p:nvSpPr>
          <p:cNvPr id="1110" name="Google Shape;1110;p144"/>
          <p:cNvSpPr txBox="1">
            <a:spLocks noGrp="1"/>
          </p:cNvSpPr>
          <p:nvPr>
            <p:ph type="subTitle" idx="5"/>
          </p:nvPr>
        </p:nvSpPr>
        <p:spPr>
          <a:xfrm>
            <a:off x="4667591" y="2588625"/>
            <a:ext cx="1986600" cy="3525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chemeClr val="accent6"/>
              </a:buClr>
              <a:buSzPts val="1600"/>
              <a:buNone/>
              <a:defRPr sz="1600" b="1">
                <a:solidFill>
                  <a:schemeClr val="accent6"/>
                </a:solidFill>
              </a:defRPr>
            </a:lvl1pPr>
            <a:lvl2pPr lvl="1" algn="l" rtl="0">
              <a:lnSpc>
                <a:spcPct val="100000"/>
              </a:lnSpc>
              <a:spcBef>
                <a:spcPts val="0"/>
              </a:spcBef>
              <a:spcAft>
                <a:spcPts val="0"/>
              </a:spcAft>
              <a:buClr>
                <a:schemeClr val="accent6"/>
              </a:buClr>
              <a:buSzPts val="1600"/>
              <a:buNone/>
              <a:defRPr sz="1600">
                <a:solidFill>
                  <a:schemeClr val="accent6"/>
                </a:solidFill>
              </a:defRPr>
            </a:lvl2pPr>
            <a:lvl3pPr lvl="2" algn="l" rtl="0">
              <a:lnSpc>
                <a:spcPct val="100000"/>
              </a:lnSpc>
              <a:spcBef>
                <a:spcPts val="0"/>
              </a:spcBef>
              <a:spcAft>
                <a:spcPts val="0"/>
              </a:spcAft>
              <a:buClr>
                <a:schemeClr val="accent6"/>
              </a:buClr>
              <a:buSzPts val="1600"/>
              <a:buNone/>
              <a:defRPr sz="1600">
                <a:solidFill>
                  <a:schemeClr val="accent6"/>
                </a:solidFill>
              </a:defRPr>
            </a:lvl3pPr>
            <a:lvl4pPr lvl="3" algn="l" rtl="0">
              <a:lnSpc>
                <a:spcPct val="100000"/>
              </a:lnSpc>
              <a:spcBef>
                <a:spcPts val="0"/>
              </a:spcBef>
              <a:spcAft>
                <a:spcPts val="0"/>
              </a:spcAft>
              <a:buClr>
                <a:schemeClr val="accent6"/>
              </a:buClr>
              <a:buSzPts val="1600"/>
              <a:buNone/>
              <a:defRPr sz="1600">
                <a:solidFill>
                  <a:schemeClr val="accent6"/>
                </a:solidFill>
              </a:defRPr>
            </a:lvl4pPr>
            <a:lvl5pPr lvl="4" algn="l" rtl="0">
              <a:lnSpc>
                <a:spcPct val="100000"/>
              </a:lnSpc>
              <a:spcBef>
                <a:spcPts val="0"/>
              </a:spcBef>
              <a:spcAft>
                <a:spcPts val="0"/>
              </a:spcAft>
              <a:buClr>
                <a:schemeClr val="accent6"/>
              </a:buClr>
              <a:buSzPts val="1600"/>
              <a:buNone/>
              <a:defRPr sz="1600">
                <a:solidFill>
                  <a:schemeClr val="accent6"/>
                </a:solidFill>
              </a:defRPr>
            </a:lvl5pPr>
            <a:lvl6pPr lvl="5" algn="l" rtl="0">
              <a:lnSpc>
                <a:spcPct val="100000"/>
              </a:lnSpc>
              <a:spcBef>
                <a:spcPts val="0"/>
              </a:spcBef>
              <a:spcAft>
                <a:spcPts val="0"/>
              </a:spcAft>
              <a:buClr>
                <a:schemeClr val="accent6"/>
              </a:buClr>
              <a:buSzPts val="1600"/>
              <a:buNone/>
              <a:defRPr sz="1600">
                <a:solidFill>
                  <a:schemeClr val="accent6"/>
                </a:solidFill>
              </a:defRPr>
            </a:lvl6pPr>
            <a:lvl7pPr lvl="6" algn="l" rtl="0">
              <a:lnSpc>
                <a:spcPct val="100000"/>
              </a:lnSpc>
              <a:spcBef>
                <a:spcPts val="0"/>
              </a:spcBef>
              <a:spcAft>
                <a:spcPts val="0"/>
              </a:spcAft>
              <a:buClr>
                <a:schemeClr val="accent6"/>
              </a:buClr>
              <a:buSzPts val="1600"/>
              <a:buNone/>
              <a:defRPr sz="1600">
                <a:solidFill>
                  <a:schemeClr val="accent6"/>
                </a:solidFill>
              </a:defRPr>
            </a:lvl7pPr>
            <a:lvl8pPr lvl="7" algn="l" rtl="0">
              <a:lnSpc>
                <a:spcPct val="100000"/>
              </a:lnSpc>
              <a:spcBef>
                <a:spcPts val="0"/>
              </a:spcBef>
              <a:spcAft>
                <a:spcPts val="0"/>
              </a:spcAft>
              <a:buClr>
                <a:schemeClr val="accent6"/>
              </a:buClr>
              <a:buSzPts val="1600"/>
              <a:buNone/>
              <a:defRPr sz="1600">
                <a:solidFill>
                  <a:schemeClr val="accent6"/>
                </a:solidFill>
              </a:defRPr>
            </a:lvl8pPr>
            <a:lvl9pPr lvl="8" algn="l"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111" name="Google Shape;1111;p144"/>
          <p:cNvSpPr txBox="1">
            <a:spLocks noGrp="1"/>
          </p:cNvSpPr>
          <p:nvPr>
            <p:ph type="body" idx="6"/>
          </p:nvPr>
        </p:nvSpPr>
        <p:spPr>
          <a:xfrm>
            <a:off x="4667590" y="2892450"/>
            <a:ext cx="1986600" cy="15270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cxnSp>
        <p:nvCxnSpPr>
          <p:cNvPr id="1112" name="Google Shape;1112;p144"/>
          <p:cNvCxnSpPr/>
          <p:nvPr/>
        </p:nvCxnSpPr>
        <p:spPr>
          <a:xfrm rot="10800000">
            <a:off x="4667446" y="2470625"/>
            <a:ext cx="1986600" cy="0"/>
          </a:xfrm>
          <a:prstGeom prst="straightConnector1">
            <a:avLst/>
          </a:prstGeom>
          <a:noFill/>
          <a:ln w="38100" cap="flat" cmpd="sng">
            <a:solidFill>
              <a:schemeClr val="lt2"/>
            </a:solidFill>
            <a:prstDash val="solid"/>
            <a:round/>
            <a:headEnd type="none" w="sm" len="sm"/>
            <a:tailEnd type="none" w="sm" len="sm"/>
          </a:ln>
        </p:spPr>
      </p:cxnSp>
      <p:sp>
        <p:nvSpPr>
          <p:cNvPr id="1113" name="Google Shape;1113;p144"/>
          <p:cNvSpPr>
            <a:spLocks noGrp="1"/>
          </p:cNvSpPr>
          <p:nvPr>
            <p:ph type="pic" idx="7"/>
          </p:nvPr>
        </p:nvSpPr>
        <p:spPr>
          <a:xfrm>
            <a:off x="311700" y="1218852"/>
            <a:ext cx="1038300" cy="1039200"/>
          </a:xfrm>
          <a:prstGeom prst="rect">
            <a:avLst/>
          </a:prstGeom>
          <a:solidFill>
            <a:srgbClr val="DBDBDB"/>
          </a:solidFill>
          <a:ln>
            <a:noFill/>
          </a:ln>
        </p:spPr>
      </p:sp>
      <p:sp>
        <p:nvSpPr>
          <p:cNvPr id="1114" name="Google Shape;1114;p144"/>
          <p:cNvSpPr>
            <a:spLocks noGrp="1"/>
          </p:cNvSpPr>
          <p:nvPr>
            <p:ph type="pic" idx="8"/>
          </p:nvPr>
        </p:nvSpPr>
        <p:spPr>
          <a:xfrm>
            <a:off x="2489475" y="1218852"/>
            <a:ext cx="1038300" cy="1039200"/>
          </a:xfrm>
          <a:prstGeom prst="rect">
            <a:avLst/>
          </a:prstGeom>
          <a:solidFill>
            <a:srgbClr val="DBDBDB"/>
          </a:solidFill>
          <a:ln>
            <a:noFill/>
          </a:ln>
        </p:spPr>
      </p:sp>
      <p:sp>
        <p:nvSpPr>
          <p:cNvPr id="1115" name="Google Shape;1115;p144"/>
          <p:cNvSpPr>
            <a:spLocks noGrp="1"/>
          </p:cNvSpPr>
          <p:nvPr>
            <p:ph type="pic" idx="9"/>
          </p:nvPr>
        </p:nvSpPr>
        <p:spPr>
          <a:xfrm>
            <a:off x="4667250" y="1218852"/>
            <a:ext cx="1038300" cy="1039200"/>
          </a:xfrm>
          <a:prstGeom prst="rect">
            <a:avLst/>
          </a:prstGeom>
          <a:solidFill>
            <a:srgbClr val="DBDBDB"/>
          </a:solidFill>
          <a:ln>
            <a:noFill/>
          </a:ln>
        </p:spPr>
      </p:sp>
      <p:sp>
        <p:nvSpPr>
          <p:cNvPr id="1116" name="Google Shape;1116;p144"/>
          <p:cNvSpPr txBox="1">
            <a:spLocks noGrp="1"/>
          </p:cNvSpPr>
          <p:nvPr>
            <p:ph type="subTitle" idx="13"/>
          </p:nvPr>
        </p:nvSpPr>
        <p:spPr>
          <a:xfrm>
            <a:off x="6845661" y="2588625"/>
            <a:ext cx="1986600" cy="3525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chemeClr val="accent6"/>
              </a:buClr>
              <a:buSzPts val="1600"/>
              <a:buNone/>
              <a:defRPr sz="1600" b="1">
                <a:solidFill>
                  <a:schemeClr val="accent6"/>
                </a:solidFill>
              </a:defRPr>
            </a:lvl1pPr>
            <a:lvl2pPr lvl="1" algn="l" rtl="0">
              <a:lnSpc>
                <a:spcPct val="100000"/>
              </a:lnSpc>
              <a:spcBef>
                <a:spcPts val="0"/>
              </a:spcBef>
              <a:spcAft>
                <a:spcPts val="0"/>
              </a:spcAft>
              <a:buClr>
                <a:schemeClr val="accent6"/>
              </a:buClr>
              <a:buSzPts val="1600"/>
              <a:buNone/>
              <a:defRPr sz="1600">
                <a:solidFill>
                  <a:schemeClr val="accent6"/>
                </a:solidFill>
              </a:defRPr>
            </a:lvl2pPr>
            <a:lvl3pPr lvl="2" algn="l" rtl="0">
              <a:lnSpc>
                <a:spcPct val="100000"/>
              </a:lnSpc>
              <a:spcBef>
                <a:spcPts val="0"/>
              </a:spcBef>
              <a:spcAft>
                <a:spcPts val="0"/>
              </a:spcAft>
              <a:buClr>
                <a:schemeClr val="accent6"/>
              </a:buClr>
              <a:buSzPts val="1600"/>
              <a:buNone/>
              <a:defRPr sz="1600">
                <a:solidFill>
                  <a:schemeClr val="accent6"/>
                </a:solidFill>
              </a:defRPr>
            </a:lvl3pPr>
            <a:lvl4pPr lvl="3" algn="l" rtl="0">
              <a:lnSpc>
                <a:spcPct val="100000"/>
              </a:lnSpc>
              <a:spcBef>
                <a:spcPts val="0"/>
              </a:spcBef>
              <a:spcAft>
                <a:spcPts val="0"/>
              </a:spcAft>
              <a:buClr>
                <a:schemeClr val="accent6"/>
              </a:buClr>
              <a:buSzPts val="1600"/>
              <a:buNone/>
              <a:defRPr sz="1600">
                <a:solidFill>
                  <a:schemeClr val="accent6"/>
                </a:solidFill>
              </a:defRPr>
            </a:lvl4pPr>
            <a:lvl5pPr lvl="4" algn="l" rtl="0">
              <a:lnSpc>
                <a:spcPct val="100000"/>
              </a:lnSpc>
              <a:spcBef>
                <a:spcPts val="0"/>
              </a:spcBef>
              <a:spcAft>
                <a:spcPts val="0"/>
              </a:spcAft>
              <a:buClr>
                <a:schemeClr val="accent6"/>
              </a:buClr>
              <a:buSzPts val="1600"/>
              <a:buNone/>
              <a:defRPr sz="1600">
                <a:solidFill>
                  <a:schemeClr val="accent6"/>
                </a:solidFill>
              </a:defRPr>
            </a:lvl5pPr>
            <a:lvl6pPr lvl="5" algn="l" rtl="0">
              <a:lnSpc>
                <a:spcPct val="100000"/>
              </a:lnSpc>
              <a:spcBef>
                <a:spcPts val="0"/>
              </a:spcBef>
              <a:spcAft>
                <a:spcPts val="0"/>
              </a:spcAft>
              <a:buClr>
                <a:schemeClr val="accent6"/>
              </a:buClr>
              <a:buSzPts val="1600"/>
              <a:buNone/>
              <a:defRPr sz="1600">
                <a:solidFill>
                  <a:schemeClr val="accent6"/>
                </a:solidFill>
              </a:defRPr>
            </a:lvl6pPr>
            <a:lvl7pPr lvl="6" algn="l" rtl="0">
              <a:lnSpc>
                <a:spcPct val="100000"/>
              </a:lnSpc>
              <a:spcBef>
                <a:spcPts val="0"/>
              </a:spcBef>
              <a:spcAft>
                <a:spcPts val="0"/>
              </a:spcAft>
              <a:buClr>
                <a:schemeClr val="accent6"/>
              </a:buClr>
              <a:buSzPts val="1600"/>
              <a:buNone/>
              <a:defRPr sz="1600">
                <a:solidFill>
                  <a:schemeClr val="accent6"/>
                </a:solidFill>
              </a:defRPr>
            </a:lvl7pPr>
            <a:lvl8pPr lvl="7" algn="l" rtl="0">
              <a:lnSpc>
                <a:spcPct val="100000"/>
              </a:lnSpc>
              <a:spcBef>
                <a:spcPts val="0"/>
              </a:spcBef>
              <a:spcAft>
                <a:spcPts val="0"/>
              </a:spcAft>
              <a:buClr>
                <a:schemeClr val="accent6"/>
              </a:buClr>
              <a:buSzPts val="1600"/>
              <a:buNone/>
              <a:defRPr sz="1600">
                <a:solidFill>
                  <a:schemeClr val="accent6"/>
                </a:solidFill>
              </a:defRPr>
            </a:lvl8pPr>
            <a:lvl9pPr lvl="8" algn="l"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117" name="Google Shape;1117;p144"/>
          <p:cNvSpPr txBox="1">
            <a:spLocks noGrp="1"/>
          </p:cNvSpPr>
          <p:nvPr>
            <p:ph type="body" idx="14"/>
          </p:nvPr>
        </p:nvSpPr>
        <p:spPr>
          <a:xfrm>
            <a:off x="6845660" y="2892450"/>
            <a:ext cx="1986600" cy="15270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cxnSp>
        <p:nvCxnSpPr>
          <p:cNvPr id="1118" name="Google Shape;1118;p144"/>
          <p:cNvCxnSpPr/>
          <p:nvPr/>
        </p:nvCxnSpPr>
        <p:spPr>
          <a:xfrm rot="10800000">
            <a:off x="6845517" y="2470625"/>
            <a:ext cx="1986600" cy="0"/>
          </a:xfrm>
          <a:prstGeom prst="straightConnector1">
            <a:avLst/>
          </a:prstGeom>
          <a:noFill/>
          <a:ln w="38100" cap="flat" cmpd="sng">
            <a:solidFill>
              <a:schemeClr val="lt2"/>
            </a:solidFill>
            <a:prstDash val="solid"/>
            <a:round/>
            <a:headEnd type="none" w="sm" len="sm"/>
            <a:tailEnd type="none" w="sm" len="sm"/>
          </a:ln>
        </p:spPr>
      </p:cxnSp>
      <p:sp>
        <p:nvSpPr>
          <p:cNvPr id="1119" name="Google Shape;1119;p144"/>
          <p:cNvSpPr>
            <a:spLocks noGrp="1"/>
          </p:cNvSpPr>
          <p:nvPr>
            <p:ph type="pic" idx="15"/>
          </p:nvPr>
        </p:nvSpPr>
        <p:spPr>
          <a:xfrm>
            <a:off x="6845025" y="1218852"/>
            <a:ext cx="1038300" cy="1039200"/>
          </a:xfrm>
          <a:prstGeom prst="rect">
            <a:avLst/>
          </a:prstGeom>
          <a:solidFill>
            <a:srgbClr val="DBDBDB"/>
          </a:solidFill>
          <a:ln>
            <a:noFill/>
          </a:ln>
        </p:spPr>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lank Blue">
  <p:cSld name="SECTION_HEADER_3">
    <p:bg>
      <p:bgPr>
        <a:blipFill>
          <a:blip r:embed="rId2">
            <a:alphaModFix/>
          </a:blip>
          <a:stretch>
            <a:fillRect/>
          </a:stretch>
        </a:blipFill>
        <a:effectLst/>
      </p:bgPr>
    </p:bg>
    <p:spTree>
      <p:nvGrpSpPr>
        <p:cNvPr id="1" name="Shape 1120"/>
        <p:cNvGrpSpPr/>
        <p:nvPr/>
      </p:nvGrpSpPr>
      <p:grpSpPr>
        <a:xfrm>
          <a:off x="0" y="0"/>
          <a:ext cx="0" cy="0"/>
          <a:chOff x="0" y="0"/>
          <a:chExt cx="0" cy="0"/>
        </a:xfrm>
      </p:grpSpPr>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Image, Title, and Caption - Dark">
  <p:cSld name="Image, Title, and Caption - Dark">
    <p:spTree>
      <p:nvGrpSpPr>
        <p:cNvPr id="1" name="Shape 1121"/>
        <p:cNvGrpSpPr/>
        <p:nvPr/>
      </p:nvGrpSpPr>
      <p:grpSpPr>
        <a:xfrm>
          <a:off x="0" y="0"/>
          <a:ext cx="0" cy="0"/>
          <a:chOff x="0" y="0"/>
          <a:chExt cx="0" cy="0"/>
        </a:xfrm>
      </p:grpSpPr>
      <p:pic>
        <p:nvPicPr>
          <p:cNvPr id="1122" name="Google Shape;1122;p146"/>
          <p:cNvPicPr preferRelativeResize="0"/>
          <p:nvPr/>
        </p:nvPicPr>
        <p:blipFill rotWithShape="1">
          <a:blip r:embed="rId2">
            <a:alphaModFix/>
          </a:blip>
          <a:srcRect/>
          <a:stretch/>
        </p:blipFill>
        <p:spPr>
          <a:xfrm rot="-5400000" flipH="1">
            <a:off x="-367691" y="1628987"/>
            <a:ext cx="1885704" cy="5142830"/>
          </a:xfrm>
          <a:prstGeom prst="rect">
            <a:avLst/>
          </a:prstGeom>
          <a:noFill/>
          <a:ln>
            <a:noFill/>
          </a:ln>
        </p:spPr>
      </p:pic>
      <p:sp>
        <p:nvSpPr>
          <p:cNvPr id="1123" name="Google Shape;1123;p146"/>
          <p:cNvSpPr/>
          <p:nvPr/>
        </p:nvSpPr>
        <p:spPr>
          <a:xfrm>
            <a:off x="2971413" y="0"/>
            <a:ext cx="6172500" cy="5143500"/>
          </a:xfrm>
          <a:prstGeom prst="rect">
            <a:avLst/>
          </a:prstGeom>
          <a:solidFill>
            <a:srgbClr val="32323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1124" name="Google Shape;1124;p146"/>
          <p:cNvSpPr>
            <a:spLocks noGrp="1"/>
          </p:cNvSpPr>
          <p:nvPr>
            <p:ph type="pic" idx="2"/>
          </p:nvPr>
        </p:nvSpPr>
        <p:spPr>
          <a:xfrm>
            <a:off x="3414268" y="476250"/>
            <a:ext cx="5286900" cy="4191000"/>
          </a:xfrm>
          <a:prstGeom prst="rect">
            <a:avLst/>
          </a:prstGeom>
          <a:noFill/>
          <a:ln>
            <a:noFill/>
          </a:ln>
        </p:spPr>
      </p:sp>
      <p:sp>
        <p:nvSpPr>
          <p:cNvPr id="1125" name="Google Shape;1125;p146"/>
          <p:cNvSpPr txBox="1">
            <a:spLocks noGrp="1"/>
          </p:cNvSpPr>
          <p:nvPr>
            <p:ph type="title"/>
          </p:nvPr>
        </p:nvSpPr>
        <p:spPr>
          <a:xfrm>
            <a:off x="342855" y="1165860"/>
            <a:ext cx="2342700" cy="1150200"/>
          </a:xfrm>
          <a:prstGeom prst="rect">
            <a:avLst/>
          </a:prstGeom>
          <a:noFill/>
          <a:ln>
            <a:noFill/>
          </a:ln>
        </p:spPr>
        <p:txBody>
          <a:bodyPr spcFirstLastPara="1" wrap="square" lIns="34275" tIns="17125" rIns="34275" bIns="17125" anchor="b" anchorCtr="0">
            <a:noAutofit/>
          </a:bodyPr>
          <a:lstStyle>
            <a:lvl1pPr lvl="0" algn="r" rtl="0">
              <a:lnSpc>
                <a:spcPct val="90000"/>
              </a:lnSpc>
              <a:spcBef>
                <a:spcPts val="0"/>
              </a:spcBef>
              <a:spcAft>
                <a:spcPts val="0"/>
              </a:spcAft>
              <a:buClr>
                <a:srgbClr val="404041"/>
              </a:buClr>
              <a:buSzPts val="2900"/>
              <a:buFont typeface="Arial"/>
              <a:buNone/>
              <a:defRPr sz="2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26" name="Google Shape;1126;p146"/>
          <p:cNvSpPr txBox="1">
            <a:spLocks noGrp="1"/>
          </p:cNvSpPr>
          <p:nvPr>
            <p:ph type="body" idx="1"/>
          </p:nvPr>
        </p:nvSpPr>
        <p:spPr>
          <a:xfrm>
            <a:off x="575162" y="2421402"/>
            <a:ext cx="2039100" cy="1476900"/>
          </a:xfrm>
          <a:prstGeom prst="rect">
            <a:avLst/>
          </a:prstGeom>
          <a:noFill/>
          <a:ln>
            <a:noFill/>
          </a:ln>
        </p:spPr>
        <p:txBody>
          <a:bodyPr spcFirstLastPara="1" wrap="square" lIns="34275" tIns="17125" rIns="34275" bIns="17125" anchor="t" anchorCtr="0">
            <a:normAutofit/>
          </a:bodyPr>
          <a:lstStyle>
            <a:lvl1pPr marL="457200" lvl="0" indent="-228600" algn="r" rtl="0">
              <a:lnSpc>
                <a:spcPct val="110000"/>
              </a:lnSpc>
              <a:spcBef>
                <a:spcPts val="400"/>
              </a:spcBef>
              <a:spcAft>
                <a:spcPts val="0"/>
              </a:spcAft>
              <a:buSzPts val="1500"/>
              <a:buNone/>
              <a:defRPr sz="1500"/>
            </a:lvl1pPr>
            <a:lvl2pPr marL="914400" lvl="1" indent="-273050" algn="l" rtl="0">
              <a:lnSpc>
                <a:spcPct val="110000"/>
              </a:lnSpc>
              <a:spcBef>
                <a:spcPts val="1600"/>
              </a:spcBef>
              <a:spcAft>
                <a:spcPts val="0"/>
              </a:spcAft>
              <a:buSzPts val="700"/>
              <a:buChar char="○"/>
              <a:defRPr/>
            </a:lvl2pPr>
            <a:lvl3pPr marL="1371600" lvl="2" indent="-273050" algn="l" rtl="0">
              <a:lnSpc>
                <a:spcPct val="110000"/>
              </a:lnSpc>
              <a:spcBef>
                <a:spcPts val="1600"/>
              </a:spcBef>
              <a:spcAft>
                <a:spcPts val="0"/>
              </a:spcAft>
              <a:buSzPts val="700"/>
              <a:buChar char="■"/>
              <a:defRPr/>
            </a:lvl3pPr>
            <a:lvl4pPr marL="1828800" lvl="3" indent="-273050" algn="l" rtl="0">
              <a:lnSpc>
                <a:spcPct val="110000"/>
              </a:lnSpc>
              <a:spcBef>
                <a:spcPts val="1600"/>
              </a:spcBef>
              <a:spcAft>
                <a:spcPts val="0"/>
              </a:spcAft>
              <a:buClr>
                <a:srgbClr val="7D7D80"/>
              </a:buClr>
              <a:buSzPts val="700"/>
              <a:buChar char="●"/>
              <a:defRPr/>
            </a:lvl4pPr>
            <a:lvl5pPr marL="2286000" lvl="4" indent="-273050" algn="l" rtl="0">
              <a:lnSpc>
                <a:spcPct val="90000"/>
              </a:lnSpc>
              <a:spcBef>
                <a:spcPts val="1600"/>
              </a:spcBef>
              <a:spcAft>
                <a:spcPts val="0"/>
              </a:spcAft>
              <a:buClr>
                <a:srgbClr val="7D7D80"/>
              </a:buClr>
              <a:buSzPts val="700"/>
              <a:buChar char="○"/>
              <a:defRPr/>
            </a:lvl5pPr>
            <a:lvl6pPr marL="2743200" lvl="5" indent="-273050" algn="l" rtl="0">
              <a:lnSpc>
                <a:spcPct val="90000"/>
              </a:lnSpc>
              <a:spcBef>
                <a:spcPts val="1600"/>
              </a:spcBef>
              <a:spcAft>
                <a:spcPts val="0"/>
              </a:spcAft>
              <a:buClr>
                <a:schemeClr val="dk1"/>
              </a:buClr>
              <a:buSzPts val="700"/>
              <a:buChar char="■"/>
              <a:defRPr/>
            </a:lvl6pPr>
            <a:lvl7pPr marL="3200400" lvl="6" indent="-273050" algn="l" rtl="0">
              <a:lnSpc>
                <a:spcPct val="90000"/>
              </a:lnSpc>
              <a:spcBef>
                <a:spcPts val="1600"/>
              </a:spcBef>
              <a:spcAft>
                <a:spcPts val="0"/>
              </a:spcAft>
              <a:buClr>
                <a:schemeClr val="dk1"/>
              </a:buClr>
              <a:buSzPts val="700"/>
              <a:buChar char="●"/>
              <a:defRPr/>
            </a:lvl7pPr>
            <a:lvl8pPr marL="3657600" lvl="7" indent="-273050" algn="l" rtl="0">
              <a:lnSpc>
                <a:spcPct val="90000"/>
              </a:lnSpc>
              <a:spcBef>
                <a:spcPts val="1600"/>
              </a:spcBef>
              <a:spcAft>
                <a:spcPts val="0"/>
              </a:spcAft>
              <a:buClr>
                <a:schemeClr val="dk1"/>
              </a:buClr>
              <a:buSzPts val="700"/>
              <a:buChar char="○"/>
              <a:defRPr/>
            </a:lvl8pPr>
            <a:lvl9pPr marL="4114800" lvl="8" indent="-273050" algn="l" rtl="0">
              <a:lnSpc>
                <a:spcPct val="90000"/>
              </a:lnSpc>
              <a:spcBef>
                <a:spcPts val="1600"/>
              </a:spcBef>
              <a:spcAft>
                <a:spcPts val="1600"/>
              </a:spcAft>
              <a:buClr>
                <a:schemeClr val="dk1"/>
              </a:buClr>
              <a:buSzPts val="700"/>
              <a:buChar char="■"/>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Image &amp; Caption Above Image(s)">
  <p:cSld name="Image &amp; Caption Above Image(s)">
    <p:spTree>
      <p:nvGrpSpPr>
        <p:cNvPr id="1" name="Shape 1127"/>
        <p:cNvGrpSpPr/>
        <p:nvPr/>
      </p:nvGrpSpPr>
      <p:grpSpPr>
        <a:xfrm>
          <a:off x="0" y="0"/>
          <a:ext cx="0" cy="0"/>
          <a:chOff x="0" y="0"/>
          <a:chExt cx="0" cy="0"/>
        </a:xfrm>
      </p:grpSpPr>
      <p:sp>
        <p:nvSpPr>
          <p:cNvPr id="1128" name="Google Shape;1128;p147"/>
          <p:cNvSpPr txBox="1">
            <a:spLocks noGrp="1"/>
          </p:cNvSpPr>
          <p:nvPr>
            <p:ph type="title"/>
          </p:nvPr>
        </p:nvSpPr>
        <p:spPr>
          <a:xfrm>
            <a:off x="1486302" y="414337"/>
            <a:ext cx="6171300" cy="723900"/>
          </a:xfrm>
          <a:prstGeom prst="rect">
            <a:avLst/>
          </a:prstGeom>
          <a:noFill/>
          <a:ln>
            <a:noFill/>
          </a:ln>
        </p:spPr>
        <p:txBody>
          <a:bodyPr spcFirstLastPara="1" wrap="square" lIns="34275" tIns="17125" rIns="34275" bIns="17125" anchor="b" anchorCtr="0">
            <a:normAutofit/>
          </a:bodyPr>
          <a:lstStyle>
            <a:lvl1pPr lvl="0" algn="ctr" rtl="0">
              <a:lnSpc>
                <a:spcPct val="90000"/>
              </a:lnSpc>
              <a:spcBef>
                <a:spcPts val="0"/>
              </a:spcBef>
              <a:spcAft>
                <a:spcPts val="0"/>
              </a:spcAft>
              <a:buClr>
                <a:srgbClr val="404041"/>
              </a:buClr>
              <a:buSzPts val="3300"/>
              <a:buFont typeface="Arial"/>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29" name="Google Shape;1129;p147"/>
          <p:cNvSpPr txBox="1">
            <a:spLocks noGrp="1"/>
          </p:cNvSpPr>
          <p:nvPr>
            <p:ph type="body" idx="1"/>
          </p:nvPr>
        </p:nvSpPr>
        <p:spPr>
          <a:xfrm>
            <a:off x="1486302" y="1176338"/>
            <a:ext cx="6171300" cy="478200"/>
          </a:xfrm>
          <a:prstGeom prst="rect">
            <a:avLst/>
          </a:prstGeom>
          <a:noFill/>
          <a:ln>
            <a:noFill/>
          </a:ln>
        </p:spPr>
        <p:txBody>
          <a:bodyPr spcFirstLastPara="1" wrap="square" lIns="34275" tIns="17125" rIns="34275" bIns="17125" anchor="t" anchorCtr="0">
            <a:normAutofit/>
          </a:bodyPr>
          <a:lstStyle>
            <a:lvl1pPr marL="457200" lvl="0" indent="-228600" algn="ctr" rtl="0">
              <a:lnSpc>
                <a:spcPct val="110000"/>
              </a:lnSpc>
              <a:spcBef>
                <a:spcPts val="700"/>
              </a:spcBef>
              <a:spcAft>
                <a:spcPts val="0"/>
              </a:spcAft>
              <a:buSzPts val="1500"/>
              <a:buNone/>
              <a:defRPr sz="1500">
                <a:latin typeface="Arial"/>
                <a:ea typeface="Arial"/>
                <a:cs typeface="Arial"/>
                <a:sym typeface="Arial"/>
              </a:defRPr>
            </a:lvl1pPr>
            <a:lvl2pPr marL="914400" lvl="1" indent="-273050" algn="l" rtl="0">
              <a:lnSpc>
                <a:spcPct val="110000"/>
              </a:lnSpc>
              <a:spcBef>
                <a:spcPts val="1600"/>
              </a:spcBef>
              <a:spcAft>
                <a:spcPts val="0"/>
              </a:spcAft>
              <a:buSzPts val="700"/>
              <a:buChar char="○"/>
              <a:defRPr/>
            </a:lvl2pPr>
            <a:lvl3pPr marL="1371600" lvl="2" indent="-273050" algn="l" rtl="0">
              <a:lnSpc>
                <a:spcPct val="110000"/>
              </a:lnSpc>
              <a:spcBef>
                <a:spcPts val="1600"/>
              </a:spcBef>
              <a:spcAft>
                <a:spcPts val="0"/>
              </a:spcAft>
              <a:buSzPts val="700"/>
              <a:buChar char="■"/>
              <a:defRPr/>
            </a:lvl3pPr>
            <a:lvl4pPr marL="1828800" lvl="3" indent="-273050" algn="l" rtl="0">
              <a:lnSpc>
                <a:spcPct val="110000"/>
              </a:lnSpc>
              <a:spcBef>
                <a:spcPts val="1600"/>
              </a:spcBef>
              <a:spcAft>
                <a:spcPts val="0"/>
              </a:spcAft>
              <a:buClr>
                <a:srgbClr val="7D7D80"/>
              </a:buClr>
              <a:buSzPts val="700"/>
              <a:buChar char="●"/>
              <a:defRPr/>
            </a:lvl4pPr>
            <a:lvl5pPr marL="2286000" lvl="4" indent="-273050" algn="l" rtl="0">
              <a:lnSpc>
                <a:spcPct val="90000"/>
              </a:lnSpc>
              <a:spcBef>
                <a:spcPts val="1600"/>
              </a:spcBef>
              <a:spcAft>
                <a:spcPts val="0"/>
              </a:spcAft>
              <a:buClr>
                <a:srgbClr val="7D7D80"/>
              </a:buClr>
              <a:buSzPts val="700"/>
              <a:buChar char="○"/>
              <a:defRPr/>
            </a:lvl5pPr>
            <a:lvl6pPr marL="2743200" lvl="5" indent="-273050" algn="l" rtl="0">
              <a:lnSpc>
                <a:spcPct val="90000"/>
              </a:lnSpc>
              <a:spcBef>
                <a:spcPts val="1600"/>
              </a:spcBef>
              <a:spcAft>
                <a:spcPts val="0"/>
              </a:spcAft>
              <a:buClr>
                <a:schemeClr val="dk1"/>
              </a:buClr>
              <a:buSzPts val="700"/>
              <a:buChar char="■"/>
              <a:defRPr/>
            </a:lvl6pPr>
            <a:lvl7pPr marL="3200400" lvl="6" indent="-273050" algn="l" rtl="0">
              <a:lnSpc>
                <a:spcPct val="90000"/>
              </a:lnSpc>
              <a:spcBef>
                <a:spcPts val="1600"/>
              </a:spcBef>
              <a:spcAft>
                <a:spcPts val="0"/>
              </a:spcAft>
              <a:buClr>
                <a:schemeClr val="dk1"/>
              </a:buClr>
              <a:buSzPts val="700"/>
              <a:buChar char="●"/>
              <a:defRPr/>
            </a:lvl7pPr>
            <a:lvl8pPr marL="3657600" lvl="7" indent="-273050" algn="l" rtl="0">
              <a:lnSpc>
                <a:spcPct val="90000"/>
              </a:lnSpc>
              <a:spcBef>
                <a:spcPts val="1600"/>
              </a:spcBef>
              <a:spcAft>
                <a:spcPts val="0"/>
              </a:spcAft>
              <a:buClr>
                <a:schemeClr val="dk1"/>
              </a:buClr>
              <a:buSzPts val="700"/>
              <a:buChar char="○"/>
              <a:defRPr/>
            </a:lvl8pPr>
            <a:lvl9pPr marL="4114800" lvl="8" indent="-273050" algn="l" rtl="0">
              <a:lnSpc>
                <a:spcPct val="90000"/>
              </a:lnSpc>
              <a:spcBef>
                <a:spcPts val="1600"/>
              </a:spcBef>
              <a:spcAft>
                <a:spcPts val="1600"/>
              </a:spcAft>
              <a:buClr>
                <a:schemeClr val="dk1"/>
              </a:buClr>
              <a:buSzPts val="700"/>
              <a:buChar char="■"/>
              <a:defRPr/>
            </a:lvl9pPr>
          </a:lstStyle>
          <a:p>
            <a:endParaRPr/>
          </a:p>
        </p:txBody>
      </p:sp>
      <p:sp>
        <p:nvSpPr>
          <p:cNvPr id="1130" name="Google Shape;1130;p147"/>
          <p:cNvSpPr>
            <a:spLocks noGrp="1"/>
          </p:cNvSpPr>
          <p:nvPr>
            <p:ph type="pic" idx="2"/>
          </p:nvPr>
        </p:nvSpPr>
        <p:spPr>
          <a:xfrm>
            <a:off x="672615" y="1654493"/>
            <a:ext cx="7836900" cy="3093900"/>
          </a:xfrm>
          <a:prstGeom prst="rect">
            <a:avLst/>
          </a:prstGeom>
          <a:noFill/>
          <a:ln>
            <a:noFill/>
          </a:ln>
        </p:spPr>
      </p:sp>
      <p:sp>
        <p:nvSpPr>
          <p:cNvPr id="1131" name="Google Shape;1131;p147"/>
          <p:cNvSpPr/>
          <p:nvPr/>
        </p:nvSpPr>
        <p:spPr>
          <a:xfrm rot="10800000">
            <a:off x="1142858" y="5088600"/>
            <a:ext cx="6857100" cy="54900"/>
          </a:xfrm>
          <a:prstGeom prst="parallelogram">
            <a:avLst>
              <a:gd name="adj" fmla="val 25000"/>
            </a:avLst>
          </a:prstGeom>
          <a:solidFill>
            <a:srgbClr val="F69334"/>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3700">
              <a:solidFill>
                <a:schemeClr val="lt1"/>
              </a:solidFill>
              <a:latin typeface="Arial"/>
              <a:ea typeface="Arial"/>
              <a:cs typeface="Arial"/>
              <a:sym typeface="Aria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136"/>
        <p:cNvGrpSpPr/>
        <p:nvPr/>
      </p:nvGrpSpPr>
      <p:grpSpPr>
        <a:xfrm>
          <a:off x="0" y="0"/>
          <a:ext cx="0" cy="0"/>
          <a:chOff x="0" y="0"/>
          <a:chExt cx="0" cy="0"/>
        </a:xfrm>
      </p:grpSpPr>
      <p:sp>
        <p:nvSpPr>
          <p:cNvPr id="1137" name="Google Shape;1137;p149"/>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90000"/>
              </a:lnSpc>
              <a:spcBef>
                <a:spcPts val="0"/>
              </a:spcBef>
              <a:spcAft>
                <a:spcPts val="0"/>
              </a:spcAft>
              <a:buClr>
                <a:srgbClr val="FFFFFF"/>
              </a:buClr>
              <a:buSzPts val="5200"/>
              <a:buNone/>
              <a:defRPr sz="5200">
                <a:solidFill>
                  <a:srgbClr val="FFFFFF"/>
                </a:solidFill>
              </a:defRPr>
            </a:lvl2pPr>
            <a:lvl3pPr lvl="2" rtl="0">
              <a:lnSpc>
                <a:spcPct val="90000"/>
              </a:lnSpc>
              <a:spcBef>
                <a:spcPts val="0"/>
              </a:spcBef>
              <a:spcAft>
                <a:spcPts val="0"/>
              </a:spcAft>
              <a:buClr>
                <a:srgbClr val="FFFFFF"/>
              </a:buClr>
              <a:buSzPts val="5200"/>
              <a:buNone/>
              <a:defRPr sz="5200">
                <a:solidFill>
                  <a:srgbClr val="FFFFFF"/>
                </a:solidFill>
              </a:defRPr>
            </a:lvl3pPr>
            <a:lvl4pPr lvl="3" rtl="0">
              <a:lnSpc>
                <a:spcPct val="90000"/>
              </a:lnSpc>
              <a:spcBef>
                <a:spcPts val="0"/>
              </a:spcBef>
              <a:spcAft>
                <a:spcPts val="0"/>
              </a:spcAft>
              <a:buClr>
                <a:srgbClr val="FFFFFF"/>
              </a:buClr>
              <a:buSzPts val="5200"/>
              <a:buNone/>
              <a:defRPr sz="5200">
                <a:solidFill>
                  <a:srgbClr val="FFFFFF"/>
                </a:solidFill>
              </a:defRPr>
            </a:lvl4pPr>
            <a:lvl5pPr lvl="4" rtl="0">
              <a:lnSpc>
                <a:spcPct val="90000"/>
              </a:lnSpc>
              <a:spcBef>
                <a:spcPts val="0"/>
              </a:spcBef>
              <a:spcAft>
                <a:spcPts val="0"/>
              </a:spcAft>
              <a:buClr>
                <a:srgbClr val="FFFFFF"/>
              </a:buClr>
              <a:buSzPts val="5200"/>
              <a:buNone/>
              <a:defRPr sz="5200">
                <a:solidFill>
                  <a:srgbClr val="FFFFFF"/>
                </a:solidFill>
              </a:defRPr>
            </a:lvl5pPr>
            <a:lvl6pPr lvl="5" rtl="0">
              <a:lnSpc>
                <a:spcPct val="90000"/>
              </a:lnSpc>
              <a:spcBef>
                <a:spcPts val="0"/>
              </a:spcBef>
              <a:spcAft>
                <a:spcPts val="0"/>
              </a:spcAft>
              <a:buClr>
                <a:srgbClr val="FFFFFF"/>
              </a:buClr>
              <a:buSzPts val="5200"/>
              <a:buNone/>
              <a:defRPr sz="5200">
                <a:solidFill>
                  <a:srgbClr val="FFFFFF"/>
                </a:solidFill>
              </a:defRPr>
            </a:lvl6pPr>
            <a:lvl7pPr lvl="6" rtl="0">
              <a:lnSpc>
                <a:spcPct val="90000"/>
              </a:lnSpc>
              <a:spcBef>
                <a:spcPts val="0"/>
              </a:spcBef>
              <a:spcAft>
                <a:spcPts val="0"/>
              </a:spcAft>
              <a:buClr>
                <a:srgbClr val="FFFFFF"/>
              </a:buClr>
              <a:buSzPts val="5200"/>
              <a:buNone/>
              <a:defRPr sz="5200">
                <a:solidFill>
                  <a:srgbClr val="FFFFFF"/>
                </a:solidFill>
              </a:defRPr>
            </a:lvl7pPr>
            <a:lvl8pPr lvl="7" rtl="0">
              <a:lnSpc>
                <a:spcPct val="90000"/>
              </a:lnSpc>
              <a:spcBef>
                <a:spcPts val="0"/>
              </a:spcBef>
              <a:spcAft>
                <a:spcPts val="0"/>
              </a:spcAft>
              <a:buClr>
                <a:srgbClr val="FFFFFF"/>
              </a:buClr>
              <a:buSzPts val="5200"/>
              <a:buNone/>
              <a:defRPr sz="5200">
                <a:solidFill>
                  <a:srgbClr val="FFFFFF"/>
                </a:solidFill>
              </a:defRPr>
            </a:lvl8pPr>
            <a:lvl9pPr lvl="8" rtl="0">
              <a:lnSpc>
                <a:spcPct val="90000"/>
              </a:lnSpc>
              <a:spcBef>
                <a:spcPts val="0"/>
              </a:spcBef>
              <a:spcAft>
                <a:spcPts val="0"/>
              </a:spcAft>
              <a:buClr>
                <a:srgbClr val="FFFFFF"/>
              </a:buClr>
              <a:buSzPts val="5200"/>
              <a:buNone/>
              <a:defRPr sz="5200">
                <a:solidFill>
                  <a:srgbClr val="FFFFFF"/>
                </a:solidFill>
              </a:defRPr>
            </a:lvl9pPr>
          </a:lstStyle>
          <a:p>
            <a:endParaRPr/>
          </a:p>
        </p:txBody>
      </p:sp>
      <p:sp>
        <p:nvSpPr>
          <p:cNvPr id="1138" name="Google Shape;1138;p149"/>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1139" name="Google Shape;1139;p1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40" name="Google Shape;1140;p149"/>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1141" name="Google Shape;1141;p149"/>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slide (Boston)">
  <p:cSld name="TITLE_1">
    <p:bg>
      <p:bgPr>
        <a:blipFill>
          <a:blip r:embed="rId2">
            <a:alphaModFix/>
          </a:blip>
          <a:stretch>
            <a:fillRect/>
          </a:stretch>
        </a:blipFill>
        <a:effectLst/>
      </p:bgPr>
    </p:bg>
    <p:spTree>
      <p:nvGrpSpPr>
        <p:cNvPr id="1" name="Shape 1142"/>
        <p:cNvGrpSpPr/>
        <p:nvPr/>
      </p:nvGrpSpPr>
      <p:grpSpPr>
        <a:xfrm>
          <a:off x="0" y="0"/>
          <a:ext cx="0" cy="0"/>
          <a:chOff x="0" y="0"/>
          <a:chExt cx="0" cy="0"/>
        </a:xfrm>
      </p:grpSpPr>
      <p:sp>
        <p:nvSpPr>
          <p:cNvPr id="1143" name="Google Shape;1143;p150"/>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90000"/>
              </a:lnSpc>
              <a:spcBef>
                <a:spcPts val="0"/>
              </a:spcBef>
              <a:spcAft>
                <a:spcPts val="0"/>
              </a:spcAft>
              <a:buClr>
                <a:srgbClr val="FFFFFF"/>
              </a:buClr>
              <a:buSzPts val="5200"/>
              <a:buNone/>
              <a:defRPr sz="5200">
                <a:solidFill>
                  <a:srgbClr val="FFFFFF"/>
                </a:solidFill>
              </a:defRPr>
            </a:lvl2pPr>
            <a:lvl3pPr lvl="2" rtl="0">
              <a:lnSpc>
                <a:spcPct val="90000"/>
              </a:lnSpc>
              <a:spcBef>
                <a:spcPts val="0"/>
              </a:spcBef>
              <a:spcAft>
                <a:spcPts val="0"/>
              </a:spcAft>
              <a:buClr>
                <a:srgbClr val="FFFFFF"/>
              </a:buClr>
              <a:buSzPts val="5200"/>
              <a:buNone/>
              <a:defRPr sz="5200">
                <a:solidFill>
                  <a:srgbClr val="FFFFFF"/>
                </a:solidFill>
              </a:defRPr>
            </a:lvl3pPr>
            <a:lvl4pPr lvl="3" rtl="0">
              <a:lnSpc>
                <a:spcPct val="90000"/>
              </a:lnSpc>
              <a:spcBef>
                <a:spcPts val="0"/>
              </a:spcBef>
              <a:spcAft>
                <a:spcPts val="0"/>
              </a:spcAft>
              <a:buClr>
                <a:srgbClr val="FFFFFF"/>
              </a:buClr>
              <a:buSzPts val="5200"/>
              <a:buNone/>
              <a:defRPr sz="5200">
                <a:solidFill>
                  <a:srgbClr val="FFFFFF"/>
                </a:solidFill>
              </a:defRPr>
            </a:lvl4pPr>
            <a:lvl5pPr lvl="4" rtl="0">
              <a:lnSpc>
                <a:spcPct val="90000"/>
              </a:lnSpc>
              <a:spcBef>
                <a:spcPts val="0"/>
              </a:spcBef>
              <a:spcAft>
                <a:spcPts val="0"/>
              </a:spcAft>
              <a:buClr>
                <a:srgbClr val="FFFFFF"/>
              </a:buClr>
              <a:buSzPts val="5200"/>
              <a:buNone/>
              <a:defRPr sz="5200">
                <a:solidFill>
                  <a:srgbClr val="FFFFFF"/>
                </a:solidFill>
              </a:defRPr>
            </a:lvl5pPr>
            <a:lvl6pPr lvl="5" rtl="0">
              <a:lnSpc>
                <a:spcPct val="90000"/>
              </a:lnSpc>
              <a:spcBef>
                <a:spcPts val="0"/>
              </a:spcBef>
              <a:spcAft>
                <a:spcPts val="0"/>
              </a:spcAft>
              <a:buClr>
                <a:srgbClr val="FFFFFF"/>
              </a:buClr>
              <a:buSzPts val="5200"/>
              <a:buNone/>
              <a:defRPr sz="5200">
                <a:solidFill>
                  <a:srgbClr val="FFFFFF"/>
                </a:solidFill>
              </a:defRPr>
            </a:lvl6pPr>
            <a:lvl7pPr lvl="6" rtl="0">
              <a:lnSpc>
                <a:spcPct val="90000"/>
              </a:lnSpc>
              <a:spcBef>
                <a:spcPts val="0"/>
              </a:spcBef>
              <a:spcAft>
                <a:spcPts val="0"/>
              </a:spcAft>
              <a:buClr>
                <a:srgbClr val="FFFFFF"/>
              </a:buClr>
              <a:buSzPts val="5200"/>
              <a:buNone/>
              <a:defRPr sz="5200">
                <a:solidFill>
                  <a:srgbClr val="FFFFFF"/>
                </a:solidFill>
              </a:defRPr>
            </a:lvl7pPr>
            <a:lvl8pPr lvl="7" rtl="0">
              <a:lnSpc>
                <a:spcPct val="90000"/>
              </a:lnSpc>
              <a:spcBef>
                <a:spcPts val="0"/>
              </a:spcBef>
              <a:spcAft>
                <a:spcPts val="0"/>
              </a:spcAft>
              <a:buClr>
                <a:srgbClr val="FFFFFF"/>
              </a:buClr>
              <a:buSzPts val="5200"/>
              <a:buNone/>
              <a:defRPr sz="5200">
                <a:solidFill>
                  <a:srgbClr val="FFFFFF"/>
                </a:solidFill>
              </a:defRPr>
            </a:lvl8pPr>
            <a:lvl9pPr lvl="8" rtl="0">
              <a:lnSpc>
                <a:spcPct val="90000"/>
              </a:lnSpc>
              <a:spcBef>
                <a:spcPts val="0"/>
              </a:spcBef>
              <a:spcAft>
                <a:spcPts val="0"/>
              </a:spcAft>
              <a:buClr>
                <a:srgbClr val="FFFFFF"/>
              </a:buClr>
              <a:buSzPts val="5200"/>
              <a:buNone/>
              <a:defRPr sz="5200">
                <a:solidFill>
                  <a:srgbClr val="FFFFFF"/>
                </a:solidFill>
              </a:defRPr>
            </a:lvl9pPr>
          </a:lstStyle>
          <a:p>
            <a:endParaRPr/>
          </a:p>
        </p:txBody>
      </p:sp>
      <p:sp>
        <p:nvSpPr>
          <p:cNvPr id="1144" name="Google Shape;1144;p150"/>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1145" name="Google Shape;1145;p1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46" name="Google Shape;1146;p150"/>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1147" name="Google Shape;1147;p150"/>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slide (Building)">
  <p:cSld name="TITLE_1_1">
    <p:bg>
      <p:bgPr>
        <a:blipFill>
          <a:blip r:embed="rId2">
            <a:alphaModFix/>
          </a:blip>
          <a:stretch>
            <a:fillRect/>
          </a:stretch>
        </a:blipFill>
        <a:effectLst/>
      </p:bgPr>
    </p:bg>
    <p:spTree>
      <p:nvGrpSpPr>
        <p:cNvPr id="1" name="Shape 1148"/>
        <p:cNvGrpSpPr/>
        <p:nvPr/>
      </p:nvGrpSpPr>
      <p:grpSpPr>
        <a:xfrm>
          <a:off x="0" y="0"/>
          <a:ext cx="0" cy="0"/>
          <a:chOff x="0" y="0"/>
          <a:chExt cx="0" cy="0"/>
        </a:xfrm>
      </p:grpSpPr>
      <p:sp>
        <p:nvSpPr>
          <p:cNvPr id="1149" name="Google Shape;1149;p151"/>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80000"/>
              </a:lnSpc>
              <a:spcBef>
                <a:spcPts val="0"/>
              </a:spcBef>
              <a:spcAft>
                <a:spcPts val="0"/>
              </a:spcAft>
              <a:buClr>
                <a:srgbClr val="FFFFFF"/>
              </a:buClr>
              <a:buSzPts val="5200"/>
              <a:buNone/>
              <a:defRPr sz="5200">
                <a:solidFill>
                  <a:srgbClr val="FFFFFF"/>
                </a:solidFill>
              </a:defRPr>
            </a:lvl2pPr>
            <a:lvl3pPr lvl="2" rtl="0">
              <a:lnSpc>
                <a:spcPct val="80000"/>
              </a:lnSpc>
              <a:spcBef>
                <a:spcPts val="0"/>
              </a:spcBef>
              <a:spcAft>
                <a:spcPts val="0"/>
              </a:spcAft>
              <a:buClr>
                <a:srgbClr val="FFFFFF"/>
              </a:buClr>
              <a:buSzPts val="5200"/>
              <a:buNone/>
              <a:defRPr sz="5200">
                <a:solidFill>
                  <a:srgbClr val="FFFFFF"/>
                </a:solidFill>
              </a:defRPr>
            </a:lvl3pPr>
            <a:lvl4pPr lvl="3" rtl="0">
              <a:lnSpc>
                <a:spcPct val="80000"/>
              </a:lnSpc>
              <a:spcBef>
                <a:spcPts val="0"/>
              </a:spcBef>
              <a:spcAft>
                <a:spcPts val="0"/>
              </a:spcAft>
              <a:buClr>
                <a:srgbClr val="FFFFFF"/>
              </a:buClr>
              <a:buSzPts val="5200"/>
              <a:buNone/>
              <a:defRPr sz="5200">
                <a:solidFill>
                  <a:srgbClr val="FFFFFF"/>
                </a:solidFill>
              </a:defRPr>
            </a:lvl4pPr>
            <a:lvl5pPr lvl="4" rtl="0">
              <a:lnSpc>
                <a:spcPct val="80000"/>
              </a:lnSpc>
              <a:spcBef>
                <a:spcPts val="0"/>
              </a:spcBef>
              <a:spcAft>
                <a:spcPts val="0"/>
              </a:spcAft>
              <a:buClr>
                <a:srgbClr val="FFFFFF"/>
              </a:buClr>
              <a:buSzPts val="5200"/>
              <a:buNone/>
              <a:defRPr sz="5200">
                <a:solidFill>
                  <a:srgbClr val="FFFFFF"/>
                </a:solidFill>
              </a:defRPr>
            </a:lvl5pPr>
            <a:lvl6pPr lvl="5" rtl="0">
              <a:lnSpc>
                <a:spcPct val="80000"/>
              </a:lnSpc>
              <a:spcBef>
                <a:spcPts val="0"/>
              </a:spcBef>
              <a:spcAft>
                <a:spcPts val="0"/>
              </a:spcAft>
              <a:buClr>
                <a:srgbClr val="FFFFFF"/>
              </a:buClr>
              <a:buSzPts val="5200"/>
              <a:buNone/>
              <a:defRPr sz="5200">
                <a:solidFill>
                  <a:srgbClr val="FFFFFF"/>
                </a:solidFill>
              </a:defRPr>
            </a:lvl6pPr>
            <a:lvl7pPr lvl="6" rtl="0">
              <a:lnSpc>
                <a:spcPct val="80000"/>
              </a:lnSpc>
              <a:spcBef>
                <a:spcPts val="0"/>
              </a:spcBef>
              <a:spcAft>
                <a:spcPts val="0"/>
              </a:spcAft>
              <a:buClr>
                <a:srgbClr val="FFFFFF"/>
              </a:buClr>
              <a:buSzPts val="5200"/>
              <a:buNone/>
              <a:defRPr sz="5200">
                <a:solidFill>
                  <a:srgbClr val="FFFFFF"/>
                </a:solidFill>
              </a:defRPr>
            </a:lvl7pPr>
            <a:lvl8pPr lvl="7" rtl="0">
              <a:lnSpc>
                <a:spcPct val="80000"/>
              </a:lnSpc>
              <a:spcBef>
                <a:spcPts val="0"/>
              </a:spcBef>
              <a:spcAft>
                <a:spcPts val="0"/>
              </a:spcAft>
              <a:buClr>
                <a:srgbClr val="FFFFFF"/>
              </a:buClr>
              <a:buSzPts val="5200"/>
              <a:buNone/>
              <a:defRPr sz="5200">
                <a:solidFill>
                  <a:srgbClr val="FFFFFF"/>
                </a:solidFill>
              </a:defRPr>
            </a:lvl8pPr>
            <a:lvl9pPr lvl="8" rtl="0">
              <a:lnSpc>
                <a:spcPct val="80000"/>
              </a:lnSpc>
              <a:spcBef>
                <a:spcPts val="0"/>
              </a:spcBef>
              <a:spcAft>
                <a:spcPts val="0"/>
              </a:spcAft>
              <a:buClr>
                <a:srgbClr val="FFFFFF"/>
              </a:buClr>
              <a:buSzPts val="5200"/>
              <a:buNone/>
              <a:defRPr sz="5200">
                <a:solidFill>
                  <a:srgbClr val="FFFFFF"/>
                </a:solidFill>
              </a:defRPr>
            </a:lvl9pPr>
          </a:lstStyle>
          <a:p>
            <a:endParaRPr/>
          </a:p>
        </p:txBody>
      </p:sp>
      <p:sp>
        <p:nvSpPr>
          <p:cNvPr id="1150" name="Google Shape;1150;p151"/>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1151" name="Google Shape;1151;p1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52" name="Google Shape;1152;p151"/>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1153" name="Google Shape;1153;p151"/>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slide (Utah Capitol)">
  <p:cSld name="TITLE_1_1_1">
    <p:bg>
      <p:bgPr>
        <a:blipFill>
          <a:blip r:embed="rId2">
            <a:alphaModFix/>
          </a:blip>
          <a:stretch>
            <a:fillRect/>
          </a:stretch>
        </a:blipFill>
        <a:effectLst/>
      </p:bgPr>
    </p:bg>
    <p:spTree>
      <p:nvGrpSpPr>
        <p:cNvPr id="1" name="Shape 1154"/>
        <p:cNvGrpSpPr/>
        <p:nvPr/>
      </p:nvGrpSpPr>
      <p:grpSpPr>
        <a:xfrm>
          <a:off x="0" y="0"/>
          <a:ext cx="0" cy="0"/>
          <a:chOff x="0" y="0"/>
          <a:chExt cx="0" cy="0"/>
        </a:xfrm>
      </p:grpSpPr>
      <p:sp>
        <p:nvSpPr>
          <p:cNvPr id="1155" name="Google Shape;1155;p152"/>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90000"/>
              </a:lnSpc>
              <a:spcBef>
                <a:spcPts val="0"/>
              </a:spcBef>
              <a:spcAft>
                <a:spcPts val="0"/>
              </a:spcAft>
              <a:buClr>
                <a:srgbClr val="FFFFFF"/>
              </a:buClr>
              <a:buSzPts val="5200"/>
              <a:buNone/>
              <a:defRPr sz="5200">
                <a:solidFill>
                  <a:srgbClr val="FFFFFF"/>
                </a:solidFill>
              </a:defRPr>
            </a:lvl2pPr>
            <a:lvl3pPr lvl="2" rtl="0">
              <a:lnSpc>
                <a:spcPct val="90000"/>
              </a:lnSpc>
              <a:spcBef>
                <a:spcPts val="0"/>
              </a:spcBef>
              <a:spcAft>
                <a:spcPts val="0"/>
              </a:spcAft>
              <a:buClr>
                <a:srgbClr val="FFFFFF"/>
              </a:buClr>
              <a:buSzPts val="5200"/>
              <a:buNone/>
              <a:defRPr sz="5200">
                <a:solidFill>
                  <a:srgbClr val="FFFFFF"/>
                </a:solidFill>
              </a:defRPr>
            </a:lvl3pPr>
            <a:lvl4pPr lvl="3" rtl="0">
              <a:lnSpc>
                <a:spcPct val="90000"/>
              </a:lnSpc>
              <a:spcBef>
                <a:spcPts val="0"/>
              </a:spcBef>
              <a:spcAft>
                <a:spcPts val="0"/>
              </a:spcAft>
              <a:buClr>
                <a:srgbClr val="FFFFFF"/>
              </a:buClr>
              <a:buSzPts val="5200"/>
              <a:buNone/>
              <a:defRPr sz="5200">
                <a:solidFill>
                  <a:srgbClr val="FFFFFF"/>
                </a:solidFill>
              </a:defRPr>
            </a:lvl4pPr>
            <a:lvl5pPr lvl="4" rtl="0">
              <a:lnSpc>
                <a:spcPct val="90000"/>
              </a:lnSpc>
              <a:spcBef>
                <a:spcPts val="0"/>
              </a:spcBef>
              <a:spcAft>
                <a:spcPts val="0"/>
              </a:spcAft>
              <a:buClr>
                <a:srgbClr val="FFFFFF"/>
              </a:buClr>
              <a:buSzPts val="5200"/>
              <a:buNone/>
              <a:defRPr sz="5200">
                <a:solidFill>
                  <a:srgbClr val="FFFFFF"/>
                </a:solidFill>
              </a:defRPr>
            </a:lvl5pPr>
            <a:lvl6pPr lvl="5" rtl="0">
              <a:lnSpc>
                <a:spcPct val="90000"/>
              </a:lnSpc>
              <a:spcBef>
                <a:spcPts val="0"/>
              </a:spcBef>
              <a:spcAft>
                <a:spcPts val="0"/>
              </a:spcAft>
              <a:buClr>
                <a:srgbClr val="FFFFFF"/>
              </a:buClr>
              <a:buSzPts val="5200"/>
              <a:buNone/>
              <a:defRPr sz="5200">
                <a:solidFill>
                  <a:srgbClr val="FFFFFF"/>
                </a:solidFill>
              </a:defRPr>
            </a:lvl6pPr>
            <a:lvl7pPr lvl="6" rtl="0">
              <a:lnSpc>
                <a:spcPct val="90000"/>
              </a:lnSpc>
              <a:spcBef>
                <a:spcPts val="0"/>
              </a:spcBef>
              <a:spcAft>
                <a:spcPts val="0"/>
              </a:spcAft>
              <a:buClr>
                <a:srgbClr val="FFFFFF"/>
              </a:buClr>
              <a:buSzPts val="5200"/>
              <a:buNone/>
              <a:defRPr sz="5200">
                <a:solidFill>
                  <a:srgbClr val="FFFFFF"/>
                </a:solidFill>
              </a:defRPr>
            </a:lvl7pPr>
            <a:lvl8pPr lvl="7" rtl="0">
              <a:lnSpc>
                <a:spcPct val="90000"/>
              </a:lnSpc>
              <a:spcBef>
                <a:spcPts val="0"/>
              </a:spcBef>
              <a:spcAft>
                <a:spcPts val="0"/>
              </a:spcAft>
              <a:buClr>
                <a:srgbClr val="FFFFFF"/>
              </a:buClr>
              <a:buSzPts val="5200"/>
              <a:buNone/>
              <a:defRPr sz="5200">
                <a:solidFill>
                  <a:srgbClr val="FFFFFF"/>
                </a:solidFill>
              </a:defRPr>
            </a:lvl8pPr>
            <a:lvl9pPr lvl="8" rtl="0">
              <a:lnSpc>
                <a:spcPct val="90000"/>
              </a:lnSpc>
              <a:spcBef>
                <a:spcPts val="0"/>
              </a:spcBef>
              <a:spcAft>
                <a:spcPts val="0"/>
              </a:spcAft>
              <a:buClr>
                <a:srgbClr val="FFFFFF"/>
              </a:buClr>
              <a:buSzPts val="5200"/>
              <a:buNone/>
              <a:defRPr sz="5200">
                <a:solidFill>
                  <a:srgbClr val="FFFFFF"/>
                </a:solidFill>
              </a:defRPr>
            </a:lvl9pPr>
          </a:lstStyle>
          <a:p>
            <a:endParaRPr/>
          </a:p>
        </p:txBody>
      </p:sp>
      <p:sp>
        <p:nvSpPr>
          <p:cNvPr id="1156" name="Google Shape;1156;p152"/>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1157" name="Google Shape;1157;p1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58" name="Google Shape;1158;p152"/>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1159" name="Google Shape;1159;p152"/>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slide (City)">
  <p:cSld name="TITLE_1_1_2">
    <p:bg>
      <p:bgPr>
        <a:blipFill>
          <a:blip r:embed="rId2">
            <a:alphaModFix/>
          </a:blip>
          <a:stretch>
            <a:fillRect/>
          </a:stretch>
        </a:blipFill>
        <a:effectLst/>
      </p:bgPr>
    </p:bg>
    <p:spTree>
      <p:nvGrpSpPr>
        <p:cNvPr id="1" name="Shape 1160"/>
        <p:cNvGrpSpPr/>
        <p:nvPr/>
      </p:nvGrpSpPr>
      <p:grpSpPr>
        <a:xfrm>
          <a:off x="0" y="0"/>
          <a:ext cx="0" cy="0"/>
          <a:chOff x="0" y="0"/>
          <a:chExt cx="0" cy="0"/>
        </a:xfrm>
      </p:grpSpPr>
      <p:sp>
        <p:nvSpPr>
          <p:cNvPr id="1161" name="Google Shape;1161;p153"/>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90000"/>
              </a:lnSpc>
              <a:spcBef>
                <a:spcPts val="0"/>
              </a:spcBef>
              <a:spcAft>
                <a:spcPts val="0"/>
              </a:spcAft>
              <a:buClr>
                <a:srgbClr val="FFFFFF"/>
              </a:buClr>
              <a:buSzPts val="5200"/>
              <a:buNone/>
              <a:defRPr sz="5200">
                <a:solidFill>
                  <a:srgbClr val="FFFFFF"/>
                </a:solidFill>
              </a:defRPr>
            </a:lvl2pPr>
            <a:lvl3pPr lvl="2" rtl="0">
              <a:lnSpc>
                <a:spcPct val="90000"/>
              </a:lnSpc>
              <a:spcBef>
                <a:spcPts val="0"/>
              </a:spcBef>
              <a:spcAft>
                <a:spcPts val="0"/>
              </a:spcAft>
              <a:buClr>
                <a:srgbClr val="FFFFFF"/>
              </a:buClr>
              <a:buSzPts val="5200"/>
              <a:buNone/>
              <a:defRPr sz="5200">
                <a:solidFill>
                  <a:srgbClr val="FFFFFF"/>
                </a:solidFill>
              </a:defRPr>
            </a:lvl3pPr>
            <a:lvl4pPr lvl="3" rtl="0">
              <a:lnSpc>
                <a:spcPct val="90000"/>
              </a:lnSpc>
              <a:spcBef>
                <a:spcPts val="0"/>
              </a:spcBef>
              <a:spcAft>
                <a:spcPts val="0"/>
              </a:spcAft>
              <a:buClr>
                <a:srgbClr val="FFFFFF"/>
              </a:buClr>
              <a:buSzPts val="5200"/>
              <a:buNone/>
              <a:defRPr sz="5200">
                <a:solidFill>
                  <a:srgbClr val="FFFFFF"/>
                </a:solidFill>
              </a:defRPr>
            </a:lvl4pPr>
            <a:lvl5pPr lvl="4" rtl="0">
              <a:lnSpc>
                <a:spcPct val="90000"/>
              </a:lnSpc>
              <a:spcBef>
                <a:spcPts val="0"/>
              </a:spcBef>
              <a:spcAft>
                <a:spcPts val="0"/>
              </a:spcAft>
              <a:buClr>
                <a:srgbClr val="FFFFFF"/>
              </a:buClr>
              <a:buSzPts val="5200"/>
              <a:buNone/>
              <a:defRPr sz="5200">
                <a:solidFill>
                  <a:srgbClr val="FFFFFF"/>
                </a:solidFill>
              </a:defRPr>
            </a:lvl5pPr>
            <a:lvl6pPr lvl="5" rtl="0">
              <a:lnSpc>
                <a:spcPct val="90000"/>
              </a:lnSpc>
              <a:spcBef>
                <a:spcPts val="0"/>
              </a:spcBef>
              <a:spcAft>
                <a:spcPts val="0"/>
              </a:spcAft>
              <a:buClr>
                <a:srgbClr val="FFFFFF"/>
              </a:buClr>
              <a:buSzPts val="5200"/>
              <a:buNone/>
              <a:defRPr sz="5200">
                <a:solidFill>
                  <a:srgbClr val="FFFFFF"/>
                </a:solidFill>
              </a:defRPr>
            </a:lvl6pPr>
            <a:lvl7pPr lvl="6" rtl="0">
              <a:lnSpc>
                <a:spcPct val="90000"/>
              </a:lnSpc>
              <a:spcBef>
                <a:spcPts val="0"/>
              </a:spcBef>
              <a:spcAft>
                <a:spcPts val="0"/>
              </a:spcAft>
              <a:buClr>
                <a:srgbClr val="FFFFFF"/>
              </a:buClr>
              <a:buSzPts val="5200"/>
              <a:buNone/>
              <a:defRPr sz="5200">
                <a:solidFill>
                  <a:srgbClr val="FFFFFF"/>
                </a:solidFill>
              </a:defRPr>
            </a:lvl7pPr>
            <a:lvl8pPr lvl="7" rtl="0">
              <a:lnSpc>
                <a:spcPct val="90000"/>
              </a:lnSpc>
              <a:spcBef>
                <a:spcPts val="0"/>
              </a:spcBef>
              <a:spcAft>
                <a:spcPts val="0"/>
              </a:spcAft>
              <a:buClr>
                <a:srgbClr val="FFFFFF"/>
              </a:buClr>
              <a:buSzPts val="5200"/>
              <a:buNone/>
              <a:defRPr sz="5200">
                <a:solidFill>
                  <a:srgbClr val="FFFFFF"/>
                </a:solidFill>
              </a:defRPr>
            </a:lvl8pPr>
            <a:lvl9pPr lvl="8" rtl="0">
              <a:lnSpc>
                <a:spcPct val="90000"/>
              </a:lnSpc>
              <a:spcBef>
                <a:spcPts val="0"/>
              </a:spcBef>
              <a:spcAft>
                <a:spcPts val="0"/>
              </a:spcAft>
              <a:buClr>
                <a:srgbClr val="FFFFFF"/>
              </a:buClr>
              <a:buSzPts val="5200"/>
              <a:buNone/>
              <a:defRPr sz="5200">
                <a:solidFill>
                  <a:srgbClr val="FFFFFF"/>
                </a:solidFill>
              </a:defRPr>
            </a:lvl9pPr>
          </a:lstStyle>
          <a:p>
            <a:endParaRPr/>
          </a:p>
        </p:txBody>
      </p:sp>
      <p:sp>
        <p:nvSpPr>
          <p:cNvPr id="1162" name="Google Shape;1162;p153"/>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1163" name="Google Shape;1163;p1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64" name="Google Shape;1164;p153"/>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1165" name="Google Shape;1165;p153"/>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Boston)">
  <p:cSld name="TITLE_1">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7"/>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90000"/>
              </a:lnSpc>
              <a:spcBef>
                <a:spcPts val="0"/>
              </a:spcBef>
              <a:spcAft>
                <a:spcPts val="0"/>
              </a:spcAft>
              <a:buClr>
                <a:srgbClr val="FFFFFF"/>
              </a:buClr>
              <a:buSzPts val="5200"/>
              <a:buNone/>
              <a:defRPr sz="5200">
                <a:solidFill>
                  <a:srgbClr val="FFFFFF"/>
                </a:solidFill>
              </a:defRPr>
            </a:lvl2pPr>
            <a:lvl3pPr lvl="2" rtl="0">
              <a:lnSpc>
                <a:spcPct val="90000"/>
              </a:lnSpc>
              <a:spcBef>
                <a:spcPts val="0"/>
              </a:spcBef>
              <a:spcAft>
                <a:spcPts val="0"/>
              </a:spcAft>
              <a:buClr>
                <a:srgbClr val="FFFFFF"/>
              </a:buClr>
              <a:buSzPts val="5200"/>
              <a:buNone/>
              <a:defRPr sz="5200">
                <a:solidFill>
                  <a:srgbClr val="FFFFFF"/>
                </a:solidFill>
              </a:defRPr>
            </a:lvl3pPr>
            <a:lvl4pPr lvl="3" rtl="0">
              <a:lnSpc>
                <a:spcPct val="90000"/>
              </a:lnSpc>
              <a:spcBef>
                <a:spcPts val="0"/>
              </a:spcBef>
              <a:spcAft>
                <a:spcPts val="0"/>
              </a:spcAft>
              <a:buClr>
                <a:srgbClr val="FFFFFF"/>
              </a:buClr>
              <a:buSzPts val="5200"/>
              <a:buNone/>
              <a:defRPr sz="5200">
                <a:solidFill>
                  <a:srgbClr val="FFFFFF"/>
                </a:solidFill>
              </a:defRPr>
            </a:lvl4pPr>
            <a:lvl5pPr lvl="4" rtl="0">
              <a:lnSpc>
                <a:spcPct val="90000"/>
              </a:lnSpc>
              <a:spcBef>
                <a:spcPts val="0"/>
              </a:spcBef>
              <a:spcAft>
                <a:spcPts val="0"/>
              </a:spcAft>
              <a:buClr>
                <a:srgbClr val="FFFFFF"/>
              </a:buClr>
              <a:buSzPts val="5200"/>
              <a:buNone/>
              <a:defRPr sz="5200">
                <a:solidFill>
                  <a:srgbClr val="FFFFFF"/>
                </a:solidFill>
              </a:defRPr>
            </a:lvl5pPr>
            <a:lvl6pPr lvl="5" rtl="0">
              <a:lnSpc>
                <a:spcPct val="90000"/>
              </a:lnSpc>
              <a:spcBef>
                <a:spcPts val="0"/>
              </a:spcBef>
              <a:spcAft>
                <a:spcPts val="0"/>
              </a:spcAft>
              <a:buClr>
                <a:srgbClr val="FFFFFF"/>
              </a:buClr>
              <a:buSzPts val="5200"/>
              <a:buNone/>
              <a:defRPr sz="5200">
                <a:solidFill>
                  <a:srgbClr val="FFFFFF"/>
                </a:solidFill>
              </a:defRPr>
            </a:lvl6pPr>
            <a:lvl7pPr lvl="6" rtl="0">
              <a:lnSpc>
                <a:spcPct val="90000"/>
              </a:lnSpc>
              <a:spcBef>
                <a:spcPts val="0"/>
              </a:spcBef>
              <a:spcAft>
                <a:spcPts val="0"/>
              </a:spcAft>
              <a:buClr>
                <a:srgbClr val="FFFFFF"/>
              </a:buClr>
              <a:buSzPts val="5200"/>
              <a:buNone/>
              <a:defRPr sz="5200">
                <a:solidFill>
                  <a:srgbClr val="FFFFFF"/>
                </a:solidFill>
              </a:defRPr>
            </a:lvl7pPr>
            <a:lvl8pPr lvl="7" rtl="0">
              <a:lnSpc>
                <a:spcPct val="90000"/>
              </a:lnSpc>
              <a:spcBef>
                <a:spcPts val="0"/>
              </a:spcBef>
              <a:spcAft>
                <a:spcPts val="0"/>
              </a:spcAft>
              <a:buClr>
                <a:srgbClr val="FFFFFF"/>
              </a:buClr>
              <a:buSzPts val="5200"/>
              <a:buNone/>
              <a:defRPr sz="5200">
                <a:solidFill>
                  <a:srgbClr val="FFFFFF"/>
                </a:solidFill>
              </a:defRPr>
            </a:lvl8pPr>
            <a:lvl9pPr lvl="8" rtl="0">
              <a:lnSpc>
                <a:spcPct val="90000"/>
              </a:lnSpc>
              <a:spcBef>
                <a:spcPts val="0"/>
              </a:spcBef>
              <a:spcAft>
                <a:spcPts val="0"/>
              </a:spcAft>
              <a:buClr>
                <a:srgbClr val="FFFFFF"/>
              </a:buClr>
              <a:buSzPts val="5200"/>
              <a:buNone/>
              <a:defRPr sz="5200">
                <a:solidFill>
                  <a:srgbClr val="FFFFFF"/>
                </a:solidFill>
              </a:defRPr>
            </a:lvl9pPr>
          </a:lstStyle>
          <a:p>
            <a:endParaRPr/>
          </a:p>
        </p:txBody>
      </p:sp>
      <p:sp>
        <p:nvSpPr>
          <p:cNvPr id="81" name="Google Shape;81;p17"/>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82" name="Google Shape;8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3" name="Google Shape;83;p17"/>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84" name="Google Shape;84;p17"/>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slide (Wyoming Capitol)">
  <p:cSld name="TITLE_1_1_1_1">
    <p:bg>
      <p:bgPr>
        <a:blipFill>
          <a:blip r:embed="rId2">
            <a:alphaModFix/>
          </a:blip>
          <a:stretch>
            <a:fillRect/>
          </a:stretch>
        </a:blipFill>
        <a:effectLst/>
      </p:bgPr>
    </p:bg>
    <p:spTree>
      <p:nvGrpSpPr>
        <p:cNvPr id="1" name="Shape 1166"/>
        <p:cNvGrpSpPr/>
        <p:nvPr/>
      </p:nvGrpSpPr>
      <p:grpSpPr>
        <a:xfrm>
          <a:off x="0" y="0"/>
          <a:ext cx="0" cy="0"/>
          <a:chOff x="0" y="0"/>
          <a:chExt cx="0" cy="0"/>
        </a:xfrm>
      </p:grpSpPr>
      <p:sp>
        <p:nvSpPr>
          <p:cNvPr id="1167" name="Google Shape;1167;p154"/>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90000"/>
              </a:lnSpc>
              <a:spcBef>
                <a:spcPts val="0"/>
              </a:spcBef>
              <a:spcAft>
                <a:spcPts val="0"/>
              </a:spcAft>
              <a:buClr>
                <a:srgbClr val="FFFFFF"/>
              </a:buClr>
              <a:buSzPts val="5200"/>
              <a:buNone/>
              <a:defRPr sz="5200">
                <a:solidFill>
                  <a:srgbClr val="FFFFFF"/>
                </a:solidFill>
              </a:defRPr>
            </a:lvl2pPr>
            <a:lvl3pPr lvl="2" rtl="0">
              <a:lnSpc>
                <a:spcPct val="90000"/>
              </a:lnSpc>
              <a:spcBef>
                <a:spcPts val="0"/>
              </a:spcBef>
              <a:spcAft>
                <a:spcPts val="0"/>
              </a:spcAft>
              <a:buClr>
                <a:srgbClr val="FFFFFF"/>
              </a:buClr>
              <a:buSzPts val="5200"/>
              <a:buNone/>
              <a:defRPr sz="5200">
                <a:solidFill>
                  <a:srgbClr val="FFFFFF"/>
                </a:solidFill>
              </a:defRPr>
            </a:lvl3pPr>
            <a:lvl4pPr lvl="3" rtl="0">
              <a:lnSpc>
                <a:spcPct val="90000"/>
              </a:lnSpc>
              <a:spcBef>
                <a:spcPts val="0"/>
              </a:spcBef>
              <a:spcAft>
                <a:spcPts val="0"/>
              </a:spcAft>
              <a:buClr>
                <a:srgbClr val="FFFFFF"/>
              </a:buClr>
              <a:buSzPts val="5200"/>
              <a:buNone/>
              <a:defRPr sz="5200">
                <a:solidFill>
                  <a:srgbClr val="FFFFFF"/>
                </a:solidFill>
              </a:defRPr>
            </a:lvl4pPr>
            <a:lvl5pPr lvl="4" rtl="0">
              <a:lnSpc>
                <a:spcPct val="90000"/>
              </a:lnSpc>
              <a:spcBef>
                <a:spcPts val="0"/>
              </a:spcBef>
              <a:spcAft>
                <a:spcPts val="0"/>
              </a:spcAft>
              <a:buClr>
                <a:srgbClr val="FFFFFF"/>
              </a:buClr>
              <a:buSzPts val="5200"/>
              <a:buNone/>
              <a:defRPr sz="5200">
                <a:solidFill>
                  <a:srgbClr val="FFFFFF"/>
                </a:solidFill>
              </a:defRPr>
            </a:lvl5pPr>
            <a:lvl6pPr lvl="5" rtl="0">
              <a:lnSpc>
                <a:spcPct val="90000"/>
              </a:lnSpc>
              <a:spcBef>
                <a:spcPts val="0"/>
              </a:spcBef>
              <a:spcAft>
                <a:spcPts val="0"/>
              </a:spcAft>
              <a:buClr>
                <a:srgbClr val="FFFFFF"/>
              </a:buClr>
              <a:buSzPts val="5200"/>
              <a:buNone/>
              <a:defRPr sz="5200">
                <a:solidFill>
                  <a:srgbClr val="FFFFFF"/>
                </a:solidFill>
              </a:defRPr>
            </a:lvl6pPr>
            <a:lvl7pPr lvl="6" rtl="0">
              <a:lnSpc>
                <a:spcPct val="90000"/>
              </a:lnSpc>
              <a:spcBef>
                <a:spcPts val="0"/>
              </a:spcBef>
              <a:spcAft>
                <a:spcPts val="0"/>
              </a:spcAft>
              <a:buClr>
                <a:srgbClr val="FFFFFF"/>
              </a:buClr>
              <a:buSzPts val="5200"/>
              <a:buNone/>
              <a:defRPr sz="5200">
                <a:solidFill>
                  <a:srgbClr val="FFFFFF"/>
                </a:solidFill>
              </a:defRPr>
            </a:lvl7pPr>
            <a:lvl8pPr lvl="7" rtl="0">
              <a:lnSpc>
                <a:spcPct val="90000"/>
              </a:lnSpc>
              <a:spcBef>
                <a:spcPts val="0"/>
              </a:spcBef>
              <a:spcAft>
                <a:spcPts val="0"/>
              </a:spcAft>
              <a:buClr>
                <a:srgbClr val="FFFFFF"/>
              </a:buClr>
              <a:buSzPts val="5200"/>
              <a:buNone/>
              <a:defRPr sz="5200">
                <a:solidFill>
                  <a:srgbClr val="FFFFFF"/>
                </a:solidFill>
              </a:defRPr>
            </a:lvl8pPr>
            <a:lvl9pPr lvl="8" rtl="0">
              <a:lnSpc>
                <a:spcPct val="90000"/>
              </a:lnSpc>
              <a:spcBef>
                <a:spcPts val="0"/>
              </a:spcBef>
              <a:spcAft>
                <a:spcPts val="0"/>
              </a:spcAft>
              <a:buClr>
                <a:srgbClr val="FFFFFF"/>
              </a:buClr>
              <a:buSzPts val="5200"/>
              <a:buNone/>
              <a:defRPr sz="5200">
                <a:solidFill>
                  <a:srgbClr val="FFFFFF"/>
                </a:solidFill>
              </a:defRPr>
            </a:lvl9pPr>
          </a:lstStyle>
          <a:p>
            <a:endParaRPr/>
          </a:p>
        </p:txBody>
      </p:sp>
      <p:sp>
        <p:nvSpPr>
          <p:cNvPr id="1168" name="Google Shape;1168;p154"/>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1169" name="Google Shape;1169;p1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70" name="Google Shape;1170;p154"/>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1171" name="Google Shape;1171;p154"/>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slide (Town)">
  <p:cSld name="TITLE_1_1_2_1">
    <p:bg>
      <p:bgPr>
        <a:blipFill>
          <a:blip r:embed="rId2">
            <a:alphaModFix/>
          </a:blip>
          <a:stretch>
            <a:fillRect/>
          </a:stretch>
        </a:blipFill>
        <a:effectLst/>
      </p:bgPr>
    </p:bg>
    <p:spTree>
      <p:nvGrpSpPr>
        <p:cNvPr id="1" name="Shape 1172"/>
        <p:cNvGrpSpPr/>
        <p:nvPr/>
      </p:nvGrpSpPr>
      <p:grpSpPr>
        <a:xfrm>
          <a:off x="0" y="0"/>
          <a:ext cx="0" cy="0"/>
          <a:chOff x="0" y="0"/>
          <a:chExt cx="0" cy="0"/>
        </a:xfrm>
      </p:grpSpPr>
      <p:sp>
        <p:nvSpPr>
          <p:cNvPr id="1173" name="Google Shape;1173;p155"/>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90000"/>
              </a:lnSpc>
              <a:spcBef>
                <a:spcPts val="0"/>
              </a:spcBef>
              <a:spcAft>
                <a:spcPts val="0"/>
              </a:spcAft>
              <a:buClr>
                <a:srgbClr val="FFFFFF"/>
              </a:buClr>
              <a:buSzPts val="5200"/>
              <a:buNone/>
              <a:defRPr sz="5200">
                <a:solidFill>
                  <a:srgbClr val="FFFFFF"/>
                </a:solidFill>
              </a:defRPr>
            </a:lvl2pPr>
            <a:lvl3pPr lvl="2" rtl="0">
              <a:lnSpc>
                <a:spcPct val="90000"/>
              </a:lnSpc>
              <a:spcBef>
                <a:spcPts val="0"/>
              </a:spcBef>
              <a:spcAft>
                <a:spcPts val="0"/>
              </a:spcAft>
              <a:buClr>
                <a:srgbClr val="FFFFFF"/>
              </a:buClr>
              <a:buSzPts val="5200"/>
              <a:buNone/>
              <a:defRPr sz="5200">
                <a:solidFill>
                  <a:srgbClr val="FFFFFF"/>
                </a:solidFill>
              </a:defRPr>
            </a:lvl3pPr>
            <a:lvl4pPr lvl="3" rtl="0">
              <a:lnSpc>
                <a:spcPct val="90000"/>
              </a:lnSpc>
              <a:spcBef>
                <a:spcPts val="0"/>
              </a:spcBef>
              <a:spcAft>
                <a:spcPts val="0"/>
              </a:spcAft>
              <a:buClr>
                <a:srgbClr val="FFFFFF"/>
              </a:buClr>
              <a:buSzPts val="5200"/>
              <a:buNone/>
              <a:defRPr sz="5200">
                <a:solidFill>
                  <a:srgbClr val="FFFFFF"/>
                </a:solidFill>
              </a:defRPr>
            </a:lvl4pPr>
            <a:lvl5pPr lvl="4" rtl="0">
              <a:lnSpc>
                <a:spcPct val="90000"/>
              </a:lnSpc>
              <a:spcBef>
                <a:spcPts val="0"/>
              </a:spcBef>
              <a:spcAft>
                <a:spcPts val="0"/>
              </a:spcAft>
              <a:buClr>
                <a:srgbClr val="FFFFFF"/>
              </a:buClr>
              <a:buSzPts val="5200"/>
              <a:buNone/>
              <a:defRPr sz="5200">
                <a:solidFill>
                  <a:srgbClr val="FFFFFF"/>
                </a:solidFill>
              </a:defRPr>
            </a:lvl5pPr>
            <a:lvl6pPr lvl="5" rtl="0">
              <a:lnSpc>
                <a:spcPct val="90000"/>
              </a:lnSpc>
              <a:spcBef>
                <a:spcPts val="0"/>
              </a:spcBef>
              <a:spcAft>
                <a:spcPts val="0"/>
              </a:spcAft>
              <a:buClr>
                <a:srgbClr val="FFFFFF"/>
              </a:buClr>
              <a:buSzPts val="5200"/>
              <a:buNone/>
              <a:defRPr sz="5200">
                <a:solidFill>
                  <a:srgbClr val="FFFFFF"/>
                </a:solidFill>
              </a:defRPr>
            </a:lvl6pPr>
            <a:lvl7pPr lvl="6" rtl="0">
              <a:lnSpc>
                <a:spcPct val="90000"/>
              </a:lnSpc>
              <a:spcBef>
                <a:spcPts val="0"/>
              </a:spcBef>
              <a:spcAft>
                <a:spcPts val="0"/>
              </a:spcAft>
              <a:buClr>
                <a:srgbClr val="FFFFFF"/>
              </a:buClr>
              <a:buSzPts val="5200"/>
              <a:buNone/>
              <a:defRPr sz="5200">
                <a:solidFill>
                  <a:srgbClr val="FFFFFF"/>
                </a:solidFill>
              </a:defRPr>
            </a:lvl7pPr>
            <a:lvl8pPr lvl="7" rtl="0">
              <a:lnSpc>
                <a:spcPct val="90000"/>
              </a:lnSpc>
              <a:spcBef>
                <a:spcPts val="0"/>
              </a:spcBef>
              <a:spcAft>
                <a:spcPts val="0"/>
              </a:spcAft>
              <a:buClr>
                <a:srgbClr val="FFFFFF"/>
              </a:buClr>
              <a:buSzPts val="5200"/>
              <a:buNone/>
              <a:defRPr sz="5200">
                <a:solidFill>
                  <a:srgbClr val="FFFFFF"/>
                </a:solidFill>
              </a:defRPr>
            </a:lvl8pPr>
            <a:lvl9pPr lvl="8" rtl="0">
              <a:lnSpc>
                <a:spcPct val="90000"/>
              </a:lnSpc>
              <a:spcBef>
                <a:spcPts val="0"/>
              </a:spcBef>
              <a:spcAft>
                <a:spcPts val="0"/>
              </a:spcAft>
              <a:buClr>
                <a:srgbClr val="FFFFFF"/>
              </a:buClr>
              <a:buSzPts val="5200"/>
              <a:buNone/>
              <a:defRPr sz="5200">
                <a:solidFill>
                  <a:srgbClr val="FFFFFF"/>
                </a:solidFill>
              </a:defRPr>
            </a:lvl9pPr>
          </a:lstStyle>
          <a:p>
            <a:endParaRPr/>
          </a:p>
        </p:txBody>
      </p:sp>
      <p:sp>
        <p:nvSpPr>
          <p:cNvPr id="1174" name="Google Shape;1174;p155"/>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1175" name="Google Shape;1175;p1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76" name="Google Shape;1176;p155"/>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1177" name="Google Shape;1177;p155"/>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ection header (Blue - Waves)" type="secHead">
  <p:cSld name="SECTION_HEADER">
    <p:bg>
      <p:bgPr>
        <a:blipFill>
          <a:blip r:embed="rId2">
            <a:alphaModFix/>
          </a:blip>
          <a:stretch>
            <a:fillRect/>
          </a:stretch>
        </a:blipFill>
        <a:effectLst/>
      </p:bgPr>
    </p:bg>
    <p:spTree>
      <p:nvGrpSpPr>
        <p:cNvPr id="1" name="Shape 1178"/>
        <p:cNvGrpSpPr/>
        <p:nvPr/>
      </p:nvGrpSpPr>
      <p:grpSpPr>
        <a:xfrm>
          <a:off x="0" y="0"/>
          <a:ext cx="0" cy="0"/>
          <a:chOff x="0" y="0"/>
          <a:chExt cx="0" cy="0"/>
        </a:xfrm>
      </p:grpSpPr>
      <p:sp>
        <p:nvSpPr>
          <p:cNvPr id="1179" name="Google Shape;1179;p156"/>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90000"/>
              </a:lnSpc>
              <a:spcBef>
                <a:spcPts val="0"/>
              </a:spcBef>
              <a:spcAft>
                <a:spcPts val="0"/>
              </a:spcAft>
              <a:buClr>
                <a:srgbClr val="FFFFFF"/>
              </a:buClr>
              <a:buSzPts val="4000"/>
              <a:buNone/>
              <a:defRPr sz="4000">
                <a:solidFill>
                  <a:srgbClr val="FFFFFF"/>
                </a:solidFill>
              </a:defRPr>
            </a:lvl2pPr>
            <a:lvl3pPr lvl="2" rtl="0">
              <a:lnSpc>
                <a:spcPct val="90000"/>
              </a:lnSpc>
              <a:spcBef>
                <a:spcPts val="0"/>
              </a:spcBef>
              <a:spcAft>
                <a:spcPts val="0"/>
              </a:spcAft>
              <a:buClr>
                <a:srgbClr val="FFFFFF"/>
              </a:buClr>
              <a:buSzPts val="4000"/>
              <a:buNone/>
              <a:defRPr sz="4000">
                <a:solidFill>
                  <a:srgbClr val="FFFFFF"/>
                </a:solidFill>
              </a:defRPr>
            </a:lvl3pPr>
            <a:lvl4pPr lvl="3" rtl="0">
              <a:lnSpc>
                <a:spcPct val="90000"/>
              </a:lnSpc>
              <a:spcBef>
                <a:spcPts val="0"/>
              </a:spcBef>
              <a:spcAft>
                <a:spcPts val="0"/>
              </a:spcAft>
              <a:buClr>
                <a:srgbClr val="FFFFFF"/>
              </a:buClr>
              <a:buSzPts val="4000"/>
              <a:buNone/>
              <a:defRPr sz="4000">
                <a:solidFill>
                  <a:srgbClr val="FFFFFF"/>
                </a:solidFill>
              </a:defRPr>
            </a:lvl4pPr>
            <a:lvl5pPr lvl="4" rtl="0">
              <a:lnSpc>
                <a:spcPct val="90000"/>
              </a:lnSpc>
              <a:spcBef>
                <a:spcPts val="0"/>
              </a:spcBef>
              <a:spcAft>
                <a:spcPts val="0"/>
              </a:spcAft>
              <a:buClr>
                <a:srgbClr val="FFFFFF"/>
              </a:buClr>
              <a:buSzPts val="4000"/>
              <a:buNone/>
              <a:defRPr sz="4000">
                <a:solidFill>
                  <a:srgbClr val="FFFFFF"/>
                </a:solidFill>
              </a:defRPr>
            </a:lvl5pPr>
            <a:lvl6pPr lvl="5" rtl="0">
              <a:lnSpc>
                <a:spcPct val="90000"/>
              </a:lnSpc>
              <a:spcBef>
                <a:spcPts val="0"/>
              </a:spcBef>
              <a:spcAft>
                <a:spcPts val="0"/>
              </a:spcAft>
              <a:buClr>
                <a:srgbClr val="FFFFFF"/>
              </a:buClr>
              <a:buSzPts val="4000"/>
              <a:buNone/>
              <a:defRPr sz="4000">
                <a:solidFill>
                  <a:srgbClr val="FFFFFF"/>
                </a:solidFill>
              </a:defRPr>
            </a:lvl6pPr>
            <a:lvl7pPr lvl="6" rtl="0">
              <a:lnSpc>
                <a:spcPct val="90000"/>
              </a:lnSpc>
              <a:spcBef>
                <a:spcPts val="0"/>
              </a:spcBef>
              <a:spcAft>
                <a:spcPts val="0"/>
              </a:spcAft>
              <a:buClr>
                <a:srgbClr val="FFFFFF"/>
              </a:buClr>
              <a:buSzPts val="4000"/>
              <a:buNone/>
              <a:defRPr sz="4000">
                <a:solidFill>
                  <a:srgbClr val="FFFFFF"/>
                </a:solidFill>
              </a:defRPr>
            </a:lvl7pPr>
            <a:lvl8pPr lvl="7" rtl="0">
              <a:lnSpc>
                <a:spcPct val="90000"/>
              </a:lnSpc>
              <a:spcBef>
                <a:spcPts val="0"/>
              </a:spcBef>
              <a:spcAft>
                <a:spcPts val="0"/>
              </a:spcAft>
              <a:buClr>
                <a:srgbClr val="FFFFFF"/>
              </a:buClr>
              <a:buSzPts val="4000"/>
              <a:buNone/>
              <a:defRPr sz="4000">
                <a:solidFill>
                  <a:srgbClr val="FFFFFF"/>
                </a:solidFill>
              </a:defRPr>
            </a:lvl8pPr>
            <a:lvl9pPr lvl="8" rtl="0">
              <a:lnSpc>
                <a:spcPct val="90000"/>
              </a:lnSpc>
              <a:spcBef>
                <a:spcPts val="0"/>
              </a:spcBef>
              <a:spcAft>
                <a:spcPts val="0"/>
              </a:spcAft>
              <a:buClr>
                <a:srgbClr val="FFFFFF"/>
              </a:buClr>
              <a:buSzPts val="4000"/>
              <a:buNone/>
              <a:defRPr sz="4000">
                <a:solidFill>
                  <a:srgbClr val="FFFFFF"/>
                </a:solidFill>
              </a:defRPr>
            </a:lvl9pPr>
          </a:lstStyle>
          <a:p>
            <a:endParaRPr/>
          </a:p>
        </p:txBody>
      </p:sp>
      <p:pic>
        <p:nvPicPr>
          <p:cNvPr id="1180" name="Google Shape;1180;p156"/>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
        <p:nvSpPr>
          <p:cNvPr id="1181" name="Google Shape;1181;p156"/>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Section header (Green - Waves)">
  <p:cSld name="SECTION_HEADER_1">
    <p:bg>
      <p:bgPr>
        <a:blipFill>
          <a:blip r:embed="rId2">
            <a:alphaModFix/>
          </a:blip>
          <a:stretch>
            <a:fillRect/>
          </a:stretch>
        </a:blipFill>
        <a:effectLst/>
      </p:bgPr>
    </p:bg>
    <p:spTree>
      <p:nvGrpSpPr>
        <p:cNvPr id="1" name="Shape 1182"/>
        <p:cNvGrpSpPr/>
        <p:nvPr/>
      </p:nvGrpSpPr>
      <p:grpSpPr>
        <a:xfrm>
          <a:off x="0" y="0"/>
          <a:ext cx="0" cy="0"/>
          <a:chOff x="0" y="0"/>
          <a:chExt cx="0" cy="0"/>
        </a:xfrm>
      </p:grpSpPr>
      <p:sp>
        <p:nvSpPr>
          <p:cNvPr id="1183" name="Google Shape;1183;p157"/>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90000"/>
              </a:lnSpc>
              <a:spcBef>
                <a:spcPts val="0"/>
              </a:spcBef>
              <a:spcAft>
                <a:spcPts val="0"/>
              </a:spcAft>
              <a:buClr>
                <a:srgbClr val="FFFFFF"/>
              </a:buClr>
              <a:buSzPts val="4000"/>
              <a:buNone/>
              <a:defRPr sz="4000">
                <a:solidFill>
                  <a:srgbClr val="FFFFFF"/>
                </a:solidFill>
              </a:defRPr>
            </a:lvl2pPr>
            <a:lvl3pPr lvl="2" rtl="0">
              <a:lnSpc>
                <a:spcPct val="90000"/>
              </a:lnSpc>
              <a:spcBef>
                <a:spcPts val="0"/>
              </a:spcBef>
              <a:spcAft>
                <a:spcPts val="0"/>
              </a:spcAft>
              <a:buClr>
                <a:srgbClr val="FFFFFF"/>
              </a:buClr>
              <a:buSzPts val="4000"/>
              <a:buNone/>
              <a:defRPr sz="4000">
                <a:solidFill>
                  <a:srgbClr val="FFFFFF"/>
                </a:solidFill>
              </a:defRPr>
            </a:lvl3pPr>
            <a:lvl4pPr lvl="3" rtl="0">
              <a:lnSpc>
                <a:spcPct val="90000"/>
              </a:lnSpc>
              <a:spcBef>
                <a:spcPts val="0"/>
              </a:spcBef>
              <a:spcAft>
                <a:spcPts val="0"/>
              </a:spcAft>
              <a:buClr>
                <a:srgbClr val="FFFFFF"/>
              </a:buClr>
              <a:buSzPts val="4000"/>
              <a:buNone/>
              <a:defRPr sz="4000">
                <a:solidFill>
                  <a:srgbClr val="FFFFFF"/>
                </a:solidFill>
              </a:defRPr>
            </a:lvl4pPr>
            <a:lvl5pPr lvl="4" rtl="0">
              <a:lnSpc>
                <a:spcPct val="90000"/>
              </a:lnSpc>
              <a:spcBef>
                <a:spcPts val="0"/>
              </a:spcBef>
              <a:spcAft>
                <a:spcPts val="0"/>
              </a:spcAft>
              <a:buClr>
                <a:srgbClr val="FFFFFF"/>
              </a:buClr>
              <a:buSzPts val="4000"/>
              <a:buNone/>
              <a:defRPr sz="4000">
                <a:solidFill>
                  <a:srgbClr val="FFFFFF"/>
                </a:solidFill>
              </a:defRPr>
            </a:lvl5pPr>
            <a:lvl6pPr lvl="5" rtl="0">
              <a:lnSpc>
                <a:spcPct val="90000"/>
              </a:lnSpc>
              <a:spcBef>
                <a:spcPts val="0"/>
              </a:spcBef>
              <a:spcAft>
                <a:spcPts val="0"/>
              </a:spcAft>
              <a:buClr>
                <a:srgbClr val="FFFFFF"/>
              </a:buClr>
              <a:buSzPts val="4000"/>
              <a:buNone/>
              <a:defRPr sz="4000">
                <a:solidFill>
                  <a:srgbClr val="FFFFFF"/>
                </a:solidFill>
              </a:defRPr>
            </a:lvl6pPr>
            <a:lvl7pPr lvl="6" rtl="0">
              <a:lnSpc>
                <a:spcPct val="90000"/>
              </a:lnSpc>
              <a:spcBef>
                <a:spcPts val="0"/>
              </a:spcBef>
              <a:spcAft>
                <a:spcPts val="0"/>
              </a:spcAft>
              <a:buClr>
                <a:srgbClr val="FFFFFF"/>
              </a:buClr>
              <a:buSzPts val="4000"/>
              <a:buNone/>
              <a:defRPr sz="4000">
                <a:solidFill>
                  <a:srgbClr val="FFFFFF"/>
                </a:solidFill>
              </a:defRPr>
            </a:lvl7pPr>
            <a:lvl8pPr lvl="7" rtl="0">
              <a:lnSpc>
                <a:spcPct val="90000"/>
              </a:lnSpc>
              <a:spcBef>
                <a:spcPts val="0"/>
              </a:spcBef>
              <a:spcAft>
                <a:spcPts val="0"/>
              </a:spcAft>
              <a:buClr>
                <a:srgbClr val="FFFFFF"/>
              </a:buClr>
              <a:buSzPts val="4000"/>
              <a:buNone/>
              <a:defRPr sz="4000">
                <a:solidFill>
                  <a:srgbClr val="FFFFFF"/>
                </a:solidFill>
              </a:defRPr>
            </a:lvl8pPr>
            <a:lvl9pPr lvl="8" rtl="0">
              <a:lnSpc>
                <a:spcPct val="90000"/>
              </a:lnSpc>
              <a:spcBef>
                <a:spcPts val="0"/>
              </a:spcBef>
              <a:spcAft>
                <a:spcPts val="0"/>
              </a:spcAft>
              <a:buClr>
                <a:srgbClr val="FFFFFF"/>
              </a:buClr>
              <a:buSzPts val="4000"/>
              <a:buNone/>
              <a:defRPr sz="4000">
                <a:solidFill>
                  <a:srgbClr val="FFFFFF"/>
                </a:solidFill>
              </a:defRPr>
            </a:lvl9pPr>
          </a:lstStyle>
          <a:p>
            <a:endParaRPr/>
          </a:p>
        </p:txBody>
      </p:sp>
      <p:sp>
        <p:nvSpPr>
          <p:cNvPr id="1184" name="Google Shape;1184;p157"/>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1185" name="Google Shape;1185;p157"/>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Section header (Yellow - Waves)">
  <p:cSld name="SECTION_HEADER_1_1">
    <p:bg>
      <p:bgPr>
        <a:blipFill>
          <a:blip r:embed="rId2">
            <a:alphaModFix/>
          </a:blip>
          <a:stretch>
            <a:fillRect/>
          </a:stretch>
        </a:blipFill>
        <a:effectLst/>
      </p:bgPr>
    </p:bg>
    <p:spTree>
      <p:nvGrpSpPr>
        <p:cNvPr id="1" name="Shape 1186"/>
        <p:cNvGrpSpPr/>
        <p:nvPr/>
      </p:nvGrpSpPr>
      <p:grpSpPr>
        <a:xfrm>
          <a:off x="0" y="0"/>
          <a:ext cx="0" cy="0"/>
          <a:chOff x="0" y="0"/>
          <a:chExt cx="0" cy="0"/>
        </a:xfrm>
      </p:grpSpPr>
      <p:sp>
        <p:nvSpPr>
          <p:cNvPr id="1187" name="Google Shape;1187;p158"/>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90000"/>
              </a:lnSpc>
              <a:spcBef>
                <a:spcPts val="0"/>
              </a:spcBef>
              <a:spcAft>
                <a:spcPts val="0"/>
              </a:spcAft>
              <a:buClr>
                <a:srgbClr val="FFFFFF"/>
              </a:buClr>
              <a:buSzPts val="4000"/>
              <a:buNone/>
              <a:defRPr sz="4000">
                <a:solidFill>
                  <a:srgbClr val="FFFFFF"/>
                </a:solidFill>
              </a:defRPr>
            </a:lvl2pPr>
            <a:lvl3pPr lvl="2" rtl="0">
              <a:lnSpc>
                <a:spcPct val="90000"/>
              </a:lnSpc>
              <a:spcBef>
                <a:spcPts val="0"/>
              </a:spcBef>
              <a:spcAft>
                <a:spcPts val="0"/>
              </a:spcAft>
              <a:buClr>
                <a:srgbClr val="FFFFFF"/>
              </a:buClr>
              <a:buSzPts val="4000"/>
              <a:buNone/>
              <a:defRPr sz="4000">
                <a:solidFill>
                  <a:srgbClr val="FFFFFF"/>
                </a:solidFill>
              </a:defRPr>
            </a:lvl3pPr>
            <a:lvl4pPr lvl="3" rtl="0">
              <a:lnSpc>
                <a:spcPct val="90000"/>
              </a:lnSpc>
              <a:spcBef>
                <a:spcPts val="0"/>
              </a:spcBef>
              <a:spcAft>
                <a:spcPts val="0"/>
              </a:spcAft>
              <a:buClr>
                <a:srgbClr val="FFFFFF"/>
              </a:buClr>
              <a:buSzPts val="4000"/>
              <a:buNone/>
              <a:defRPr sz="4000">
                <a:solidFill>
                  <a:srgbClr val="FFFFFF"/>
                </a:solidFill>
              </a:defRPr>
            </a:lvl4pPr>
            <a:lvl5pPr lvl="4" rtl="0">
              <a:lnSpc>
                <a:spcPct val="90000"/>
              </a:lnSpc>
              <a:spcBef>
                <a:spcPts val="0"/>
              </a:spcBef>
              <a:spcAft>
                <a:spcPts val="0"/>
              </a:spcAft>
              <a:buClr>
                <a:srgbClr val="FFFFFF"/>
              </a:buClr>
              <a:buSzPts val="4000"/>
              <a:buNone/>
              <a:defRPr sz="4000">
                <a:solidFill>
                  <a:srgbClr val="FFFFFF"/>
                </a:solidFill>
              </a:defRPr>
            </a:lvl5pPr>
            <a:lvl6pPr lvl="5" rtl="0">
              <a:lnSpc>
                <a:spcPct val="90000"/>
              </a:lnSpc>
              <a:spcBef>
                <a:spcPts val="0"/>
              </a:spcBef>
              <a:spcAft>
                <a:spcPts val="0"/>
              </a:spcAft>
              <a:buClr>
                <a:srgbClr val="FFFFFF"/>
              </a:buClr>
              <a:buSzPts val="4000"/>
              <a:buNone/>
              <a:defRPr sz="4000">
                <a:solidFill>
                  <a:srgbClr val="FFFFFF"/>
                </a:solidFill>
              </a:defRPr>
            </a:lvl6pPr>
            <a:lvl7pPr lvl="6" rtl="0">
              <a:lnSpc>
                <a:spcPct val="90000"/>
              </a:lnSpc>
              <a:spcBef>
                <a:spcPts val="0"/>
              </a:spcBef>
              <a:spcAft>
                <a:spcPts val="0"/>
              </a:spcAft>
              <a:buClr>
                <a:srgbClr val="FFFFFF"/>
              </a:buClr>
              <a:buSzPts val="4000"/>
              <a:buNone/>
              <a:defRPr sz="4000">
                <a:solidFill>
                  <a:srgbClr val="FFFFFF"/>
                </a:solidFill>
              </a:defRPr>
            </a:lvl7pPr>
            <a:lvl8pPr lvl="7" rtl="0">
              <a:lnSpc>
                <a:spcPct val="90000"/>
              </a:lnSpc>
              <a:spcBef>
                <a:spcPts val="0"/>
              </a:spcBef>
              <a:spcAft>
                <a:spcPts val="0"/>
              </a:spcAft>
              <a:buClr>
                <a:srgbClr val="FFFFFF"/>
              </a:buClr>
              <a:buSzPts val="4000"/>
              <a:buNone/>
              <a:defRPr sz="4000">
                <a:solidFill>
                  <a:srgbClr val="FFFFFF"/>
                </a:solidFill>
              </a:defRPr>
            </a:lvl8pPr>
            <a:lvl9pPr lvl="8" rtl="0">
              <a:lnSpc>
                <a:spcPct val="90000"/>
              </a:lnSpc>
              <a:spcBef>
                <a:spcPts val="0"/>
              </a:spcBef>
              <a:spcAft>
                <a:spcPts val="0"/>
              </a:spcAft>
              <a:buClr>
                <a:srgbClr val="FFFFFF"/>
              </a:buClr>
              <a:buSzPts val="4000"/>
              <a:buNone/>
              <a:defRPr sz="4000">
                <a:solidFill>
                  <a:srgbClr val="FFFFFF"/>
                </a:solidFill>
              </a:defRPr>
            </a:lvl9pPr>
          </a:lstStyle>
          <a:p>
            <a:endParaRPr/>
          </a:p>
        </p:txBody>
      </p:sp>
      <p:sp>
        <p:nvSpPr>
          <p:cNvPr id="1188" name="Google Shape;1188;p158"/>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1189" name="Google Shape;1189;p158"/>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Section header (Gray - Waves)">
  <p:cSld name="SECTION_HEADER_1_1_1">
    <p:bg>
      <p:bgPr>
        <a:blipFill>
          <a:blip r:embed="rId2">
            <a:alphaModFix/>
          </a:blip>
          <a:stretch>
            <a:fillRect/>
          </a:stretch>
        </a:blipFill>
        <a:effectLst/>
      </p:bgPr>
    </p:bg>
    <p:spTree>
      <p:nvGrpSpPr>
        <p:cNvPr id="1" name="Shape 1190"/>
        <p:cNvGrpSpPr/>
        <p:nvPr/>
      </p:nvGrpSpPr>
      <p:grpSpPr>
        <a:xfrm>
          <a:off x="0" y="0"/>
          <a:ext cx="0" cy="0"/>
          <a:chOff x="0" y="0"/>
          <a:chExt cx="0" cy="0"/>
        </a:xfrm>
      </p:grpSpPr>
      <p:sp>
        <p:nvSpPr>
          <p:cNvPr id="1191" name="Google Shape;1191;p159"/>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80000"/>
              </a:lnSpc>
              <a:spcBef>
                <a:spcPts val="0"/>
              </a:spcBef>
              <a:spcAft>
                <a:spcPts val="0"/>
              </a:spcAft>
              <a:buClr>
                <a:srgbClr val="FFFFFF"/>
              </a:buClr>
              <a:buSzPts val="4000"/>
              <a:buNone/>
              <a:defRPr sz="4000">
                <a:solidFill>
                  <a:srgbClr val="FFFFFF"/>
                </a:solidFill>
              </a:defRPr>
            </a:lvl2pPr>
            <a:lvl3pPr lvl="2" rtl="0">
              <a:lnSpc>
                <a:spcPct val="80000"/>
              </a:lnSpc>
              <a:spcBef>
                <a:spcPts val="0"/>
              </a:spcBef>
              <a:spcAft>
                <a:spcPts val="0"/>
              </a:spcAft>
              <a:buClr>
                <a:srgbClr val="FFFFFF"/>
              </a:buClr>
              <a:buSzPts val="4000"/>
              <a:buNone/>
              <a:defRPr sz="4000">
                <a:solidFill>
                  <a:srgbClr val="FFFFFF"/>
                </a:solidFill>
              </a:defRPr>
            </a:lvl3pPr>
            <a:lvl4pPr lvl="3" rtl="0">
              <a:lnSpc>
                <a:spcPct val="80000"/>
              </a:lnSpc>
              <a:spcBef>
                <a:spcPts val="0"/>
              </a:spcBef>
              <a:spcAft>
                <a:spcPts val="0"/>
              </a:spcAft>
              <a:buClr>
                <a:srgbClr val="FFFFFF"/>
              </a:buClr>
              <a:buSzPts val="4000"/>
              <a:buNone/>
              <a:defRPr sz="4000">
                <a:solidFill>
                  <a:srgbClr val="FFFFFF"/>
                </a:solidFill>
              </a:defRPr>
            </a:lvl4pPr>
            <a:lvl5pPr lvl="4" rtl="0">
              <a:lnSpc>
                <a:spcPct val="80000"/>
              </a:lnSpc>
              <a:spcBef>
                <a:spcPts val="0"/>
              </a:spcBef>
              <a:spcAft>
                <a:spcPts val="0"/>
              </a:spcAft>
              <a:buClr>
                <a:srgbClr val="FFFFFF"/>
              </a:buClr>
              <a:buSzPts val="4000"/>
              <a:buNone/>
              <a:defRPr sz="4000">
                <a:solidFill>
                  <a:srgbClr val="FFFFFF"/>
                </a:solidFill>
              </a:defRPr>
            </a:lvl5pPr>
            <a:lvl6pPr lvl="5" rtl="0">
              <a:lnSpc>
                <a:spcPct val="80000"/>
              </a:lnSpc>
              <a:spcBef>
                <a:spcPts val="0"/>
              </a:spcBef>
              <a:spcAft>
                <a:spcPts val="0"/>
              </a:spcAft>
              <a:buClr>
                <a:srgbClr val="FFFFFF"/>
              </a:buClr>
              <a:buSzPts val="4000"/>
              <a:buNone/>
              <a:defRPr sz="4000">
                <a:solidFill>
                  <a:srgbClr val="FFFFFF"/>
                </a:solidFill>
              </a:defRPr>
            </a:lvl6pPr>
            <a:lvl7pPr lvl="6" rtl="0">
              <a:lnSpc>
                <a:spcPct val="80000"/>
              </a:lnSpc>
              <a:spcBef>
                <a:spcPts val="0"/>
              </a:spcBef>
              <a:spcAft>
                <a:spcPts val="0"/>
              </a:spcAft>
              <a:buClr>
                <a:srgbClr val="FFFFFF"/>
              </a:buClr>
              <a:buSzPts val="4000"/>
              <a:buNone/>
              <a:defRPr sz="4000">
                <a:solidFill>
                  <a:srgbClr val="FFFFFF"/>
                </a:solidFill>
              </a:defRPr>
            </a:lvl7pPr>
            <a:lvl8pPr lvl="7" rtl="0">
              <a:lnSpc>
                <a:spcPct val="80000"/>
              </a:lnSpc>
              <a:spcBef>
                <a:spcPts val="0"/>
              </a:spcBef>
              <a:spcAft>
                <a:spcPts val="0"/>
              </a:spcAft>
              <a:buClr>
                <a:srgbClr val="FFFFFF"/>
              </a:buClr>
              <a:buSzPts val="4000"/>
              <a:buNone/>
              <a:defRPr sz="4000">
                <a:solidFill>
                  <a:srgbClr val="FFFFFF"/>
                </a:solidFill>
              </a:defRPr>
            </a:lvl8pPr>
            <a:lvl9pPr lvl="8" rtl="0">
              <a:lnSpc>
                <a:spcPct val="80000"/>
              </a:lnSpc>
              <a:spcBef>
                <a:spcPts val="0"/>
              </a:spcBef>
              <a:spcAft>
                <a:spcPts val="0"/>
              </a:spcAft>
              <a:buClr>
                <a:srgbClr val="FFFFFF"/>
              </a:buClr>
              <a:buSzPts val="4000"/>
              <a:buNone/>
              <a:defRPr sz="4000">
                <a:solidFill>
                  <a:srgbClr val="FFFFFF"/>
                </a:solidFill>
              </a:defRPr>
            </a:lvl9pPr>
          </a:lstStyle>
          <a:p>
            <a:endParaRPr/>
          </a:p>
        </p:txBody>
      </p:sp>
      <p:sp>
        <p:nvSpPr>
          <p:cNvPr id="1192" name="Google Shape;1192;p159"/>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1193" name="Google Shape;1193;p159"/>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Section header (Blue - Dots)">
  <p:cSld name="SECTION_HEADER_2">
    <p:bg>
      <p:bgPr>
        <a:blipFill>
          <a:blip r:embed="rId2">
            <a:alphaModFix/>
          </a:blip>
          <a:stretch>
            <a:fillRect/>
          </a:stretch>
        </a:blipFill>
        <a:effectLst/>
      </p:bgPr>
    </p:bg>
    <p:spTree>
      <p:nvGrpSpPr>
        <p:cNvPr id="1" name="Shape 1194"/>
        <p:cNvGrpSpPr/>
        <p:nvPr/>
      </p:nvGrpSpPr>
      <p:grpSpPr>
        <a:xfrm>
          <a:off x="0" y="0"/>
          <a:ext cx="0" cy="0"/>
          <a:chOff x="0" y="0"/>
          <a:chExt cx="0" cy="0"/>
        </a:xfrm>
      </p:grpSpPr>
      <p:sp>
        <p:nvSpPr>
          <p:cNvPr id="1195" name="Google Shape;1195;p160"/>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90000"/>
              </a:lnSpc>
              <a:spcBef>
                <a:spcPts val="0"/>
              </a:spcBef>
              <a:spcAft>
                <a:spcPts val="0"/>
              </a:spcAft>
              <a:buClr>
                <a:srgbClr val="FFFFFF"/>
              </a:buClr>
              <a:buSzPts val="4000"/>
              <a:buNone/>
              <a:defRPr sz="4000">
                <a:solidFill>
                  <a:srgbClr val="FFFFFF"/>
                </a:solidFill>
              </a:defRPr>
            </a:lvl2pPr>
            <a:lvl3pPr lvl="2" rtl="0">
              <a:lnSpc>
                <a:spcPct val="90000"/>
              </a:lnSpc>
              <a:spcBef>
                <a:spcPts val="0"/>
              </a:spcBef>
              <a:spcAft>
                <a:spcPts val="0"/>
              </a:spcAft>
              <a:buClr>
                <a:srgbClr val="FFFFFF"/>
              </a:buClr>
              <a:buSzPts val="4000"/>
              <a:buNone/>
              <a:defRPr sz="4000">
                <a:solidFill>
                  <a:srgbClr val="FFFFFF"/>
                </a:solidFill>
              </a:defRPr>
            </a:lvl3pPr>
            <a:lvl4pPr lvl="3" rtl="0">
              <a:lnSpc>
                <a:spcPct val="90000"/>
              </a:lnSpc>
              <a:spcBef>
                <a:spcPts val="0"/>
              </a:spcBef>
              <a:spcAft>
                <a:spcPts val="0"/>
              </a:spcAft>
              <a:buClr>
                <a:srgbClr val="FFFFFF"/>
              </a:buClr>
              <a:buSzPts val="4000"/>
              <a:buNone/>
              <a:defRPr sz="4000">
                <a:solidFill>
                  <a:srgbClr val="FFFFFF"/>
                </a:solidFill>
              </a:defRPr>
            </a:lvl4pPr>
            <a:lvl5pPr lvl="4" rtl="0">
              <a:lnSpc>
                <a:spcPct val="90000"/>
              </a:lnSpc>
              <a:spcBef>
                <a:spcPts val="0"/>
              </a:spcBef>
              <a:spcAft>
                <a:spcPts val="0"/>
              </a:spcAft>
              <a:buClr>
                <a:srgbClr val="FFFFFF"/>
              </a:buClr>
              <a:buSzPts val="4000"/>
              <a:buNone/>
              <a:defRPr sz="4000">
                <a:solidFill>
                  <a:srgbClr val="FFFFFF"/>
                </a:solidFill>
              </a:defRPr>
            </a:lvl5pPr>
            <a:lvl6pPr lvl="5" rtl="0">
              <a:lnSpc>
                <a:spcPct val="90000"/>
              </a:lnSpc>
              <a:spcBef>
                <a:spcPts val="0"/>
              </a:spcBef>
              <a:spcAft>
                <a:spcPts val="0"/>
              </a:spcAft>
              <a:buClr>
                <a:srgbClr val="FFFFFF"/>
              </a:buClr>
              <a:buSzPts val="4000"/>
              <a:buNone/>
              <a:defRPr sz="4000">
                <a:solidFill>
                  <a:srgbClr val="FFFFFF"/>
                </a:solidFill>
              </a:defRPr>
            </a:lvl6pPr>
            <a:lvl7pPr lvl="6" rtl="0">
              <a:lnSpc>
                <a:spcPct val="90000"/>
              </a:lnSpc>
              <a:spcBef>
                <a:spcPts val="0"/>
              </a:spcBef>
              <a:spcAft>
                <a:spcPts val="0"/>
              </a:spcAft>
              <a:buClr>
                <a:srgbClr val="FFFFFF"/>
              </a:buClr>
              <a:buSzPts val="4000"/>
              <a:buNone/>
              <a:defRPr sz="4000">
                <a:solidFill>
                  <a:srgbClr val="FFFFFF"/>
                </a:solidFill>
              </a:defRPr>
            </a:lvl7pPr>
            <a:lvl8pPr lvl="7" rtl="0">
              <a:lnSpc>
                <a:spcPct val="90000"/>
              </a:lnSpc>
              <a:spcBef>
                <a:spcPts val="0"/>
              </a:spcBef>
              <a:spcAft>
                <a:spcPts val="0"/>
              </a:spcAft>
              <a:buClr>
                <a:srgbClr val="FFFFFF"/>
              </a:buClr>
              <a:buSzPts val="4000"/>
              <a:buNone/>
              <a:defRPr sz="4000">
                <a:solidFill>
                  <a:srgbClr val="FFFFFF"/>
                </a:solidFill>
              </a:defRPr>
            </a:lvl8pPr>
            <a:lvl9pPr lvl="8" rtl="0">
              <a:lnSpc>
                <a:spcPct val="90000"/>
              </a:lnSpc>
              <a:spcBef>
                <a:spcPts val="0"/>
              </a:spcBef>
              <a:spcAft>
                <a:spcPts val="0"/>
              </a:spcAft>
              <a:buClr>
                <a:srgbClr val="FFFFFF"/>
              </a:buClr>
              <a:buSzPts val="4000"/>
              <a:buNone/>
              <a:defRPr sz="4000">
                <a:solidFill>
                  <a:srgbClr val="FFFFFF"/>
                </a:solidFill>
              </a:defRPr>
            </a:lvl9pPr>
          </a:lstStyle>
          <a:p>
            <a:endParaRPr/>
          </a:p>
        </p:txBody>
      </p:sp>
      <p:sp>
        <p:nvSpPr>
          <p:cNvPr id="1196" name="Google Shape;1196;p160"/>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1197" name="Google Shape;1197;p160"/>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Section header (Green - Dots)">
  <p:cSld name="SECTION_HEADER_1_2">
    <p:bg>
      <p:bgPr>
        <a:blipFill>
          <a:blip r:embed="rId2">
            <a:alphaModFix/>
          </a:blip>
          <a:stretch>
            <a:fillRect/>
          </a:stretch>
        </a:blipFill>
        <a:effectLst/>
      </p:bgPr>
    </p:bg>
    <p:spTree>
      <p:nvGrpSpPr>
        <p:cNvPr id="1" name="Shape 1198"/>
        <p:cNvGrpSpPr/>
        <p:nvPr/>
      </p:nvGrpSpPr>
      <p:grpSpPr>
        <a:xfrm>
          <a:off x="0" y="0"/>
          <a:ext cx="0" cy="0"/>
          <a:chOff x="0" y="0"/>
          <a:chExt cx="0" cy="0"/>
        </a:xfrm>
      </p:grpSpPr>
      <p:sp>
        <p:nvSpPr>
          <p:cNvPr id="1199" name="Google Shape;1199;p161"/>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80000"/>
              </a:lnSpc>
              <a:spcBef>
                <a:spcPts val="0"/>
              </a:spcBef>
              <a:spcAft>
                <a:spcPts val="0"/>
              </a:spcAft>
              <a:buClr>
                <a:srgbClr val="FFFFFF"/>
              </a:buClr>
              <a:buSzPts val="4000"/>
              <a:buNone/>
              <a:defRPr sz="4000">
                <a:solidFill>
                  <a:srgbClr val="FFFFFF"/>
                </a:solidFill>
              </a:defRPr>
            </a:lvl2pPr>
            <a:lvl3pPr lvl="2" rtl="0">
              <a:lnSpc>
                <a:spcPct val="80000"/>
              </a:lnSpc>
              <a:spcBef>
                <a:spcPts val="0"/>
              </a:spcBef>
              <a:spcAft>
                <a:spcPts val="0"/>
              </a:spcAft>
              <a:buClr>
                <a:srgbClr val="FFFFFF"/>
              </a:buClr>
              <a:buSzPts val="4000"/>
              <a:buNone/>
              <a:defRPr sz="4000">
                <a:solidFill>
                  <a:srgbClr val="FFFFFF"/>
                </a:solidFill>
              </a:defRPr>
            </a:lvl3pPr>
            <a:lvl4pPr lvl="3" rtl="0">
              <a:lnSpc>
                <a:spcPct val="80000"/>
              </a:lnSpc>
              <a:spcBef>
                <a:spcPts val="0"/>
              </a:spcBef>
              <a:spcAft>
                <a:spcPts val="0"/>
              </a:spcAft>
              <a:buClr>
                <a:srgbClr val="FFFFFF"/>
              </a:buClr>
              <a:buSzPts val="4000"/>
              <a:buNone/>
              <a:defRPr sz="4000">
                <a:solidFill>
                  <a:srgbClr val="FFFFFF"/>
                </a:solidFill>
              </a:defRPr>
            </a:lvl4pPr>
            <a:lvl5pPr lvl="4" rtl="0">
              <a:lnSpc>
                <a:spcPct val="80000"/>
              </a:lnSpc>
              <a:spcBef>
                <a:spcPts val="0"/>
              </a:spcBef>
              <a:spcAft>
                <a:spcPts val="0"/>
              </a:spcAft>
              <a:buClr>
                <a:srgbClr val="FFFFFF"/>
              </a:buClr>
              <a:buSzPts val="4000"/>
              <a:buNone/>
              <a:defRPr sz="4000">
                <a:solidFill>
                  <a:srgbClr val="FFFFFF"/>
                </a:solidFill>
              </a:defRPr>
            </a:lvl5pPr>
            <a:lvl6pPr lvl="5" rtl="0">
              <a:lnSpc>
                <a:spcPct val="80000"/>
              </a:lnSpc>
              <a:spcBef>
                <a:spcPts val="0"/>
              </a:spcBef>
              <a:spcAft>
                <a:spcPts val="0"/>
              </a:spcAft>
              <a:buClr>
                <a:srgbClr val="FFFFFF"/>
              </a:buClr>
              <a:buSzPts val="4000"/>
              <a:buNone/>
              <a:defRPr sz="4000">
                <a:solidFill>
                  <a:srgbClr val="FFFFFF"/>
                </a:solidFill>
              </a:defRPr>
            </a:lvl6pPr>
            <a:lvl7pPr lvl="6" rtl="0">
              <a:lnSpc>
                <a:spcPct val="80000"/>
              </a:lnSpc>
              <a:spcBef>
                <a:spcPts val="0"/>
              </a:spcBef>
              <a:spcAft>
                <a:spcPts val="0"/>
              </a:spcAft>
              <a:buClr>
                <a:srgbClr val="FFFFFF"/>
              </a:buClr>
              <a:buSzPts val="4000"/>
              <a:buNone/>
              <a:defRPr sz="4000">
                <a:solidFill>
                  <a:srgbClr val="FFFFFF"/>
                </a:solidFill>
              </a:defRPr>
            </a:lvl7pPr>
            <a:lvl8pPr lvl="7" rtl="0">
              <a:lnSpc>
                <a:spcPct val="80000"/>
              </a:lnSpc>
              <a:spcBef>
                <a:spcPts val="0"/>
              </a:spcBef>
              <a:spcAft>
                <a:spcPts val="0"/>
              </a:spcAft>
              <a:buClr>
                <a:srgbClr val="FFFFFF"/>
              </a:buClr>
              <a:buSzPts val="4000"/>
              <a:buNone/>
              <a:defRPr sz="4000">
                <a:solidFill>
                  <a:srgbClr val="FFFFFF"/>
                </a:solidFill>
              </a:defRPr>
            </a:lvl8pPr>
            <a:lvl9pPr lvl="8" rtl="0">
              <a:lnSpc>
                <a:spcPct val="80000"/>
              </a:lnSpc>
              <a:spcBef>
                <a:spcPts val="0"/>
              </a:spcBef>
              <a:spcAft>
                <a:spcPts val="0"/>
              </a:spcAft>
              <a:buClr>
                <a:srgbClr val="FFFFFF"/>
              </a:buClr>
              <a:buSzPts val="4000"/>
              <a:buNone/>
              <a:defRPr sz="4000">
                <a:solidFill>
                  <a:srgbClr val="FFFFFF"/>
                </a:solidFill>
              </a:defRPr>
            </a:lvl9pPr>
          </a:lstStyle>
          <a:p>
            <a:endParaRPr/>
          </a:p>
        </p:txBody>
      </p:sp>
      <p:sp>
        <p:nvSpPr>
          <p:cNvPr id="1200" name="Google Shape;1200;p161"/>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1201" name="Google Shape;1201;p161"/>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Section header (Yellow - Dots)">
  <p:cSld name="SECTION_HEADER_1_1_2">
    <p:bg>
      <p:bgPr>
        <a:blipFill>
          <a:blip r:embed="rId2">
            <a:alphaModFix/>
          </a:blip>
          <a:stretch>
            <a:fillRect/>
          </a:stretch>
        </a:blipFill>
        <a:effectLst/>
      </p:bgPr>
    </p:bg>
    <p:spTree>
      <p:nvGrpSpPr>
        <p:cNvPr id="1" name="Shape 1202"/>
        <p:cNvGrpSpPr/>
        <p:nvPr/>
      </p:nvGrpSpPr>
      <p:grpSpPr>
        <a:xfrm>
          <a:off x="0" y="0"/>
          <a:ext cx="0" cy="0"/>
          <a:chOff x="0" y="0"/>
          <a:chExt cx="0" cy="0"/>
        </a:xfrm>
      </p:grpSpPr>
      <p:sp>
        <p:nvSpPr>
          <p:cNvPr id="1203" name="Google Shape;1203;p162"/>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90000"/>
              </a:lnSpc>
              <a:spcBef>
                <a:spcPts val="0"/>
              </a:spcBef>
              <a:spcAft>
                <a:spcPts val="0"/>
              </a:spcAft>
              <a:buClr>
                <a:srgbClr val="FFFFFF"/>
              </a:buClr>
              <a:buSzPts val="4000"/>
              <a:buNone/>
              <a:defRPr sz="4000">
                <a:solidFill>
                  <a:srgbClr val="FFFFFF"/>
                </a:solidFill>
              </a:defRPr>
            </a:lvl2pPr>
            <a:lvl3pPr lvl="2" rtl="0">
              <a:lnSpc>
                <a:spcPct val="90000"/>
              </a:lnSpc>
              <a:spcBef>
                <a:spcPts val="0"/>
              </a:spcBef>
              <a:spcAft>
                <a:spcPts val="0"/>
              </a:spcAft>
              <a:buClr>
                <a:srgbClr val="FFFFFF"/>
              </a:buClr>
              <a:buSzPts val="4000"/>
              <a:buNone/>
              <a:defRPr sz="4000">
                <a:solidFill>
                  <a:srgbClr val="FFFFFF"/>
                </a:solidFill>
              </a:defRPr>
            </a:lvl3pPr>
            <a:lvl4pPr lvl="3" rtl="0">
              <a:lnSpc>
                <a:spcPct val="90000"/>
              </a:lnSpc>
              <a:spcBef>
                <a:spcPts val="0"/>
              </a:spcBef>
              <a:spcAft>
                <a:spcPts val="0"/>
              </a:spcAft>
              <a:buClr>
                <a:srgbClr val="FFFFFF"/>
              </a:buClr>
              <a:buSzPts val="4000"/>
              <a:buNone/>
              <a:defRPr sz="4000">
                <a:solidFill>
                  <a:srgbClr val="FFFFFF"/>
                </a:solidFill>
              </a:defRPr>
            </a:lvl4pPr>
            <a:lvl5pPr lvl="4" rtl="0">
              <a:lnSpc>
                <a:spcPct val="90000"/>
              </a:lnSpc>
              <a:spcBef>
                <a:spcPts val="0"/>
              </a:spcBef>
              <a:spcAft>
                <a:spcPts val="0"/>
              </a:spcAft>
              <a:buClr>
                <a:srgbClr val="FFFFFF"/>
              </a:buClr>
              <a:buSzPts val="4000"/>
              <a:buNone/>
              <a:defRPr sz="4000">
                <a:solidFill>
                  <a:srgbClr val="FFFFFF"/>
                </a:solidFill>
              </a:defRPr>
            </a:lvl5pPr>
            <a:lvl6pPr lvl="5" rtl="0">
              <a:lnSpc>
                <a:spcPct val="90000"/>
              </a:lnSpc>
              <a:spcBef>
                <a:spcPts val="0"/>
              </a:spcBef>
              <a:spcAft>
                <a:spcPts val="0"/>
              </a:spcAft>
              <a:buClr>
                <a:srgbClr val="FFFFFF"/>
              </a:buClr>
              <a:buSzPts val="4000"/>
              <a:buNone/>
              <a:defRPr sz="4000">
                <a:solidFill>
                  <a:srgbClr val="FFFFFF"/>
                </a:solidFill>
              </a:defRPr>
            </a:lvl6pPr>
            <a:lvl7pPr lvl="6" rtl="0">
              <a:lnSpc>
                <a:spcPct val="90000"/>
              </a:lnSpc>
              <a:spcBef>
                <a:spcPts val="0"/>
              </a:spcBef>
              <a:spcAft>
                <a:spcPts val="0"/>
              </a:spcAft>
              <a:buClr>
                <a:srgbClr val="FFFFFF"/>
              </a:buClr>
              <a:buSzPts val="4000"/>
              <a:buNone/>
              <a:defRPr sz="4000">
                <a:solidFill>
                  <a:srgbClr val="FFFFFF"/>
                </a:solidFill>
              </a:defRPr>
            </a:lvl7pPr>
            <a:lvl8pPr lvl="7" rtl="0">
              <a:lnSpc>
                <a:spcPct val="90000"/>
              </a:lnSpc>
              <a:spcBef>
                <a:spcPts val="0"/>
              </a:spcBef>
              <a:spcAft>
                <a:spcPts val="0"/>
              </a:spcAft>
              <a:buClr>
                <a:srgbClr val="FFFFFF"/>
              </a:buClr>
              <a:buSzPts val="4000"/>
              <a:buNone/>
              <a:defRPr sz="4000">
                <a:solidFill>
                  <a:srgbClr val="FFFFFF"/>
                </a:solidFill>
              </a:defRPr>
            </a:lvl8pPr>
            <a:lvl9pPr lvl="8" rtl="0">
              <a:lnSpc>
                <a:spcPct val="90000"/>
              </a:lnSpc>
              <a:spcBef>
                <a:spcPts val="0"/>
              </a:spcBef>
              <a:spcAft>
                <a:spcPts val="0"/>
              </a:spcAft>
              <a:buClr>
                <a:srgbClr val="FFFFFF"/>
              </a:buClr>
              <a:buSzPts val="4000"/>
              <a:buNone/>
              <a:defRPr sz="4000">
                <a:solidFill>
                  <a:srgbClr val="FFFFFF"/>
                </a:solidFill>
              </a:defRPr>
            </a:lvl9pPr>
          </a:lstStyle>
          <a:p>
            <a:endParaRPr/>
          </a:p>
        </p:txBody>
      </p:sp>
      <p:sp>
        <p:nvSpPr>
          <p:cNvPr id="1204" name="Google Shape;1204;p162"/>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1205" name="Google Shape;1205;p162"/>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Section header (Gray - Dots)">
  <p:cSld name="SECTION_HEADER_1_1_1_1">
    <p:bg>
      <p:bgPr>
        <a:blipFill>
          <a:blip r:embed="rId2">
            <a:alphaModFix/>
          </a:blip>
          <a:stretch>
            <a:fillRect/>
          </a:stretch>
        </a:blipFill>
        <a:effectLst/>
      </p:bgPr>
    </p:bg>
    <p:spTree>
      <p:nvGrpSpPr>
        <p:cNvPr id="1" name="Shape 1206"/>
        <p:cNvGrpSpPr/>
        <p:nvPr/>
      </p:nvGrpSpPr>
      <p:grpSpPr>
        <a:xfrm>
          <a:off x="0" y="0"/>
          <a:ext cx="0" cy="0"/>
          <a:chOff x="0" y="0"/>
          <a:chExt cx="0" cy="0"/>
        </a:xfrm>
      </p:grpSpPr>
      <p:sp>
        <p:nvSpPr>
          <p:cNvPr id="1207" name="Google Shape;1207;p163"/>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80000"/>
              </a:lnSpc>
              <a:spcBef>
                <a:spcPts val="0"/>
              </a:spcBef>
              <a:spcAft>
                <a:spcPts val="0"/>
              </a:spcAft>
              <a:buClr>
                <a:srgbClr val="FFFFFF"/>
              </a:buClr>
              <a:buSzPts val="4000"/>
              <a:buNone/>
              <a:defRPr sz="4000">
                <a:solidFill>
                  <a:srgbClr val="FFFFFF"/>
                </a:solidFill>
              </a:defRPr>
            </a:lvl2pPr>
            <a:lvl3pPr lvl="2" rtl="0">
              <a:lnSpc>
                <a:spcPct val="80000"/>
              </a:lnSpc>
              <a:spcBef>
                <a:spcPts val="0"/>
              </a:spcBef>
              <a:spcAft>
                <a:spcPts val="0"/>
              </a:spcAft>
              <a:buClr>
                <a:srgbClr val="FFFFFF"/>
              </a:buClr>
              <a:buSzPts val="4000"/>
              <a:buNone/>
              <a:defRPr sz="4000">
                <a:solidFill>
                  <a:srgbClr val="FFFFFF"/>
                </a:solidFill>
              </a:defRPr>
            </a:lvl3pPr>
            <a:lvl4pPr lvl="3" rtl="0">
              <a:lnSpc>
                <a:spcPct val="80000"/>
              </a:lnSpc>
              <a:spcBef>
                <a:spcPts val="0"/>
              </a:spcBef>
              <a:spcAft>
                <a:spcPts val="0"/>
              </a:spcAft>
              <a:buClr>
                <a:srgbClr val="FFFFFF"/>
              </a:buClr>
              <a:buSzPts val="4000"/>
              <a:buNone/>
              <a:defRPr sz="4000">
                <a:solidFill>
                  <a:srgbClr val="FFFFFF"/>
                </a:solidFill>
              </a:defRPr>
            </a:lvl4pPr>
            <a:lvl5pPr lvl="4" rtl="0">
              <a:lnSpc>
                <a:spcPct val="80000"/>
              </a:lnSpc>
              <a:spcBef>
                <a:spcPts val="0"/>
              </a:spcBef>
              <a:spcAft>
                <a:spcPts val="0"/>
              </a:spcAft>
              <a:buClr>
                <a:srgbClr val="FFFFFF"/>
              </a:buClr>
              <a:buSzPts val="4000"/>
              <a:buNone/>
              <a:defRPr sz="4000">
                <a:solidFill>
                  <a:srgbClr val="FFFFFF"/>
                </a:solidFill>
              </a:defRPr>
            </a:lvl5pPr>
            <a:lvl6pPr lvl="5" rtl="0">
              <a:lnSpc>
                <a:spcPct val="80000"/>
              </a:lnSpc>
              <a:spcBef>
                <a:spcPts val="0"/>
              </a:spcBef>
              <a:spcAft>
                <a:spcPts val="0"/>
              </a:spcAft>
              <a:buClr>
                <a:srgbClr val="FFFFFF"/>
              </a:buClr>
              <a:buSzPts val="4000"/>
              <a:buNone/>
              <a:defRPr sz="4000">
                <a:solidFill>
                  <a:srgbClr val="FFFFFF"/>
                </a:solidFill>
              </a:defRPr>
            </a:lvl6pPr>
            <a:lvl7pPr lvl="6" rtl="0">
              <a:lnSpc>
                <a:spcPct val="80000"/>
              </a:lnSpc>
              <a:spcBef>
                <a:spcPts val="0"/>
              </a:spcBef>
              <a:spcAft>
                <a:spcPts val="0"/>
              </a:spcAft>
              <a:buClr>
                <a:srgbClr val="FFFFFF"/>
              </a:buClr>
              <a:buSzPts val="4000"/>
              <a:buNone/>
              <a:defRPr sz="4000">
                <a:solidFill>
                  <a:srgbClr val="FFFFFF"/>
                </a:solidFill>
              </a:defRPr>
            </a:lvl7pPr>
            <a:lvl8pPr lvl="7" rtl="0">
              <a:lnSpc>
                <a:spcPct val="80000"/>
              </a:lnSpc>
              <a:spcBef>
                <a:spcPts val="0"/>
              </a:spcBef>
              <a:spcAft>
                <a:spcPts val="0"/>
              </a:spcAft>
              <a:buClr>
                <a:srgbClr val="FFFFFF"/>
              </a:buClr>
              <a:buSzPts val="4000"/>
              <a:buNone/>
              <a:defRPr sz="4000">
                <a:solidFill>
                  <a:srgbClr val="FFFFFF"/>
                </a:solidFill>
              </a:defRPr>
            </a:lvl8pPr>
            <a:lvl9pPr lvl="8" rtl="0">
              <a:lnSpc>
                <a:spcPct val="80000"/>
              </a:lnSpc>
              <a:spcBef>
                <a:spcPts val="0"/>
              </a:spcBef>
              <a:spcAft>
                <a:spcPts val="0"/>
              </a:spcAft>
              <a:buClr>
                <a:srgbClr val="FFFFFF"/>
              </a:buClr>
              <a:buSzPts val="4000"/>
              <a:buNone/>
              <a:defRPr sz="4000">
                <a:solidFill>
                  <a:srgbClr val="FFFFFF"/>
                </a:solidFill>
              </a:defRPr>
            </a:lvl9pPr>
          </a:lstStyle>
          <a:p>
            <a:endParaRPr/>
          </a:p>
        </p:txBody>
      </p:sp>
      <p:sp>
        <p:nvSpPr>
          <p:cNvPr id="1208" name="Google Shape;1208;p163"/>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1209" name="Google Shape;1209;p163"/>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Building)">
  <p:cSld name="TITLE_1_1">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18"/>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80000"/>
              </a:lnSpc>
              <a:spcBef>
                <a:spcPts val="0"/>
              </a:spcBef>
              <a:spcAft>
                <a:spcPts val="0"/>
              </a:spcAft>
              <a:buClr>
                <a:srgbClr val="FFFFFF"/>
              </a:buClr>
              <a:buSzPts val="5200"/>
              <a:buNone/>
              <a:defRPr sz="5200">
                <a:solidFill>
                  <a:srgbClr val="FFFFFF"/>
                </a:solidFill>
              </a:defRPr>
            </a:lvl2pPr>
            <a:lvl3pPr lvl="2" rtl="0">
              <a:lnSpc>
                <a:spcPct val="80000"/>
              </a:lnSpc>
              <a:spcBef>
                <a:spcPts val="0"/>
              </a:spcBef>
              <a:spcAft>
                <a:spcPts val="0"/>
              </a:spcAft>
              <a:buClr>
                <a:srgbClr val="FFFFFF"/>
              </a:buClr>
              <a:buSzPts val="5200"/>
              <a:buNone/>
              <a:defRPr sz="5200">
                <a:solidFill>
                  <a:srgbClr val="FFFFFF"/>
                </a:solidFill>
              </a:defRPr>
            </a:lvl3pPr>
            <a:lvl4pPr lvl="3" rtl="0">
              <a:lnSpc>
                <a:spcPct val="80000"/>
              </a:lnSpc>
              <a:spcBef>
                <a:spcPts val="0"/>
              </a:spcBef>
              <a:spcAft>
                <a:spcPts val="0"/>
              </a:spcAft>
              <a:buClr>
                <a:srgbClr val="FFFFFF"/>
              </a:buClr>
              <a:buSzPts val="5200"/>
              <a:buNone/>
              <a:defRPr sz="5200">
                <a:solidFill>
                  <a:srgbClr val="FFFFFF"/>
                </a:solidFill>
              </a:defRPr>
            </a:lvl4pPr>
            <a:lvl5pPr lvl="4" rtl="0">
              <a:lnSpc>
                <a:spcPct val="80000"/>
              </a:lnSpc>
              <a:spcBef>
                <a:spcPts val="0"/>
              </a:spcBef>
              <a:spcAft>
                <a:spcPts val="0"/>
              </a:spcAft>
              <a:buClr>
                <a:srgbClr val="FFFFFF"/>
              </a:buClr>
              <a:buSzPts val="5200"/>
              <a:buNone/>
              <a:defRPr sz="5200">
                <a:solidFill>
                  <a:srgbClr val="FFFFFF"/>
                </a:solidFill>
              </a:defRPr>
            </a:lvl5pPr>
            <a:lvl6pPr lvl="5" rtl="0">
              <a:lnSpc>
                <a:spcPct val="80000"/>
              </a:lnSpc>
              <a:spcBef>
                <a:spcPts val="0"/>
              </a:spcBef>
              <a:spcAft>
                <a:spcPts val="0"/>
              </a:spcAft>
              <a:buClr>
                <a:srgbClr val="FFFFFF"/>
              </a:buClr>
              <a:buSzPts val="5200"/>
              <a:buNone/>
              <a:defRPr sz="5200">
                <a:solidFill>
                  <a:srgbClr val="FFFFFF"/>
                </a:solidFill>
              </a:defRPr>
            </a:lvl6pPr>
            <a:lvl7pPr lvl="6" rtl="0">
              <a:lnSpc>
                <a:spcPct val="80000"/>
              </a:lnSpc>
              <a:spcBef>
                <a:spcPts val="0"/>
              </a:spcBef>
              <a:spcAft>
                <a:spcPts val="0"/>
              </a:spcAft>
              <a:buClr>
                <a:srgbClr val="FFFFFF"/>
              </a:buClr>
              <a:buSzPts val="5200"/>
              <a:buNone/>
              <a:defRPr sz="5200">
                <a:solidFill>
                  <a:srgbClr val="FFFFFF"/>
                </a:solidFill>
              </a:defRPr>
            </a:lvl7pPr>
            <a:lvl8pPr lvl="7" rtl="0">
              <a:lnSpc>
                <a:spcPct val="80000"/>
              </a:lnSpc>
              <a:spcBef>
                <a:spcPts val="0"/>
              </a:spcBef>
              <a:spcAft>
                <a:spcPts val="0"/>
              </a:spcAft>
              <a:buClr>
                <a:srgbClr val="FFFFFF"/>
              </a:buClr>
              <a:buSzPts val="5200"/>
              <a:buNone/>
              <a:defRPr sz="5200">
                <a:solidFill>
                  <a:srgbClr val="FFFFFF"/>
                </a:solidFill>
              </a:defRPr>
            </a:lvl8pPr>
            <a:lvl9pPr lvl="8" rtl="0">
              <a:lnSpc>
                <a:spcPct val="80000"/>
              </a:lnSpc>
              <a:spcBef>
                <a:spcPts val="0"/>
              </a:spcBef>
              <a:spcAft>
                <a:spcPts val="0"/>
              </a:spcAft>
              <a:buClr>
                <a:srgbClr val="FFFFFF"/>
              </a:buClr>
              <a:buSzPts val="5200"/>
              <a:buNone/>
              <a:defRPr sz="5200">
                <a:solidFill>
                  <a:srgbClr val="FFFFFF"/>
                </a:solidFill>
              </a:defRPr>
            </a:lvl9pPr>
          </a:lstStyle>
          <a:p>
            <a:endParaRPr/>
          </a:p>
        </p:txBody>
      </p:sp>
      <p:sp>
        <p:nvSpPr>
          <p:cNvPr id="87" name="Google Shape;87;p18"/>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88" name="Google Shape;8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9" name="Google Shape;89;p18"/>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90" name="Google Shape;90;p18"/>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noFill/>
        <a:effectLst/>
      </p:bgPr>
    </p:bg>
    <p:spTree>
      <p:nvGrpSpPr>
        <p:cNvPr id="1" name="Shape 1210"/>
        <p:cNvGrpSpPr/>
        <p:nvPr/>
      </p:nvGrpSpPr>
      <p:grpSpPr>
        <a:xfrm>
          <a:off x="0" y="0"/>
          <a:ext cx="0" cy="0"/>
          <a:chOff x="0" y="0"/>
          <a:chExt cx="0" cy="0"/>
        </a:xfrm>
      </p:grpSpPr>
      <p:sp>
        <p:nvSpPr>
          <p:cNvPr id="1211" name="Google Shape;1211;p164"/>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12" name="Google Shape;1212;p164"/>
          <p:cNvSpPr txBox="1">
            <a:spLocks noGrp="1"/>
          </p:cNvSpPr>
          <p:nvPr>
            <p:ph type="body" idx="1"/>
          </p:nvPr>
        </p:nvSpPr>
        <p:spPr>
          <a:xfrm>
            <a:off x="311700" y="1234440"/>
            <a:ext cx="85206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13" name="Google Shape;1213;p1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14" name="Google Shape;1214;p164"/>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215" name="Google Shape;1215;p164"/>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extLst>
    <p:ext uri="{DCECCB84-F9BA-43D5-87BE-67443E8EF086}">
      <p15:sldGuideLst xmlns:p15="http://schemas.microsoft.com/office/powerpoint/2012/main">
        <p15:guide id="1" pos="196">
          <p15:clr>
            <a:srgbClr val="FA7B17"/>
          </p15:clr>
        </p15:guide>
        <p15:guide id="2" pos="5564">
          <p15:clr>
            <a:srgbClr val="FA7B17"/>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__ Background Emphasis (Gray - Stripes)">
  <p:cSld name="TITLE_AND_BODY_3">
    <p:bg>
      <p:bgPr>
        <a:blipFill>
          <a:blip r:embed="rId2">
            <a:alphaModFix/>
          </a:blip>
          <a:stretch>
            <a:fillRect/>
          </a:stretch>
        </a:blipFill>
        <a:effectLst/>
      </p:bgPr>
    </p:bg>
    <p:spTree>
      <p:nvGrpSpPr>
        <p:cNvPr id="1" name="Shape 1216"/>
        <p:cNvGrpSpPr/>
        <p:nvPr/>
      </p:nvGrpSpPr>
      <p:grpSpPr>
        <a:xfrm>
          <a:off x="0" y="0"/>
          <a:ext cx="0" cy="0"/>
          <a:chOff x="0" y="0"/>
          <a:chExt cx="0" cy="0"/>
        </a:xfrm>
      </p:grpSpPr>
      <p:sp>
        <p:nvSpPr>
          <p:cNvPr id="1217" name="Google Shape;1217;p165"/>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18" name="Google Shape;1218;p165"/>
          <p:cNvSpPr txBox="1">
            <a:spLocks noGrp="1"/>
          </p:cNvSpPr>
          <p:nvPr>
            <p:ph type="body" idx="1"/>
          </p:nvPr>
        </p:nvSpPr>
        <p:spPr>
          <a:xfrm>
            <a:off x="311700" y="1234440"/>
            <a:ext cx="85206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19" name="Google Shape;1219;p1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20" name="Google Shape;1220;p165"/>
          <p:cNvPicPr preferRelativeResize="0"/>
          <p:nvPr/>
        </p:nvPicPr>
        <p:blipFill>
          <a:blip r:embed="rId3">
            <a:alphaModFix/>
          </a:blip>
          <a:stretch>
            <a:fillRect/>
          </a:stretch>
        </p:blipFill>
        <p:spPr>
          <a:xfrm>
            <a:off x="311700" y="4759450"/>
            <a:ext cx="779275" cy="170700"/>
          </a:xfrm>
          <a:prstGeom prst="rect">
            <a:avLst/>
          </a:prstGeom>
          <a:noFill/>
          <a:ln>
            <a:noFill/>
          </a:ln>
        </p:spPr>
      </p:pic>
      <p:sp>
        <p:nvSpPr>
          <p:cNvPr id="1221" name="Google Shape;1221;p165"/>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__ Background Emphasis (White - Stripes)">
  <p:cSld name="TITLE_AND_BODY_3_1">
    <p:bg>
      <p:bgPr>
        <a:blipFill>
          <a:blip r:embed="rId2">
            <a:alphaModFix/>
          </a:blip>
          <a:stretch>
            <a:fillRect/>
          </a:stretch>
        </a:blipFill>
        <a:effectLst/>
      </p:bgPr>
    </p:bg>
    <p:spTree>
      <p:nvGrpSpPr>
        <p:cNvPr id="1" name="Shape 1222"/>
        <p:cNvGrpSpPr/>
        <p:nvPr/>
      </p:nvGrpSpPr>
      <p:grpSpPr>
        <a:xfrm>
          <a:off x="0" y="0"/>
          <a:ext cx="0" cy="0"/>
          <a:chOff x="0" y="0"/>
          <a:chExt cx="0" cy="0"/>
        </a:xfrm>
      </p:grpSpPr>
      <p:sp>
        <p:nvSpPr>
          <p:cNvPr id="1223" name="Google Shape;1223;p166"/>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4" name="Google Shape;1224;p166"/>
          <p:cNvSpPr txBox="1">
            <a:spLocks noGrp="1"/>
          </p:cNvSpPr>
          <p:nvPr>
            <p:ph type="body" idx="1"/>
          </p:nvPr>
        </p:nvSpPr>
        <p:spPr>
          <a:xfrm>
            <a:off x="311700" y="1234440"/>
            <a:ext cx="85206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25" name="Google Shape;1225;p1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26" name="Google Shape;1226;p166"/>
          <p:cNvPicPr preferRelativeResize="0"/>
          <p:nvPr/>
        </p:nvPicPr>
        <p:blipFill>
          <a:blip r:embed="rId3">
            <a:alphaModFix/>
          </a:blip>
          <a:stretch>
            <a:fillRect/>
          </a:stretch>
        </p:blipFill>
        <p:spPr>
          <a:xfrm>
            <a:off x="311700" y="4759450"/>
            <a:ext cx="779275" cy="170700"/>
          </a:xfrm>
          <a:prstGeom prst="rect">
            <a:avLst/>
          </a:prstGeom>
          <a:noFill/>
          <a:ln>
            <a:noFill/>
          </a:ln>
        </p:spPr>
      </p:pic>
      <p:sp>
        <p:nvSpPr>
          <p:cNvPr id="1227" name="Google Shape;1227;p166"/>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__ Background Emphasis (White - Capitol)">
  <p:cSld name="TITLE_AND_BODY_3_1_1">
    <p:bg>
      <p:bgPr>
        <a:blipFill>
          <a:blip r:embed="rId2">
            <a:alphaModFix/>
          </a:blip>
          <a:stretch>
            <a:fillRect/>
          </a:stretch>
        </a:blipFill>
        <a:effectLst/>
      </p:bgPr>
    </p:bg>
    <p:spTree>
      <p:nvGrpSpPr>
        <p:cNvPr id="1" name="Shape 1228"/>
        <p:cNvGrpSpPr/>
        <p:nvPr/>
      </p:nvGrpSpPr>
      <p:grpSpPr>
        <a:xfrm>
          <a:off x="0" y="0"/>
          <a:ext cx="0" cy="0"/>
          <a:chOff x="0" y="0"/>
          <a:chExt cx="0" cy="0"/>
        </a:xfrm>
      </p:grpSpPr>
      <p:sp>
        <p:nvSpPr>
          <p:cNvPr id="1229" name="Google Shape;1229;p167"/>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0" name="Google Shape;1230;p167"/>
          <p:cNvSpPr txBox="1">
            <a:spLocks noGrp="1"/>
          </p:cNvSpPr>
          <p:nvPr>
            <p:ph type="body" idx="1"/>
          </p:nvPr>
        </p:nvSpPr>
        <p:spPr>
          <a:xfrm>
            <a:off x="311700" y="1234440"/>
            <a:ext cx="85206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31" name="Google Shape;1231;p1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32" name="Google Shape;1232;p167"/>
          <p:cNvPicPr preferRelativeResize="0"/>
          <p:nvPr/>
        </p:nvPicPr>
        <p:blipFill>
          <a:blip r:embed="rId3">
            <a:alphaModFix/>
          </a:blip>
          <a:stretch>
            <a:fillRect/>
          </a:stretch>
        </p:blipFill>
        <p:spPr>
          <a:xfrm>
            <a:off x="311700" y="4759450"/>
            <a:ext cx="779275" cy="170700"/>
          </a:xfrm>
          <a:prstGeom prst="rect">
            <a:avLst/>
          </a:prstGeom>
          <a:noFill/>
          <a:ln>
            <a:noFill/>
          </a:ln>
        </p:spPr>
      </p:pic>
      <p:sp>
        <p:nvSpPr>
          <p:cNvPr id="1233" name="Google Shape;1233;p167"/>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_ Title and body with Section Header">
  <p:cSld name="TITLE_AND_BODY_2">
    <p:spTree>
      <p:nvGrpSpPr>
        <p:cNvPr id="1" name="Shape 1234"/>
        <p:cNvGrpSpPr/>
        <p:nvPr/>
      </p:nvGrpSpPr>
      <p:grpSpPr>
        <a:xfrm>
          <a:off x="0" y="0"/>
          <a:ext cx="0" cy="0"/>
          <a:chOff x="0" y="0"/>
          <a:chExt cx="0" cy="0"/>
        </a:xfrm>
      </p:grpSpPr>
      <p:sp>
        <p:nvSpPr>
          <p:cNvPr id="1235" name="Google Shape;1235;p168"/>
          <p:cNvSpPr txBox="1">
            <a:spLocks noGrp="1"/>
          </p:cNvSpPr>
          <p:nvPr>
            <p:ph type="title"/>
          </p:nvPr>
        </p:nvSpPr>
        <p:spPr>
          <a:xfrm>
            <a:off x="311700" y="5212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6" name="Google Shape;1236;p168"/>
          <p:cNvSpPr txBox="1">
            <a:spLocks noGrp="1"/>
          </p:cNvSpPr>
          <p:nvPr>
            <p:ph type="body" idx="1"/>
          </p:nvPr>
        </p:nvSpPr>
        <p:spPr>
          <a:xfrm>
            <a:off x="311700" y="1234440"/>
            <a:ext cx="85206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37" name="Google Shape;1237;p1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38" name="Google Shape;1238;p168"/>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239" name="Google Shape;1239;p168"/>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240" name="Google Shape;1240;p168"/>
          <p:cNvSpPr txBox="1">
            <a:spLocks noGrp="1"/>
          </p:cNvSpPr>
          <p:nvPr>
            <p:ph type="subTitle" idx="2"/>
          </p:nvPr>
        </p:nvSpPr>
        <p:spPr>
          <a:xfrm>
            <a:off x="311700" y="191889"/>
            <a:ext cx="7344900" cy="315300"/>
          </a:xfrm>
          <a:prstGeom prst="rect">
            <a:avLst/>
          </a:prstGeom>
        </p:spPr>
        <p:txBody>
          <a:bodyPr spcFirstLastPara="1" wrap="square" lIns="0" tIns="91425" rIns="0" bIns="91425" anchor="t" anchorCtr="0">
            <a:noAutofit/>
          </a:bodyPr>
          <a:lstStyle>
            <a:lvl1pPr lvl="0" rtl="0">
              <a:spcBef>
                <a:spcPts val="0"/>
              </a:spcBef>
              <a:spcAft>
                <a:spcPts val="0"/>
              </a:spcAft>
              <a:buClr>
                <a:schemeClr val="dk2"/>
              </a:buClr>
              <a:buSzPts val="1400"/>
              <a:buNone/>
              <a:defRPr sz="1400" b="1">
                <a:solidFill>
                  <a:schemeClr val="dk2"/>
                </a:solidFill>
              </a:defRPr>
            </a:lvl1pPr>
            <a:lvl2pPr lvl="1" rtl="0">
              <a:spcBef>
                <a:spcPts val="1600"/>
              </a:spcBef>
              <a:spcAft>
                <a:spcPts val="0"/>
              </a:spcAft>
              <a:buClr>
                <a:schemeClr val="dk2"/>
              </a:buClr>
              <a:buSzPts val="1400"/>
              <a:buNone/>
              <a:defRPr b="1">
                <a:solidFill>
                  <a:schemeClr val="dk2"/>
                </a:solidFill>
              </a:defRPr>
            </a:lvl2pPr>
            <a:lvl3pPr lvl="2" rtl="0">
              <a:spcBef>
                <a:spcPts val="1600"/>
              </a:spcBef>
              <a:spcAft>
                <a:spcPts val="0"/>
              </a:spcAft>
              <a:buClr>
                <a:schemeClr val="dk2"/>
              </a:buClr>
              <a:buSzPts val="1400"/>
              <a:buNone/>
              <a:defRPr b="1">
                <a:solidFill>
                  <a:schemeClr val="dk2"/>
                </a:solidFill>
              </a:defRPr>
            </a:lvl3pPr>
            <a:lvl4pPr lvl="3" rtl="0">
              <a:spcBef>
                <a:spcPts val="1600"/>
              </a:spcBef>
              <a:spcAft>
                <a:spcPts val="0"/>
              </a:spcAft>
              <a:buClr>
                <a:schemeClr val="dk2"/>
              </a:buClr>
              <a:buSzPts val="1400"/>
              <a:buNone/>
              <a:defRPr b="1">
                <a:solidFill>
                  <a:schemeClr val="dk2"/>
                </a:solidFill>
              </a:defRPr>
            </a:lvl4pPr>
            <a:lvl5pPr lvl="4" rtl="0">
              <a:spcBef>
                <a:spcPts val="1600"/>
              </a:spcBef>
              <a:spcAft>
                <a:spcPts val="0"/>
              </a:spcAft>
              <a:buClr>
                <a:schemeClr val="dk2"/>
              </a:buClr>
              <a:buSzPts val="1400"/>
              <a:buNone/>
              <a:defRPr b="1">
                <a:solidFill>
                  <a:schemeClr val="dk2"/>
                </a:solidFill>
              </a:defRPr>
            </a:lvl5pPr>
            <a:lvl6pPr lvl="5" rtl="0">
              <a:spcBef>
                <a:spcPts val="1600"/>
              </a:spcBef>
              <a:spcAft>
                <a:spcPts val="0"/>
              </a:spcAft>
              <a:buClr>
                <a:schemeClr val="dk2"/>
              </a:buClr>
              <a:buSzPts val="1400"/>
              <a:buNone/>
              <a:defRPr b="1">
                <a:solidFill>
                  <a:schemeClr val="dk2"/>
                </a:solidFill>
              </a:defRPr>
            </a:lvl6pPr>
            <a:lvl7pPr lvl="6" rtl="0">
              <a:spcBef>
                <a:spcPts val="1600"/>
              </a:spcBef>
              <a:spcAft>
                <a:spcPts val="0"/>
              </a:spcAft>
              <a:buClr>
                <a:schemeClr val="dk2"/>
              </a:buClr>
              <a:buSzPts val="1400"/>
              <a:buNone/>
              <a:defRPr b="1">
                <a:solidFill>
                  <a:schemeClr val="dk2"/>
                </a:solidFill>
              </a:defRPr>
            </a:lvl7pPr>
            <a:lvl8pPr lvl="7" rtl="0">
              <a:spcBef>
                <a:spcPts val="1600"/>
              </a:spcBef>
              <a:spcAft>
                <a:spcPts val="0"/>
              </a:spcAft>
              <a:buClr>
                <a:schemeClr val="dk2"/>
              </a:buClr>
              <a:buSzPts val="1400"/>
              <a:buNone/>
              <a:defRPr b="1">
                <a:solidFill>
                  <a:schemeClr val="dk2"/>
                </a:solidFill>
              </a:defRPr>
            </a:lvl8pPr>
            <a:lvl9pPr lvl="8" rtl="0">
              <a:spcBef>
                <a:spcPts val="1600"/>
              </a:spcBef>
              <a:spcAft>
                <a:spcPts val="1600"/>
              </a:spcAft>
              <a:buClr>
                <a:schemeClr val="dk2"/>
              </a:buClr>
              <a:buSzPts val="1400"/>
              <a:buNone/>
              <a:defRPr b="1">
                <a:solidFill>
                  <a:schemeClr val="dk2"/>
                </a:solidFill>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_ Title and body with Description">
  <p:cSld name="TITLE_AND_BODY_2_1">
    <p:spTree>
      <p:nvGrpSpPr>
        <p:cNvPr id="1" name="Shape 1241"/>
        <p:cNvGrpSpPr/>
        <p:nvPr/>
      </p:nvGrpSpPr>
      <p:grpSpPr>
        <a:xfrm>
          <a:off x="0" y="0"/>
          <a:ext cx="0" cy="0"/>
          <a:chOff x="0" y="0"/>
          <a:chExt cx="0" cy="0"/>
        </a:xfrm>
      </p:grpSpPr>
      <p:sp>
        <p:nvSpPr>
          <p:cNvPr id="1242" name="Google Shape;1242;p169"/>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3" name="Google Shape;1243;p169"/>
          <p:cNvSpPr txBox="1">
            <a:spLocks noGrp="1"/>
          </p:cNvSpPr>
          <p:nvPr>
            <p:ph type="body" idx="1"/>
          </p:nvPr>
        </p:nvSpPr>
        <p:spPr>
          <a:xfrm>
            <a:off x="311700" y="1234440"/>
            <a:ext cx="85206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44" name="Google Shape;1244;p1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45" name="Google Shape;1245;p169"/>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246" name="Google Shape;1246;p169"/>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247" name="Google Shape;1247;p169"/>
          <p:cNvSpPr txBox="1">
            <a:spLocks noGrp="1"/>
          </p:cNvSpPr>
          <p:nvPr>
            <p:ph type="subTitle" idx="2"/>
          </p:nvPr>
        </p:nvSpPr>
        <p:spPr>
          <a:xfrm>
            <a:off x="311700" y="699102"/>
            <a:ext cx="7344900" cy="315300"/>
          </a:xfrm>
          <a:prstGeom prst="rect">
            <a:avLst/>
          </a:prstGeom>
        </p:spPr>
        <p:txBody>
          <a:bodyPr spcFirstLastPara="1" wrap="square" lIns="0" tIns="91425" rIns="0" bIns="91425" anchor="t" anchorCtr="0">
            <a:noAutofit/>
          </a:bodyPr>
          <a:lstStyle>
            <a:lvl1pPr lvl="0" rtl="0">
              <a:spcBef>
                <a:spcPts val="0"/>
              </a:spcBef>
              <a:spcAft>
                <a:spcPts val="0"/>
              </a:spcAft>
              <a:buClr>
                <a:schemeClr val="dk2"/>
              </a:buClr>
              <a:buSzPts val="1400"/>
              <a:buFont typeface="Barlow SemiBold"/>
              <a:buNone/>
              <a:defRPr sz="1400">
                <a:solidFill>
                  <a:schemeClr val="dk2"/>
                </a:solidFill>
                <a:latin typeface="Barlow SemiBold"/>
                <a:ea typeface="Barlow SemiBold"/>
                <a:cs typeface="Barlow SemiBold"/>
                <a:sym typeface="Barlow SemiBold"/>
              </a:defRPr>
            </a:lvl1pPr>
            <a:lvl2pPr lvl="1"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2pPr>
            <a:lvl3pPr lvl="2"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3pPr>
            <a:lvl4pPr lvl="3"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4pPr>
            <a:lvl5pPr lvl="4"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5pPr>
            <a:lvl6pPr lvl="5"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6pPr>
            <a:lvl7pPr lvl="6"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7pPr>
            <a:lvl8pPr lvl="7"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8pPr>
            <a:lvl9pPr lvl="8" rtl="0">
              <a:spcBef>
                <a:spcPts val="1600"/>
              </a:spcBef>
              <a:spcAft>
                <a:spcPts val="1600"/>
              </a:spcAft>
              <a:buClr>
                <a:schemeClr val="dk2"/>
              </a:buClr>
              <a:buSzPts val="1400"/>
              <a:buFont typeface="Barlow SemiBold"/>
              <a:buNone/>
              <a:defRPr>
                <a:solidFill>
                  <a:schemeClr val="dk2"/>
                </a:solidFill>
                <a:latin typeface="Barlow SemiBold"/>
                <a:ea typeface="Barlow SemiBold"/>
                <a:cs typeface="Barlow SemiBold"/>
                <a:sym typeface="Barlow SemiBold"/>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_ Quote with Title">
  <p:cSld name="TITLE_AND_BODY_1">
    <p:bg>
      <p:bgPr>
        <a:solidFill>
          <a:srgbClr val="F7F9FA"/>
        </a:solidFill>
        <a:effectLst/>
      </p:bgPr>
    </p:bg>
    <p:spTree>
      <p:nvGrpSpPr>
        <p:cNvPr id="1" name="Shape 1248"/>
        <p:cNvGrpSpPr/>
        <p:nvPr/>
      </p:nvGrpSpPr>
      <p:grpSpPr>
        <a:xfrm>
          <a:off x="0" y="0"/>
          <a:ext cx="0" cy="0"/>
          <a:chOff x="0" y="0"/>
          <a:chExt cx="0" cy="0"/>
        </a:xfrm>
      </p:grpSpPr>
      <p:pic>
        <p:nvPicPr>
          <p:cNvPr id="1249" name="Google Shape;1249;p170"/>
          <p:cNvPicPr preferRelativeResize="0"/>
          <p:nvPr/>
        </p:nvPicPr>
        <p:blipFill>
          <a:blip r:embed="rId2">
            <a:alphaModFix amt="31000"/>
          </a:blip>
          <a:stretch>
            <a:fillRect/>
          </a:stretch>
        </p:blipFill>
        <p:spPr>
          <a:xfrm>
            <a:off x="-230425" y="292625"/>
            <a:ext cx="3325626" cy="3154425"/>
          </a:xfrm>
          <a:prstGeom prst="rect">
            <a:avLst/>
          </a:prstGeom>
          <a:noFill/>
          <a:ln>
            <a:noFill/>
          </a:ln>
        </p:spPr>
      </p:pic>
      <p:sp>
        <p:nvSpPr>
          <p:cNvPr id="1250" name="Google Shape;1250;p170"/>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1" name="Google Shape;1251;p170"/>
          <p:cNvSpPr txBox="1">
            <a:spLocks noGrp="1"/>
          </p:cNvSpPr>
          <p:nvPr>
            <p:ph type="body" idx="1"/>
          </p:nvPr>
        </p:nvSpPr>
        <p:spPr>
          <a:xfrm>
            <a:off x="1002300" y="1204850"/>
            <a:ext cx="7180200" cy="2136900"/>
          </a:xfrm>
          <a:prstGeom prst="rect">
            <a:avLst/>
          </a:prstGeom>
        </p:spPr>
        <p:txBody>
          <a:bodyPr spcFirstLastPara="1" wrap="square" lIns="0" tIns="91425" rIns="0" bIns="91425" anchor="t" anchorCtr="0">
            <a:noAutofit/>
          </a:bodyPr>
          <a:lstStyle>
            <a:lvl1pPr marL="457200" lvl="0" indent="-355600" rtl="0">
              <a:lnSpc>
                <a:spcPct val="140000"/>
              </a:lnSpc>
              <a:spcBef>
                <a:spcPts val="0"/>
              </a:spcBef>
              <a:spcAft>
                <a:spcPts val="0"/>
              </a:spcAft>
              <a:buSzPts val="2000"/>
              <a:buFont typeface="Spectral"/>
              <a:buChar char="●"/>
              <a:defRPr sz="2000" i="1">
                <a:latin typeface="Spectral"/>
                <a:ea typeface="Spectral"/>
                <a:cs typeface="Spectral"/>
                <a:sym typeface="Spectral"/>
              </a:defRPr>
            </a:lvl1pPr>
            <a:lvl2pPr marL="914400" lvl="1"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2pPr>
            <a:lvl3pPr marL="1371600" lvl="2"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3pPr>
            <a:lvl4pPr marL="1828800" lvl="3"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4pPr>
            <a:lvl5pPr marL="2286000" lvl="4"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5pPr>
            <a:lvl6pPr marL="2743200" lvl="5"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6pPr>
            <a:lvl7pPr marL="3200400" lvl="6"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7pPr>
            <a:lvl8pPr marL="3657600" lvl="7"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8pPr>
            <a:lvl9pPr marL="4114800" lvl="8" indent="-355600" rtl="0">
              <a:lnSpc>
                <a:spcPct val="140000"/>
              </a:lnSpc>
              <a:spcBef>
                <a:spcPts val="1000"/>
              </a:spcBef>
              <a:spcAft>
                <a:spcPts val="1000"/>
              </a:spcAft>
              <a:buSzPts val="2000"/>
              <a:buFont typeface="Spectral"/>
              <a:buChar char="■"/>
              <a:defRPr sz="2000" i="1">
                <a:latin typeface="Spectral"/>
                <a:ea typeface="Spectral"/>
                <a:cs typeface="Spectral"/>
                <a:sym typeface="Spectral"/>
              </a:defRPr>
            </a:lvl9pPr>
          </a:lstStyle>
          <a:p>
            <a:endParaRPr/>
          </a:p>
        </p:txBody>
      </p:sp>
      <p:sp>
        <p:nvSpPr>
          <p:cNvPr id="1252" name="Google Shape;1252;p1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53" name="Google Shape;1253;p170"/>
          <p:cNvPicPr preferRelativeResize="0"/>
          <p:nvPr/>
        </p:nvPicPr>
        <p:blipFill>
          <a:blip r:embed="rId3">
            <a:alphaModFix/>
          </a:blip>
          <a:stretch>
            <a:fillRect/>
          </a:stretch>
        </p:blipFill>
        <p:spPr>
          <a:xfrm>
            <a:off x="311700" y="4759450"/>
            <a:ext cx="779275" cy="170700"/>
          </a:xfrm>
          <a:prstGeom prst="rect">
            <a:avLst/>
          </a:prstGeom>
          <a:noFill/>
          <a:ln>
            <a:noFill/>
          </a:ln>
        </p:spPr>
      </p:pic>
      <p:sp>
        <p:nvSpPr>
          <p:cNvPr id="1254" name="Google Shape;1254;p170"/>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255" name="Google Shape;1255;p170"/>
          <p:cNvSpPr txBox="1">
            <a:spLocks noGrp="1"/>
          </p:cNvSpPr>
          <p:nvPr>
            <p:ph type="body" idx="2"/>
          </p:nvPr>
        </p:nvSpPr>
        <p:spPr>
          <a:xfrm>
            <a:off x="1007675" y="3486775"/>
            <a:ext cx="7180200" cy="4935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42900" rtl="0">
              <a:spcBef>
                <a:spcPts val="1600"/>
              </a:spcBef>
              <a:spcAft>
                <a:spcPts val="0"/>
              </a:spcAft>
              <a:buSzPts val="1800"/>
              <a:buChar char="●"/>
              <a:defRPr sz="1800"/>
            </a:lvl4pPr>
            <a:lvl5pPr marL="2286000" lvl="4" indent="-342900" rtl="0">
              <a:spcBef>
                <a:spcPts val="1600"/>
              </a:spcBef>
              <a:spcAft>
                <a:spcPts val="0"/>
              </a:spcAft>
              <a:buSzPts val="1800"/>
              <a:buChar char="○"/>
              <a:defRPr sz="1800"/>
            </a:lvl5pPr>
            <a:lvl6pPr marL="2743200" lvl="5" indent="-342900" rtl="0">
              <a:spcBef>
                <a:spcPts val="1600"/>
              </a:spcBef>
              <a:spcAft>
                <a:spcPts val="0"/>
              </a:spcAft>
              <a:buSzPts val="1800"/>
              <a:buChar char="■"/>
              <a:defRPr sz="1800"/>
            </a:lvl6pPr>
            <a:lvl7pPr marL="3200400" lvl="6" indent="-342900" rtl="0">
              <a:spcBef>
                <a:spcPts val="1600"/>
              </a:spcBef>
              <a:spcAft>
                <a:spcPts val="0"/>
              </a:spcAft>
              <a:buSzPts val="1800"/>
              <a:buChar char="●"/>
              <a:defRPr sz="1800"/>
            </a:lvl7pPr>
            <a:lvl8pPr marL="3657600" lvl="7" indent="-342900" rtl="0">
              <a:spcBef>
                <a:spcPts val="1600"/>
              </a:spcBef>
              <a:spcAft>
                <a:spcPts val="0"/>
              </a:spcAft>
              <a:buSzPts val="1800"/>
              <a:buChar char="○"/>
              <a:defRPr sz="1800"/>
            </a:lvl8pPr>
            <a:lvl9pPr marL="4114800" lvl="8" indent="-342900" rtl="0">
              <a:spcBef>
                <a:spcPts val="1600"/>
              </a:spcBef>
              <a:spcAft>
                <a:spcPts val="1600"/>
              </a:spcAft>
              <a:buSzPts val="1800"/>
              <a:buChar char="■"/>
              <a:defRPr sz="1800"/>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_ Quote Large with Title">
  <p:cSld name="TITLE_AND_BODY_1_2">
    <p:bg>
      <p:bgPr>
        <a:solidFill>
          <a:srgbClr val="F7F9FA"/>
        </a:solidFill>
        <a:effectLst/>
      </p:bgPr>
    </p:bg>
    <p:spTree>
      <p:nvGrpSpPr>
        <p:cNvPr id="1" name="Shape 1256"/>
        <p:cNvGrpSpPr/>
        <p:nvPr/>
      </p:nvGrpSpPr>
      <p:grpSpPr>
        <a:xfrm>
          <a:off x="0" y="0"/>
          <a:ext cx="0" cy="0"/>
          <a:chOff x="0" y="0"/>
          <a:chExt cx="0" cy="0"/>
        </a:xfrm>
      </p:grpSpPr>
      <p:pic>
        <p:nvPicPr>
          <p:cNvPr id="1257" name="Google Shape;1257;p171"/>
          <p:cNvPicPr preferRelativeResize="0"/>
          <p:nvPr/>
        </p:nvPicPr>
        <p:blipFill>
          <a:blip r:embed="rId2">
            <a:alphaModFix amt="31000"/>
          </a:blip>
          <a:stretch>
            <a:fillRect/>
          </a:stretch>
        </p:blipFill>
        <p:spPr>
          <a:xfrm>
            <a:off x="-230425" y="292625"/>
            <a:ext cx="3325626" cy="3154425"/>
          </a:xfrm>
          <a:prstGeom prst="rect">
            <a:avLst/>
          </a:prstGeom>
          <a:noFill/>
          <a:ln>
            <a:noFill/>
          </a:ln>
        </p:spPr>
      </p:pic>
      <p:sp>
        <p:nvSpPr>
          <p:cNvPr id="1258" name="Google Shape;1258;p171"/>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9" name="Google Shape;1259;p171"/>
          <p:cNvSpPr txBox="1">
            <a:spLocks noGrp="1"/>
          </p:cNvSpPr>
          <p:nvPr>
            <p:ph type="body" idx="1"/>
          </p:nvPr>
        </p:nvSpPr>
        <p:spPr>
          <a:xfrm>
            <a:off x="1002300" y="1357250"/>
            <a:ext cx="7180200" cy="2136900"/>
          </a:xfrm>
          <a:prstGeom prst="rect">
            <a:avLst/>
          </a:prstGeom>
        </p:spPr>
        <p:txBody>
          <a:bodyPr spcFirstLastPara="1" wrap="square" lIns="0" tIns="91425" rIns="0" bIns="91425" anchor="t" anchorCtr="0">
            <a:noAutofit/>
          </a:bodyPr>
          <a:lstStyle>
            <a:lvl1pPr marL="457200" lvl="0"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1pPr>
            <a:lvl2pPr marL="914400" lvl="1"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2pPr>
            <a:lvl3pPr marL="1371600" lvl="2"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3pPr>
            <a:lvl4pPr marL="1828800" lvl="3"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4pPr>
            <a:lvl5pPr marL="2286000" lvl="4"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5pPr>
            <a:lvl6pPr marL="2743200" lvl="5"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6pPr>
            <a:lvl7pPr marL="3200400" lvl="6"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7pPr>
            <a:lvl8pPr marL="3657600" lvl="7"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8pPr>
            <a:lvl9pPr marL="4114800" lvl="8"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9pPr>
          </a:lstStyle>
          <a:p>
            <a:endParaRPr/>
          </a:p>
        </p:txBody>
      </p:sp>
      <p:sp>
        <p:nvSpPr>
          <p:cNvPr id="1260" name="Google Shape;1260;p1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61" name="Google Shape;1261;p171"/>
          <p:cNvPicPr preferRelativeResize="0"/>
          <p:nvPr/>
        </p:nvPicPr>
        <p:blipFill>
          <a:blip r:embed="rId3">
            <a:alphaModFix/>
          </a:blip>
          <a:stretch>
            <a:fillRect/>
          </a:stretch>
        </p:blipFill>
        <p:spPr>
          <a:xfrm>
            <a:off x="311700" y="4759450"/>
            <a:ext cx="779275" cy="170700"/>
          </a:xfrm>
          <a:prstGeom prst="rect">
            <a:avLst/>
          </a:prstGeom>
          <a:noFill/>
          <a:ln>
            <a:noFill/>
          </a:ln>
        </p:spPr>
      </p:pic>
      <p:sp>
        <p:nvSpPr>
          <p:cNvPr id="1262" name="Google Shape;1262;p171"/>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263" name="Google Shape;1263;p171"/>
          <p:cNvSpPr txBox="1">
            <a:spLocks noGrp="1"/>
          </p:cNvSpPr>
          <p:nvPr>
            <p:ph type="body" idx="2"/>
          </p:nvPr>
        </p:nvSpPr>
        <p:spPr>
          <a:xfrm>
            <a:off x="1007675" y="3639175"/>
            <a:ext cx="7180200" cy="4935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42900" rtl="0">
              <a:spcBef>
                <a:spcPts val="1600"/>
              </a:spcBef>
              <a:spcAft>
                <a:spcPts val="0"/>
              </a:spcAft>
              <a:buSzPts val="1800"/>
              <a:buChar char="●"/>
              <a:defRPr sz="1800"/>
            </a:lvl4pPr>
            <a:lvl5pPr marL="2286000" lvl="4" indent="-342900" rtl="0">
              <a:spcBef>
                <a:spcPts val="1600"/>
              </a:spcBef>
              <a:spcAft>
                <a:spcPts val="0"/>
              </a:spcAft>
              <a:buSzPts val="1800"/>
              <a:buChar char="○"/>
              <a:defRPr sz="1800"/>
            </a:lvl5pPr>
            <a:lvl6pPr marL="2743200" lvl="5" indent="-342900" rtl="0">
              <a:spcBef>
                <a:spcPts val="1600"/>
              </a:spcBef>
              <a:spcAft>
                <a:spcPts val="0"/>
              </a:spcAft>
              <a:buSzPts val="1800"/>
              <a:buChar char="■"/>
              <a:defRPr sz="1800"/>
            </a:lvl6pPr>
            <a:lvl7pPr marL="3200400" lvl="6" indent="-342900" rtl="0">
              <a:spcBef>
                <a:spcPts val="1600"/>
              </a:spcBef>
              <a:spcAft>
                <a:spcPts val="0"/>
              </a:spcAft>
              <a:buSzPts val="1800"/>
              <a:buChar char="●"/>
              <a:defRPr sz="1800"/>
            </a:lvl7pPr>
            <a:lvl8pPr marL="3657600" lvl="7" indent="-342900" rtl="0">
              <a:spcBef>
                <a:spcPts val="1600"/>
              </a:spcBef>
              <a:spcAft>
                <a:spcPts val="0"/>
              </a:spcAft>
              <a:buSzPts val="1800"/>
              <a:buChar char="○"/>
              <a:defRPr sz="1800"/>
            </a:lvl8pPr>
            <a:lvl9pPr marL="4114800" lvl="8" indent="-342900" rtl="0">
              <a:spcBef>
                <a:spcPts val="1600"/>
              </a:spcBef>
              <a:spcAft>
                <a:spcPts val="1600"/>
              </a:spcAft>
              <a:buSzPts val="1800"/>
              <a:buChar char="■"/>
              <a:defRPr sz="1800"/>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_ Quote Large with Title Dark">
  <p:cSld name="TITLE_AND_BODY_1_2_1">
    <p:bg>
      <p:bgPr>
        <a:solidFill>
          <a:srgbClr val="383B3D"/>
        </a:solidFill>
        <a:effectLst/>
      </p:bgPr>
    </p:bg>
    <p:spTree>
      <p:nvGrpSpPr>
        <p:cNvPr id="1" name="Shape 1264"/>
        <p:cNvGrpSpPr/>
        <p:nvPr/>
      </p:nvGrpSpPr>
      <p:grpSpPr>
        <a:xfrm>
          <a:off x="0" y="0"/>
          <a:ext cx="0" cy="0"/>
          <a:chOff x="0" y="0"/>
          <a:chExt cx="0" cy="0"/>
        </a:xfrm>
      </p:grpSpPr>
      <p:sp>
        <p:nvSpPr>
          <p:cNvPr id="1265" name="Google Shape;1265;p172"/>
          <p:cNvSpPr txBox="1">
            <a:spLocks noGrp="1"/>
          </p:cNvSpPr>
          <p:nvPr>
            <p:ph type="body" idx="1"/>
          </p:nvPr>
        </p:nvSpPr>
        <p:spPr>
          <a:xfrm>
            <a:off x="1002300" y="1357250"/>
            <a:ext cx="7180200" cy="2136900"/>
          </a:xfrm>
          <a:prstGeom prst="rect">
            <a:avLst/>
          </a:prstGeom>
        </p:spPr>
        <p:txBody>
          <a:bodyPr spcFirstLastPara="1" wrap="square" lIns="0" tIns="91425" rIns="0" bIns="91425" anchor="t" anchorCtr="0">
            <a:noAutofit/>
          </a:bodyPr>
          <a:lstStyle>
            <a:lvl1pPr marL="457200" lvl="0"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1pPr>
            <a:lvl2pPr marL="914400" lvl="1"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2pPr>
            <a:lvl3pPr marL="1371600" lvl="2"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3pPr>
            <a:lvl4pPr marL="1828800" lvl="3"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4pPr>
            <a:lvl5pPr marL="2286000" lvl="4"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5pPr>
            <a:lvl6pPr marL="2743200" lvl="5"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6pPr>
            <a:lvl7pPr marL="3200400" lvl="6"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7pPr>
            <a:lvl8pPr marL="3657600" lvl="7"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8pPr>
            <a:lvl9pPr marL="4114800" lvl="8"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9pPr>
          </a:lstStyle>
          <a:p>
            <a:endParaRPr/>
          </a:p>
        </p:txBody>
      </p:sp>
      <p:sp>
        <p:nvSpPr>
          <p:cNvPr id="1266" name="Google Shape;1266;p1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67" name="Google Shape;1267;p172"/>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268" name="Google Shape;1268;p172"/>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269" name="Google Shape;1269;p172"/>
          <p:cNvSpPr txBox="1">
            <a:spLocks noGrp="1"/>
          </p:cNvSpPr>
          <p:nvPr>
            <p:ph type="body" idx="2"/>
          </p:nvPr>
        </p:nvSpPr>
        <p:spPr>
          <a:xfrm>
            <a:off x="1007675" y="3639175"/>
            <a:ext cx="7180200" cy="4935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42900" rtl="0">
              <a:spcBef>
                <a:spcPts val="1600"/>
              </a:spcBef>
              <a:spcAft>
                <a:spcPts val="0"/>
              </a:spcAft>
              <a:buClr>
                <a:srgbClr val="FFFFFF"/>
              </a:buClr>
              <a:buSzPts val="1800"/>
              <a:buChar char="○"/>
              <a:defRPr sz="1800">
                <a:solidFill>
                  <a:srgbClr val="FFFFFF"/>
                </a:solidFill>
              </a:defRPr>
            </a:lvl2pPr>
            <a:lvl3pPr marL="1371600" lvl="2" indent="-342900" rtl="0">
              <a:spcBef>
                <a:spcPts val="1600"/>
              </a:spcBef>
              <a:spcAft>
                <a:spcPts val="0"/>
              </a:spcAft>
              <a:buClr>
                <a:srgbClr val="FFFFFF"/>
              </a:buClr>
              <a:buSzPts val="1800"/>
              <a:buChar char="■"/>
              <a:defRPr sz="1800">
                <a:solidFill>
                  <a:srgbClr val="FFFFFF"/>
                </a:solidFill>
              </a:defRPr>
            </a:lvl3pPr>
            <a:lvl4pPr marL="1828800" lvl="3" indent="-342900" rtl="0">
              <a:spcBef>
                <a:spcPts val="1600"/>
              </a:spcBef>
              <a:spcAft>
                <a:spcPts val="0"/>
              </a:spcAft>
              <a:buClr>
                <a:srgbClr val="FFFFFF"/>
              </a:buClr>
              <a:buSzPts val="1800"/>
              <a:buChar char="●"/>
              <a:defRPr sz="1800">
                <a:solidFill>
                  <a:srgbClr val="FFFFFF"/>
                </a:solidFill>
              </a:defRPr>
            </a:lvl4pPr>
            <a:lvl5pPr marL="2286000" lvl="4" indent="-342900" rtl="0">
              <a:spcBef>
                <a:spcPts val="1600"/>
              </a:spcBef>
              <a:spcAft>
                <a:spcPts val="0"/>
              </a:spcAft>
              <a:buClr>
                <a:srgbClr val="FFFFFF"/>
              </a:buClr>
              <a:buSzPts val="1800"/>
              <a:buChar char="○"/>
              <a:defRPr sz="1800">
                <a:solidFill>
                  <a:srgbClr val="FFFFFF"/>
                </a:solidFill>
              </a:defRPr>
            </a:lvl5pPr>
            <a:lvl6pPr marL="2743200" lvl="5" indent="-342900" rtl="0">
              <a:spcBef>
                <a:spcPts val="1600"/>
              </a:spcBef>
              <a:spcAft>
                <a:spcPts val="0"/>
              </a:spcAft>
              <a:buClr>
                <a:srgbClr val="FFFFFF"/>
              </a:buClr>
              <a:buSzPts val="1800"/>
              <a:buChar char="■"/>
              <a:defRPr sz="1800">
                <a:solidFill>
                  <a:srgbClr val="FFFFFF"/>
                </a:solidFill>
              </a:defRPr>
            </a:lvl6pPr>
            <a:lvl7pPr marL="3200400" lvl="6" indent="-342900" rtl="0">
              <a:spcBef>
                <a:spcPts val="1600"/>
              </a:spcBef>
              <a:spcAft>
                <a:spcPts val="0"/>
              </a:spcAft>
              <a:buClr>
                <a:srgbClr val="FFFFFF"/>
              </a:buClr>
              <a:buSzPts val="1800"/>
              <a:buChar char="●"/>
              <a:defRPr sz="1800">
                <a:solidFill>
                  <a:srgbClr val="FFFFFF"/>
                </a:solidFill>
              </a:defRPr>
            </a:lvl7pPr>
            <a:lvl8pPr marL="3657600" lvl="7" indent="-342900" rtl="0">
              <a:spcBef>
                <a:spcPts val="1600"/>
              </a:spcBef>
              <a:spcAft>
                <a:spcPts val="0"/>
              </a:spcAft>
              <a:buClr>
                <a:srgbClr val="FFFFFF"/>
              </a:buClr>
              <a:buSzPts val="1800"/>
              <a:buChar char="○"/>
              <a:defRPr sz="1800">
                <a:solidFill>
                  <a:srgbClr val="FFFFFF"/>
                </a:solidFill>
              </a:defRPr>
            </a:lvl8pPr>
            <a:lvl9pPr marL="4114800" lvl="8" indent="-342900" rtl="0">
              <a:spcBef>
                <a:spcPts val="1600"/>
              </a:spcBef>
              <a:spcAft>
                <a:spcPts val="1600"/>
              </a:spcAft>
              <a:buClr>
                <a:srgbClr val="FFFFFF"/>
              </a:buClr>
              <a:buSzPts val="1800"/>
              <a:buChar char="■"/>
              <a:defRPr sz="1800">
                <a:solidFill>
                  <a:srgbClr val="FFFFFF"/>
                </a:solidFill>
              </a:defRPr>
            </a:lvl9pPr>
          </a:lstStyle>
          <a:p>
            <a:endParaRPr/>
          </a:p>
        </p:txBody>
      </p:sp>
      <p:pic>
        <p:nvPicPr>
          <p:cNvPr id="1270" name="Google Shape;1270;p172"/>
          <p:cNvPicPr preferRelativeResize="0"/>
          <p:nvPr/>
        </p:nvPicPr>
        <p:blipFill>
          <a:blip r:embed="rId3">
            <a:alphaModFix amt="12000"/>
          </a:blip>
          <a:stretch>
            <a:fillRect/>
          </a:stretch>
        </p:blipFill>
        <p:spPr>
          <a:xfrm>
            <a:off x="-238125" y="303150"/>
            <a:ext cx="3325626" cy="3154425"/>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_ Quote with Title &amp; Image">
  <p:cSld name="TITLE_AND_BODY_1_1">
    <p:spTree>
      <p:nvGrpSpPr>
        <p:cNvPr id="1" name="Shape 1271"/>
        <p:cNvGrpSpPr/>
        <p:nvPr/>
      </p:nvGrpSpPr>
      <p:grpSpPr>
        <a:xfrm>
          <a:off x="0" y="0"/>
          <a:ext cx="0" cy="0"/>
          <a:chOff x="0" y="0"/>
          <a:chExt cx="0" cy="0"/>
        </a:xfrm>
      </p:grpSpPr>
      <p:pic>
        <p:nvPicPr>
          <p:cNvPr id="1272" name="Google Shape;1272;p173"/>
          <p:cNvPicPr preferRelativeResize="0"/>
          <p:nvPr/>
        </p:nvPicPr>
        <p:blipFill>
          <a:blip r:embed="rId2">
            <a:alphaModFix amt="20000"/>
          </a:blip>
          <a:stretch>
            <a:fillRect/>
          </a:stretch>
        </p:blipFill>
        <p:spPr>
          <a:xfrm>
            <a:off x="-230425" y="292625"/>
            <a:ext cx="3325626" cy="3154425"/>
          </a:xfrm>
          <a:prstGeom prst="rect">
            <a:avLst/>
          </a:prstGeom>
          <a:noFill/>
          <a:ln>
            <a:noFill/>
          </a:ln>
        </p:spPr>
      </p:pic>
      <p:sp>
        <p:nvSpPr>
          <p:cNvPr id="1273" name="Google Shape;1273;p173"/>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74" name="Google Shape;1274;p173"/>
          <p:cNvSpPr txBox="1">
            <a:spLocks noGrp="1"/>
          </p:cNvSpPr>
          <p:nvPr>
            <p:ph type="body" idx="1"/>
          </p:nvPr>
        </p:nvSpPr>
        <p:spPr>
          <a:xfrm>
            <a:off x="3472550" y="1357250"/>
            <a:ext cx="4837500" cy="3154500"/>
          </a:xfrm>
          <a:prstGeom prst="rect">
            <a:avLst/>
          </a:prstGeom>
        </p:spPr>
        <p:txBody>
          <a:bodyPr spcFirstLastPara="1" wrap="square" lIns="0" tIns="91425" rIns="0" bIns="91425" anchor="ctr" anchorCtr="0">
            <a:noAutofit/>
          </a:bodyPr>
          <a:lstStyle>
            <a:lvl1pPr marL="457200" lvl="0" indent="-355600" rtl="0">
              <a:lnSpc>
                <a:spcPct val="150000"/>
              </a:lnSpc>
              <a:spcBef>
                <a:spcPts val="0"/>
              </a:spcBef>
              <a:spcAft>
                <a:spcPts val="0"/>
              </a:spcAft>
              <a:buSzPts val="2000"/>
              <a:buFont typeface="Spectral"/>
              <a:buChar char="●"/>
              <a:defRPr sz="2000" i="1">
                <a:latin typeface="Spectral"/>
                <a:ea typeface="Spectral"/>
                <a:cs typeface="Spectral"/>
                <a:sym typeface="Spectral"/>
              </a:defRPr>
            </a:lvl1pPr>
            <a:lvl2pPr marL="914400" lvl="1"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2pPr>
            <a:lvl3pPr marL="1371600" lvl="2"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3pPr>
            <a:lvl4pPr marL="1828800" lvl="3"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4pPr>
            <a:lvl5pPr marL="2286000" lvl="4"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5pPr>
            <a:lvl6pPr marL="2743200" lvl="5"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6pPr>
            <a:lvl7pPr marL="3200400" lvl="6"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7pPr>
            <a:lvl8pPr marL="3657600" lvl="7"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8pPr>
            <a:lvl9pPr marL="4114800" lvl="8" indent="-355600" rtl="0">
              <a:lnSpc>
                <a:spcPct val="150000"/>
              </a:lnSpc>
              <a:spcBef>
                <a:spcPts val="1600"/>
              </a:spcBef>
              <a:spcAft>
                <a:spcPts val="1600"/>
              </a:spcAft>
              <a:buSzPts val="2000"/>
              <a:buFont typeface="Spectral"/>
              <a:buChar char="■"/>
              <a:defRPr sz="2000" i="1">
                <a:latin typeface="Spectral"/>
                <a:ea typeface="Spectral"/>
                <a:cs typeface="Spectral"/>
                <a:sym typeface="Spectral"/>
              </a:defRPr>
            </a:lvl9pPr>
          </a:lstStyle>
          <a:p>
            <a:endParaRPr/>
          </a:p>
        </p:txBody>
      </p:sp>
      <p:sp>
        <p:nvSpPr>
          <p:cNvPr id="1275" name="Google Shape;1275;p1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76" name="Google Shape;1276;p173"/>
          <p:cNvPicPr preferRelativeResize="0"/>
          <p:nvPr/>
        </p:nvPicPr>
        <p:blipFill>
          <a:blip r:embed="rId3">
            <a:alphaModFix/>
          </a:blip>
          <a:stretch>
            <a:fillRect/>
          </a:stretch>
        </p:blipFill>
        <p:spPr>
          <a:xfrm>
            <a:off x="311700" y="4759450"/>
            <a:ext cx="779275" cy="170700"/>
          </a:xfrm>
          <a:prstGeom prst="rect">
            <a:avLst/>
          </a:prstGeom>
          <a:noFill/>
          <a:ln>
            <a:noFill/>
          </a:ln>
        </p:spPr>
      </p:pic>
      <p:sp>
        <p:nvSpPr>
          <p:cNvPr id="1277" name="Google Shape;1277;p173"/>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278" name="Google Shape;1278;p173"/>
          <p:cNvSpPr txBox="1">
            <a:spLocks noGrp="1"/>
          </p:cNvSpPr>
          <p:nvPr>
            <p:ph type="body" idx="2"/>
          </p:nvPr>
        </p:nvSpPr>
        <p:spPr>
          <a:xfrm>
            <a:off x="690465" y="3423050"/>
            <a:ext cx="1871400" cy="4935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279" name="Google Shape;1279;p173"/>
          <p:cNvSpPr>
            <a:spLocks noGrp="1"/>
          </p:cNvSpPr>
          <p:nvPr>
            <p:ph type="pic" idx="3"/>
          </p:nvPr>
        </p:nvSpPr>
        <p:spPr>
          <a:xfrm>
            <a:off x="809865" y="1412899"/>
            <a:ext cx="1632600" cy="16338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280" name="Google Shape;1280;p173"/>
          <p:cNvSpPr txBox="1">
            <a:spLocks noGrp="1"/>
          </p:cNvSpPr>
          <p:nvPr>
            <p:ph type="subTitle" idx="4"/>
          </p:nvPr>
        </p:nvSpPr>
        <p:spPr>
          <a:xfrm>
            <a:off x="690465" y="3145525"/>
            <a:ext cx="1871400" cy="26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400"/>
              <a:buNone/>
              <a:defRPr sz="1400" b="1"/>
            </a:lvl1pPr>
            <a:lvl2pPr lvl="1" algn="ctr" rtl="0">
              <a:lnSpc>
                <a:spcPct val="100000"/>
              </a:lnSpc>
              <a:spcBef>
                <a:spcPts val="1600"/>
              </a:spcBef>
              <a:spcAft>
                <a:spcPts val="0"/>
              </a:spcAft>
              <a:buSzPts val="1400"/>
              <a:buNone/>
              <a:defRPr b="1"/>
            </a:lvl2pPr>
            <a:lvl3pPr lvl="2" algn="ctr" rtl="0">
              <a:lnSpc>
                <a:spcPct val="100000"/>
              </a:lnSpc>
              <a:spcBef>
                <a:spcPts val="1600"/>
              </a:spcBef>
              <a:spcAft>
                <a:spcPts val="0"/>
              </a:spcAft>
              <a:buSzPts val="1400"/>
              <a:buNone/>
              <a:defRPr b="1"/>
            </a:lvl3pPr>
            <a:lvl4pPr lvl="3" algn="ctr" rtl="0">
              <a:lnSpc>
                <a:spcPct val="100000"/>
              </a:lnSpc>
              <a:spcBef>
                <a:spcPts val="1600"/>
              </a:spcBef>
              <a:spcAft>
                <a:spcPts val="0"/>
              </a:spcAft>
              <a:buSzPts val="1400"/>
              <a:buNone/>
              <a:defRPr b="1"/>
            </a:lvl4pPr>
            <a:lvl5pPr lvl="4" algn="ctr" rtl="0">
              <a:lnSpc>
                <a:spcPct val="100000"/>
              </a:lnSpc>
              <a:spcBef>
                <a:spcPts val="1600"/>
              </a:spcBef>
              <a:spcAft>
                <a:spcPts val="0"/>
              </a:spcAft>
              <a:buSzPts val="1400"/>
              <a:buNone/>
              <a:defRPr b="1"/>
            </a:lvl5pPr>
            <a:lvl6pPr lvl="5" algn="ctr" rtl="0">
              <a:lnSpc>
                <a:spcPct val="100000"/>
              </a:lnSpc>
              <a:spcBef>
                <a:spcPts val="1600"/>
              </a:spcBef>
              <a:spcAft>
                <a:spcPts val="0"/>
              </a:spcAft>
              <a:buSzPts val="1400"/>
              <a:buNone/>
              <a:defRPr b="1"/>
            </a:lvl6pPr>
            <a:lvl7pPr lvl="6" algn="ctr" rtl="0">
              <a:lnSpc>
                <a:spcPct val="100000"/>
              </a:lnSpc>
              <a:spcBef>
                <a:spcPts val="1600"/>
              </a:spcBef>
              <a:spcAft>
                <a:spcPts val="0"/>
              </a:spcAft>
              <a:buSzPts val="1400"/>
              <a:buNone/>
              <a:defRPr b="1"/>
            </a:lvl7pPr>
            <a:lvl8pPr lvl="7" algn="ctr" rtl="0">
              <a:lnSpc>
                <a:spcPct val="100000"/>
              </a:lnSpc>
              <a:spcBef>
                <a:spcPts val="1600"/>
              </a:spcBef>
              <a:spcAft>
                <a:spcPts val="0"/>
              </a:spcAft>
              <a:buSzPts val="1400"/>
              <a:buNone/>
              <a:defRPr b="1"/>
            </a:lvl8pPr>
            <a:lvl9pPr lvl="8" algn="ctr" rtl="0">
              <a:lnSpc>
                <a:spcPct val="100000"/>
              </a:lnSpc>
              <a:spcBef>
                <a:spcPts val="1600"/>
              </a:spcBef>
              <a:spcAft>
                <a:spcPts val="1600"/>
              </a:spcAft>
              <a:buSzPts val="1400"/>
              <a:buNone/>
              <a:defRPr b="1"/>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Utah Capitol)">
  <p:cSld name="TITLE_1_1_1">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19"/>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90000"/>
              </a:lnSpc>
              <a:spcBef>
                <a:spcPts val="0"/>
              </a:spcBef>
              <a:spcAft>
                <a:spcPts val="0"/>
              </a:spcAft>
              <a:buClr>
                <a:srgbClr val="FFFFFF"/>
              </a:buClr>
              <a:buSzPts val="5200"/>
              <a:buNone/>
              <a:defRPr sz="5200">
                <a:solidFill>
                  <a:srgbClr val="FFFFFF"/>
                </a:solidFill>
              </a:defRPr>
            </a:lvl2pPr>
            <a:lvl3pPr lvl="2" rtl="0">
              <a:lnSpc>
                <a:spcPct val="90000"/>
              </a:lnSpc>
              <a:spcBef>
                <a:spcPts val="0"/>
              </a:spcBef>
              <a:spcAft>
                <a:spcPts val="0"/>
              </a:spcAft>
              <a:buClr>
                <a:srgbClr val="FFFFFF"/>
              </a:buClr>
              <a:buSzPts val="5200"/>
              <a:buNone/>
              <a:defRPr sz="5200">
                <a:solidFill>
                  <a:srgbClr val="FFFFFF"/>
                </a:solidFill>
              </a:defRPr>
            </a:lvl3pPr>
            <a:lvl4pPr lvl="3" rtl="0">
              <a:lnSpc>
                <a:spcPct val="90000"/>
              </a:lnSpc>
              <a:spcBef>
                <a:spcPts val="0"/>
              </a:spcBef>
              <a:spcAft>
                <a:spcPts val="0"/>
              </a:spcAft>
              <a:buClr>
                <a:srgbClr val="FFFFFF"/>
              </a:buClr>
              <a:buSzPts val="5200"/>
              <a:buNone/>
              <a:defRPr sz="5200">
                <a:solidFill>
                  <a:srgbClr val="FFFFFF"/>
                </a:solidFill>
              </a:defRPr>
            </a:lvl4pPr>
            <a:lvl5pPr lvl="4" rtl="0">
              <a:lnSpc>
                <a:spcPct val="90000"/>
              </a:lnSpc>
              <a:spcBef>
                <a:spcPts val="0"/>
              </a:spcBef>
              <a:spcAft>
                <a:spcPts val="0"/>
              </a:spcAft>
              <a:buClr>
                <a:srgbClr val="FFFFFF"/>
              </a:buClr>
              <a:buSzPts val="5200"/>
              <a:buNone/>
              <a:defRPr sz="5200">
                <a:solidFill>
                  <a:srgbClr val="FFFFFF"/>
                </a:solidFill>
              </a:defRPr>
            </a:lvl5pPr>
            <a:lvl6pPr lvl="5" rtl="0">
              <a:lnSpc>
                <a:spcPct val="90000"/>
              </a:lnSpc>
              <a:spcBef>
                <a:spcPts val="0"/>
              </a:spcBef>
              <a:spcAft>
                <a:spcPts val="0"/>
              </a:spcAft>
              <a:buClr>
                <a:srgbClr val="FFFFFF"/>
              </a:buClr>
              <a:buSzPts val="5200"/>
              <a:buNone/>
              <a:defRPr sz="5200">
                <a:solidFill>
                  <a:srgbClr val="FFFFFF"/>
                </a:solidFill>
              </a:defRPr>
            </a:lvl6pPr>
            <a:lvl7pPr lvl="6" rtl="0">
              <a:lnSpc>
                <a:spcPct val="90000"/>
              </a:lnSpc>
              <a:spcBef>
                <a:spcPts val="0"/>
              </a:spcBef>
              <a:spcAft>
                <a:spcPts val="0"/>
              </a:spcAft>
              <a:buClr>
                <a:srgbClr val="FFFFFF"/>
              </a:buClr>
              <a:buSzPts val="5200"/>
              <a:buNone/>
              <a:defRPr sz="5200">
                <a:solidFill>
                  <a:srgbClr val="FFFFFF"/>
                </a:solidFill>
              </a:defRPr>
            </a:lvl7pPr>
            <a:lvl8pPr lvl="7" rtl="0">
              <a:lnSpc>
                <a:spcPct val="90000"/>
              </a:lnSpc>
              <a:spcBef>
                <a:spcPts val="0"/>
              </a:spcBef>
              <a:spcAft>
                <a:spcPts val="0"/>
              </a:spcAft>
              <a:buClr>
                <a:srgbClr val="FFFFFF"/>
              </a:buClr>
              <a:buSzPts val="5200"/>
              <a:buNone/>
              <a:defRPr sz="5200">
                <a:solidFill>
                  <a:srgbClr val="FFFFFF"/>
                </a:solidFill>
              </a:defRPr>
            </a:lvl8pPr>
            <a:lvl9pPr lvl="8" rtl="0">
              <a:lnSpc>
                <a:spcPct val="90000"/>
              </a:lnSpc>
              <a:spcBef>
                <a:spcPts val="0"/>
              </a:spcBef>
              <a:spcAft>
                <a:spcPts val="0"/>
              </a:spcAft>
              <a:buClr>
                <a:srgbClr val="FFFFFF"/>
              </a:buClr>
              <a:buSzPts val="5200"/>
              <a:buNone/>
              <a:defRPr sz="5200">
                <a:solidFill>
                  <a:srgbClr val="FFFFFF"/>
                </a:solidFill>
              </a:defRPr>
            </a:lvl9pPr>
          </a:lstStyle>
          <a:p>
            <a:endParaRPr/>
          </a:p>
        </p:txBody>
      </p:sp>
      <p:sp>
        <p:nvSpPr>
          <p:cNvPr id="93" name="Google Shape;93;p19"/>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94" name="Google Shape;9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5" name="Google Shape;95;p19"/>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96" name="Google Shape;96;p19"/>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81"/>
        <p:cNvGrpSpPr/>
        <p:nvPr/>
      </p:nvGrpSpPr>
      <p:grpSpPr>
        <a:xfrm>
          <a:off x="0" y="0"/>
          <a:ext cx="0" cy="0"/>
          <a:chOff x="0" y="0"/>
          <a:chExt cx="0" cy="0"/>
        </a:xfrm>
      </p:grpSpPr>
      <p:sp>
        <p:nvSpPr>
          <p:cNvPr id="1282" name="Google Shape;1282;p174"/>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83" name="Google Shape;1283;p174"/>
          <p:cNvSpPr txBox="1">
            <a:spLocks noGrp="1"/>
          </p:cNvSpPr>
          <p:nvPr>
            <p:ph type="body" idx="1"/>
          </p:nvPr>
        </p:nvSpPr>
        <p:spPr>
          <a:xfrm>
            <a:off x="3117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84" name="Google Shape;1284;p174"/>
          <p:cNvSpPr txBox="1">
            <a:spLocks noGrp="1"/>
          </p:cNvSpPr>
          <p:nvPr>
            <p:ph type="body" idx="2"/>
          </p:nvPr>
        </p:nvSpPr>
        <p:spPr>
          <a:xfrm>
            <a:off x="48324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85" name="Google Shape;1285;p1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86" name="Google Shape;1286;p174"/>
          <p:cNvPicPr preferRelativeResize="0"/>
          <p:nvPr/>
        </p:nvPicPr>
        <p:blipFill>
          <a:blip r:embed="rId2">
            <a:alphaModFix/>
          </a:blip>
          <a:stretch>
            <a:fillRect/>
          </a:stretch>
        </p:blipFill>
        <p:spPr>
          <a:xfrm>
            <a:off x="311700" y="4759450"/>
            <a:ext cx="779275" cy="170700"/>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7"/>
        <p:cNvGrpSpPr/>
        <p:nvPr/>
      </p:nvGrpSpPr>
      <p:grpSpPr>
        <a:xfrm>
          <a:off x="0" y="0"/>
          <a:ext cx="0" cy="0"/>
          <a:chOff x="0" y="0"/>
          <a:chExt cx="0" cy="0"/>
        </a:xfrm>
      </p:grpSpPr>
      <p:sp>
        <p:nvSpPr>
          <p:cNvPr id="1288" name="Google Shape;1288;p175"/>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89" name="Google Shape;1289;p1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90" name="Google Shape;1290;p175"/>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291" name="Google Shape;1291;p175"/>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_ One Half Slide Callout">
  <p:cSld name="ONE_COLUMN_TEXT_1">
    <p:spTree>
      <p:nvGrpSpPr>
        <p:cNvPr id="1" name="Shape 1292"/>
        <p:cNvGrpSpPr/>
        <p:nvPr/>
      </p:nvGrpSpPr>
      <p:grpSpPr>
        <a:xfrm>
          <a:off x="0" y="0"/>
          <a:ext cx="0" cy="0"/>
          <a:chOff x="0" y="0"/>
          <a:chExt cx="0" cy="0"/>
        </a:xfrm>
      </p:grpSpPr>
      <p:sp>
        <p:nvSpPr>
          <p:cNvPr id="1293" name="Google Shape;1293;p1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94" name="Google Shape;1294;p176"/>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295" name="Google Shape;1295;p176"/>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296" name="Google Shape;1296;p176"/>
          <p:cNvSpPr txBox="1">
            <a:spLocks noGrp="1"/>
          </p:cNvSpPr>
          <p:nvPr>
            <p:ph type="title"/>
          </p:nvPr>
        </p:nvSpPr>
        <p:spPr>
          <a:xfrm>
            <a:off x="311700" y="292625"/>
            <a:ext cx="39999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7" name="Google Shape;1297;p17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6"/>
          <p:cNvSpPr txBox="1">
            <a:spLocks noGrp="1"/>
          </p:cNvSpPr>
          <p:nvPr>
            <p:ph type="body" idx="1"/>
          </p:nvPr>
        </p:nvSpPr>
        <p:spPr>
          <a:xfrm>
            <a:off x="4832400" y="1234440"/>
            <a:ext cx="3999900" cy="34164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99" name="Google Shape;1299;p176"/>
          <p:cNvSpPr txBox="1">
            <a:spLocks noGrp="1"/>
          </p:cNvSpPr>
          <p:nvPr>
            <p:ph type="body" idx="2"/>
          </p:nvPr>
        </p:nvSpPr>
        <p:spPr>
          <a:xfrm>
            <a:off x="3117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_ Image, Right Half">
  <p:cSld name="ONE_COLUMN_TEXT_1_3">
    <p:spTree>
      <p:nvGrpSpPr>
        <p:cNvPr id="1" name="Shape 1300"/>
        <p:cNvGrpSpPr/>
        <p:nvPr/>
      </p:nvGrpSpPr>
      <p:grpSpPr>
        <a:xfrm>
          <a:off x="0" y="0"/>
          <a:ext cx="0" cy="0"/>
          <a:chOff x="0" y="0"/>
          <a:chExt cx="0" cy="0"/>
        </a:xfrm>
      </p:grpSpPr>
      <p:sp>
        <p:nvSpPr>
          <p:cNvPr id="1301" name="Google Shape;1301;p1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02" name="Google Shape;1302;p177"/>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303" name="Google Shape;1303;p177"/>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304" name="Google Shape;1304;p177"/>
          <p:cNvSpPr txBox="1">
            <a:spLocks noGrp="1"/>
          </p:cNvSpPr>
          <p:nvPr>
            <p:ph type="title"/>
          </p:nvPr>
        </p:nvSpPr>
        <p:spPr>
          <a:xfrm>
            <a:off x="311700" y="292625"/>
            <a:ext cx="39999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5" name="Google Shape;1305;p177"/>
          <p:cNvSpPr txBox="1">
            <a:spLocks noGrp="1"/>
          </p:cNvSpPr>
          <p:nvPr>
            <p:ph type="body" idx="1"/>
          </p:nvPr>
        </p:nvSpPr>
        <p:spPr>
          <a:xfrm>
            <a:off x="3117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06" name="Google Shape;1306;p177"/>
          <p:cNvSpPr>
            <a:spLocks noGrp="1"/>
          </p:cNvSpPr>
          <p:nvPr>
            <p:ph type="pic" idx="2"/>
          </p:nvPr>
        </p:nvSpPr>
        <p:spPr>
          <a:xfrm>
            <a:off x="4572000" y="25"/>
            <a:ext cx="4572000" cy="51435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_ Image, Right">
  <p:cSld name="ONE_COLUMN_TEXT_1_3_3">
    <p:spTree>
      <p:nvGrpSpPr>
        <p:cNvPr id="1" name="Shape 1307"/>
        <p:cNvGrpSpPr/>
        <p:nvPr/>
      </p:nvGrpSpPr>
      <p:grpSpPr>
        <a:xfrm>
          <a:off x="0" y="0"/>
          <a:ext cx="0" cy="0"/>
          <a:chOff x="0" y="0"/>
          <a:chExt cx="0" cy="0"/>
        </a:xfrm>
      </p:grpSpPr>
      <p:sp>
        <p:nvSpPr>
          <p:cNvPr id="1308" name="Google Shape;1308;p1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09" name="Google Shape;1309;p178"/>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310" name="Google Shape;1310;p178"/>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311" name="Google Shape;1311;p178"/>
          <p:cNvSpPr txBox="1">
            <a:spLocks noGrp="1"/>
          </p:cNvSpPr>
          <p:nvPr>
            <p:ph type="body" idx="1"/>
          </p:nvPr>
        </p:nvSpPr>
        <p:spPr>
          <a:xfrm>
            <a:off x="3117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12" name="Google Shape;1312;p178"/>
          <p:cNvSpPr>
            <a:spLocks noGrp="1"/>
          </p:cNvSpPr>
          <p:nvPr>
            <p:ph type="pic" idx="2"/>
          </p:nvPr>
        </p:nvSpPr>
        <p:spPr>
          <a:xfrm>
            <a:off x="4572000" y="1234450"/>
            <a:ext cx="4260300" cy="32769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313" name="Google Shape;1313;p178"/>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_ Image, Left">
  <p:cSld name="ONE_COLUMN_TEXT_1_3_3_1">
    <p:spTree>
      <p:nvGrpSpPr>
        <p:cNvPr id="1" name="Shape 1314"/>
        <p:cNvGrpSpPr/>
        <p:nvPr/>
      </p:nvGrpSpPr>
      <p:grpSpPr>
        <a:xfrm>
          <a:off x="0" y="0"/>
          <a:ext cx="0" cy="0"/>
          <a:chOff x="0" y="0"/>
          <a:chExt cx="0" cy="0"/>
        </a:xfrm>
      </p:grpSpPr>
      <p:sp>
        <p:nvSpPr>
          <p:cNvPr id="1315" name="Google Shape;1315;p1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16" name="Google Shape;1316;p179"/>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317" name="Google Shape;1317;p179"/>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318" name="Google Shape;1318;p179"/>
          <p:cNvSpPr txBox="1">
            <a:spLocks noGrp="1"/>
          </p:cNvSpPr>
          <p:nvPr>
            <p:ph type="body" idx="1"/>
          </p:nvPr>
        </p:nvSpPr>
        <p:spPr>
          <a:xfrm>
            <a:off x="48324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19" name="Google Shape;1319;p179"/>
          <p:cNvSpPr>
            <a:spLocks noGrp="1"/>
          </p:cNvSpPr>
          <p:nvPr>
            <p:ph type="pic" idx="2"/>
          </p:nvPr>
        </p:nvSpPr>
        <p:spPr>
          <a:xfrm>
            <a:off x="311700" y="1234450"/>
            <a:ext cx="4260300" cy="32769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320" name="Google Shape;1320;p179"/>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_ Image, Full Page">
  <p:cSld name="ONE_COLUMN_TEXT_1_3_2">
    <p:spTree>
      <p:nvGrpSpPr>
        <p:cNvPr id="1" name="Shape 1321"/>
        <p:cNvGrpSpPr/>
        <p:nvPr/>
      </p:nvGrpSpPr>
      <p:grpSpPr>
        <a:xfrm>
          <a:off x="0" y="0"/>
          <a:ext cx="0" cy="0"/>
          <a:chOff x="0" y="0"/>
          <a:chExt cx="0" cy="0"/>
        </a:xfrm>
      </p:grpSpPr>
      <p:sp>
        <p:nvSpPr>
          <p:cNvPr id="1322" name="Google Shape;1322;p1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23" name="Google Shape;1323;p180"/>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324" name="Google Shape;1324;p180"/>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325" name="Google Shape;1325;p180"/>
          <p:cNvSpPr txBox="1">
            <a:spLocks noGrp="1"/>
          </p:cNvSpPr>
          <p:nvPr>
            <p:ph type="title"/>
          </p:nvPr>
        </p:nvSpPr>
        <p:spPr>
          <a:xfrm>
            <a:off x="311700" y="292625"/>
            <a:ext cx="85131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26" name="Google Shape;1326;p180"/>
          <p:cNvSpPr>
            <a:spLocks noGrp="1"/>
          </p:cNvSpPr>
          <p:nvPr>
            <p:ph type="pic" idx="2"/>
          </p:nvPr>
        </p:nvSpPr>
        <p:spPr>
          <a:xfrm>
            <a:off x="315450" y="1095025"/>
            <a:ext cx="8513100" cy="40485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_ Image, Left Half">
  <p:cSld name="ONE_COLUMN_TEXT_1_3_1">
    <p:spTree>
      <p:nvGrpSpPr>
        <p:cNvPr id="1" name="Shape 1327"/>
        <p:cNvGrpSpPr/>
        <p:nvPr/>
      </p:nvGrpSpPr>
      <p:grpSpPr>
        <a:xfrm>
          <a:off x="0" y="0"/>
          <a:ext cx="0" cy="0"/>
          <a:chOff x="0" y="0"/>
          <a:chExt cx="0" cy="0"/>
        </a:xfrm>
      </p:grpSpPr>
      <p:sp>
        <p:nvSpPr>
          <p:cNvPr id="1328" name="Google Shape;1328;p1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29" name="Google Shape;1329;p181"/>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330" name="Google Shape;1330;p181"/>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331" name="Google Shape;1331;p181"/>
          <p:cNvSpPr txBox="1">
            <a:spLocks noGrp="1"/>
          </p:cNvSpPr>
          <p:nvPr>
            <p:ph type="title"/>
          </p:nvPr>
        </p:nvSpPr>
        <p:spPr>
          <a:xfrm>
            <a:off x="4828032" y="292625"/>
            <a:ext cx="39999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32" name="Google Shape;1332;p181"/>
          <p:cNvSpPr txBox="1">
            <a:spLocks noGrp="1"/>
          </p:cNvSpPr>
          <p:nvPr>
            <p:ph type="body" idx="1"/>
          </p:nvPr>
        </p:nvSpPr>
        <p:spPr>
          <a:xfrm>
            <a:off x="4828032"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33" name="Google Shape;1333;p181"/>
          <p:cNvSpPr>
            <a:spLocks noGrp="1"/>
          </p:cNvSpPr>
          <p:nvPr>
            <p:ph type="pic" idx="2"/>
          </p:nvPr>
        </p:nvSpPr>
        <p:spPr>
          <a:xfrm>
            <a:off x="0" y="0"/>
            <a:ext cx="4572000" cy="5191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_ 2 Point Callout">
  <p:cSld name="ONE_COLUMN_TEXT_1_2">
    <p:spTree>
      <p:nvGrpSpPr>
        <p:cNvPr id="1" name="Shape 1334"/>
        <p:cNvGrpSpPr/>
        <p:nvPr/>
      </p:nvGrpSpPr>
      <p:grpSpPr>
        <a:xfrm>
          <a:off x="0" y="0"/>
          <a:ext cx="0" cy="0"/>
          <a:chOff x="0" y="0"/>
          <a:chExt cx="0" cy="0"/>
        </a:xfrm>
      </p:grpSpPr>
      <p:sp>
        <p:nvSpPr>
          <p:cNvPr id="1335" name="Google Shape;1335;p1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36" name="Google Shape;1336;p182"/>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337" name="Google Shape;1337;p182"/>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338" name="Google Shape;1338;p182"/>
          <p:cNvSpPr txBox="1">
            <a:spLocks noGrp="1"/>
          </p:cNvSpPr>
          <p:nvPr>
            <p:ph type="title"/>
          </p:nvPr>
        </p:nvSpPr>
        <p:spPr>
          <a:xfrm>
            <a:off x="311700" y="292625"/>
            <a:ext cx="39999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39" name="Google Shape;1339;p182"/>
          <p:cNvSpPr/>
          <p:nvPr/>
        </p:nvSpPr>
        <p:spPr>
          <a:xfrm>
            <a:off x="4572000" y="413800"/>
            <a:ext cx="4260300" cy="204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82"/>
          <p:cNvSpPr txBox="1">
            <a:spLocks noGrp="1"/>
          </p:cNvSpPr>
          <p:nvPr>
            <p:ph type="body" idx="1"/>
          </p:nvPr>
        </p:nvSpPr>
        <p:spPr>
          <a:xfrm>
            <a:off x="5379425" y="1015913"/>
            <a:ext cx="3280500" cy="852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41" name="Google Shape;1341;p182"/>
          <p:cNvSpPr txBox="1">
            <a:spLocks noGrp="1"/>
          </p:cNvSpPr>
          <p:nvPr>
            <p:ph type="body" idx="2"/>
          </p:nvPr>
        </p:nvSpPr>
        <p:spPr>
          <a:xfrm>
            <a:off x="3117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42" name="Google Shape;1342;p182"/>
          <p:cNvSpPr/>
          <p:nvPr/>
        </p:nvSpPr>
        <p:spPr>
          <a:xfrm>
            <a:off x="4572000" y="2603227"/>
            <a:ext cx="4260300" cy="204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82"/>
          <p:cNvSpPr txBox="1">
            <a:spLocks noGrp="1"/>
          </p:cNvSpPr>
          <p:nvPr>
            <p:ph type="subTitle" idx="3"/>
          </p:nvPr>
        </p:nvSpPr>
        <p:spPr>
          <a:xfrm>
            <a:off x="5379425" y="593959"/>
            <a:ext cx="3260700" cy="585600"/>
          </a:xfrm>
          <a:prstGeom prst="rect">
            <a:avLst/>
          </a:prstGeom>
        </p:spPr>
        <p:txBody>
          <a:bodyPr spcFirstLastPara="1" wrap="square" lIns="0" tIns="91425" rIns="0" bIns="91425" anchor="t" anchorCtr="0">
            <a:noAutofit/>
          </a:bodyPr>
          <a:lstStyle>
            <a:lvl1pPr lvl="0" rtl="0">
              <a:lnSpc>
                <a:spcPct val="115000"/>
              </a:lnSpc>
              <a:spcBef>
                <a:spcPts val="0"/>
              </a:spcBef>
              <a:spcAft>
                <a:spcPts val="0"/>
              </a:spcAft>
              <a:buSzPts val="1800"/>
              <a:buFont typeface="Barlow SemiBold"/>
              <a:buNone/>
              <a:defRPr>
                <a:latin typeface="Barlow SemiBold"/>
                <a:ea typeface="Barlow SemiBold"/>
                <a:cs typeface="Barlow SemiBold"/>
                <a:sym typeface="Barlow SemiBold"/>
              </a:defRPr>
            </a:lvl1pPr>
            <a:lvl2pPr lvl="1"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2pPr>
            <a:lvl3pPr lvl="2"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3pPr>
            <a:lvl4pPr lvl="3"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4pPr>
            <a:lvl5pPr lvl="4"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5pPr>
            <a:lvl6pPr lvl="5"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6pPr>
            <a:lvl7pPr lvl="6"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7pPr>
            <a:lvl8pPr lvl="7"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8pPr>
            <a:lvl9pPr lvl="8" rtl="0">
              <a:lnSpc>
                <a:spcPct val="115000"/>
              </a:lnSpc>
              <a:spcBef>
                <a:spcPts val="1600"/>
              </a:spcBef>
              <a:spcAft>
                <a:spcPts val="1600"/>
              </a:spcAft>
              <a:buSzPts val="1800"/>
              <a:buFont typeface="Barlow SemiBold"/>
              <a:buNone/>
              <a:defRPr sz="1800">
                <a:latin typeface="Barlow SemiBold"/>
                <a:ea typeface="Barlow SemiBold"/>
                <a:cs typeface="Barlow SemiBold"/>
                <a:sym typeface="Barlow SemiBold"/>
              </a:defRPr>
            </a:lvl9pPr>
          </a:lstStyle>
          <a:p>
            <a:endParaRPr/>
          </a:p>
        </p:txBody>
      </p:sp>
      <p:sp>
        <p:nvSpPr>
          <p:cNvPr id="1344" name="Google Shape;1344;p182"/>
          <p:cNvSpPr txBox="1"/>
          <p:nvPr/>
        </p:nvSpPr>
        <p:spPr>
          <a:xfrm>
            <a:off x="4648221" y="527452"/>
            <a:ext cx="618000" cy="102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accent6"/>
                </a:solidFill>
                <a:latin typeface="Barlow"/>
                <a:ea typeface="Barlow"/>
                <a:cs typeface="Barlow"/>
                <a:sym typeface="Barlow"/>
              </a:rPr>
              <a:t>1</a:t>
            </a:r>
            <a:endParaRPr sz="4000" b="1">
              <a:solidFill>
                <a:schemeClr val="accent6"/>
              </a:solidFill>
              <a:latin typeface="Barlow"/>
              <a:ea typeface="Barlow"/>
              <a:cs typeface="Barlow"/>
              <a:sym typeface="Barlow"/>
            </a:endParaRPr>
          </a:p>
        </p:txBody>
      </p:sp>
      <p:sp>
        <p:nvSpPr>
          <p:cNvPr id="1345" name="Google Shape;1345;p182"/>
          <p:cNvSpPr txBox="1">
            <a:spLocks noGrp="1"/>
          </p:cNvSpPr>
          <p:nvPr>
            <p:ph type="subTitle" idx="4"/>
          </p:nvPr>
        </p:nvSpPr>
        <p:spPr>
          <a:xfrm>
            <a:off x="5379425" y="2764668"/>
            <a:ext cx="3260700" cy="585600"/>
          </a:xfrm>
          <a:prstGeom prst="rect">
            <a:avLst/>
          </a:prstGeom>
        </p:spPr>
        <p:txBody>
          <a:bodyPr spcFirstLastPara="1" wrap="square" lIns="0" tIns="91425" rIns="0" bIns="91425" anchor="t" anchorCtr="0">
            <a:noAutofit/>
          </a:bodyPr>
          <a:lstStyle>
            <a:lvl1pPr lvl="0" rtl="0">
              <a:lnSpc>
                <a:spcPct val="115000"/>
              </a:lnSpc>
              <a:spcBef>
                <a:spcPts val="0"/>
              </a:spcBef>
              <a:spcAft>
                <a:spcPts val="0"/>
              </a:spcAft>
              <a:buSzPts val="1800"/>
              <a:buFont typeface="Barlow SemiBold"/>
              <a:buNone/>
              <a:defRPr>
                <a:latin typeface="Barlow SemiBold"/>
                <a:ea typeface="Barlow SemiBold"/>
                <a:cs typeface="Barlow SemiBold"/>
                <a:sym typeface="Barlow SemiBold"/>
              </a:defRPr>
            </a:lvl1pPr>
            <a:lvl2pPr lvl="1"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2pPr>
            <a:lvl3pPr lvl="2"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3pPr>
            <a:lvl4pPr lvl="3"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4pPr>
            <a:lvl5pPr lvl="4"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5pPr>
            <a:lvl6pPr lvl="5"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6pPr>
            <a:lvl7pPr lvl="6"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7pPr>
            <a:lvl8pPr lvl="7"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8pPr>
            <a:lvl9pPr lvl="8" rtl="0">
              <a:lnSpc>
                <a:spcPct val="115000"/>
              </a:lnSpc>
              <a:spcBef>
                <a:spcPts val="1600"/>
              </a:spcBef>
              <a:spcAft>
                <a:spcPts val="1600"/>
              </a:spcAft>
              <a:buSzPts val="1800"/>
              <a:buFont typeface="Barlow SemiBold"/>
              <a:buNone/>
              <a:defRPr sz="1800">
                <a:latin typeface="Barlow SemiBold"/>
                <a:ea typeface="Barlow SemiBold"/>
                <a:cs typeface="Barlow SemiBold"/>
                <a:sym typeface="Barlow SemiBold"/>
              </a:defRPr>
            </a:lvl9pPr>
          </a:lstStyle>
          <a:p>
            <a:endParaRPr/>
          </a:p>
        </p:txBody>
      </p:sp>
      <p:sp>
        <p:nvSpPr>
          <p:cNvPr id="1346" name="Google Shape;1346;p182"/>
          <p:cNvSpPr txBox="1"/>
          <p:nvPr/>
        </p:nvSpPr>
        <p:spPr>
          <a:xfrm>
            <a:off x="4665907" y="2698162"/>
            <a:ext cx="618000" cy="102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accent6"/>
                </a:solidFill>
                <a:latin typeface="Barlow"/>
                <a:ea typeface="Barlow"/>
                <a:cs typeface="Barlow"/>
                <a:sym typeface="Barlow"/>
              </a:rPr>
              <a:t>2</a:t>
            </a:r>
            <a:endParaRPr sz="4000" b="1">
              <a:solidFill>
                <a:schemeClr val="accent6"/>
              </a:solidFill>
              <a:latin typeface="Barlow"/>
              <a:ea typeface="Barlow"/>
              <a:cs typeface="Barlow"/>
              <a:sym typeface="Barlow"/>
            </a:endParaRPr>
          </a:p>
        </p:txBody>
      </p:sp>
      <p:sp>
        <p:nvSpPr>
          <p:cNvPr id="1347" name="Google Shape;1347;p182"/>
          <p:cNvSpPr txBox="1">
            <a:spLocks noGrp="1"/>
          </p:cNvSpPr>
          <p:nvPr>
            <p:ph type="body" idx="5"/>
          </p:nvPr>
        </p:nvSpPr>
        <p:spPr>
          <a:xfrm>
            <a:off x="5379425" y="3186623"/>
            <a:ext cx="3280500" cy="852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_ 3 Point Callout">
  <p:cSld name="ONE_COLUMN_TEXT_1_2_1">
    <p:spTree>
      <p:nvGrpSpPr>
        <p:cNvPr id="1" name="Shape 1348"/>
        <p:cNvGrpSpPr/>
        <p:nvPr/>
      </p:nvGrpSpPr>
      <p:grpSpPr>
        <a:xfrm>
          <a:off x="0" y="0"/>
          <a:ext cx="0" cy="0"/>
          <a:chOff x="0" y="0"/>
          <a:chExt cx="0" cy="0"/>
        </a:xfrm>
      </p:grpSpPr>
      <p:sp>
        <p:nvSpPr>
          <p:cNvPr id="1349" name="Google Shape;1349;p1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50" name="Google Shape;1350;p183"/>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351" name="Google Shape;1351;p183"/>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352" name="Google Shape;1352;p183"/>
          <p:cNvSpPr txBox="1">
            <a:spLocks noGrp="1"/>
          </p:cNvSpPr>
          <p:nvPr>
            <p:ph type="title"/>
          </p:nvPr>
        </p:nvSpPr>
        <p:spPr>
          <a:xfrm>
            <a:off x="311700" y="292625"/>
            <a:ext cx="39999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53" name="Google Shape;1353;p183"/>
          <p:cNvSpPr/>
          <p:nvPr/>
        </p:nvSpPr>
        <p:spPr>
          <a:xfrm>
            <a:off x="4572000" y="413800"/>
            <a:ext cx="4260300" cy="137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83"/>
          <p:cNvSpPr txBox="1">
            <a:spLocks noGrp="1"/>
          </p:cNvSpPr>
          <p:nvPr>
            <p:ph type="body" idx="1"/>
          </p:nvPr>
        </p:nvSpPr>
        <p:spPr>
          <a:xfrm>
            <a:off x="5379425" y="922827"/>
            <a:ext cx="3280500" cy="5727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55" name="Google Shape;1355;p183"/>
          <p:cNvSpPr txBox="1">
            <a:spLocks noGrp="1"/>
          </p:cNvSpPr>
          <p:nvPr>
            <p:ph type="body" idx="2"/>
          </p:nvPr>
        </p:nvSpPr>
        <p:spPr>
          <a:xfrm>
            <a:off x="3117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56" name="Google Shape;1356;p183"/>
          <p:cNvSpPr/>
          <p:nvPr/>
        </p:nvSpPr>
        <p:spPr>
          <a:xfrm>
            <a:off x="4572000" y="1885500"/>
            <a:ext cx="4260300" cy="137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83"/>
          <p:cNvSpPr/>
          <p:nvPr/>
        </p:nvSpPr>
        <p:spPr>
          <a:xfrm>
            <a:off x="4572000" y="3357200"/>
            <a:ext cx="4260300" cy="137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83"/>
          <p:cNvSpPr txBox="1">
            <a:spLocks noGrp="1"/>
          </p:cNvSpPr>
          <p:nvPr>
            <p:ph type="subTitle" idx="3"/>
          </p:nvPr>
        </p:nvSpPr>
        <p:spPr>
          <a:xfrm>
            <a:off x="5379425" y="534900"/>
            <a:ext cx="3260700" cy="393600"/>
          </a:xfrm>
          <a:prstGeom prst="rect">
            <a:avLst/>
          </a:prstGeom>
        </p:spPr>
        <p:txBody>
          <a:bodyPr spcFirstLastPara="1" wrap="square" lIns="0" tIns="91425" rIns="0" bIns="91425" anchor="t" anchorCtr="0">
            <a:noAutofit/>
          </a:bodyPr>
          <a:lstStyle>
            <a:lvl1pPr lvl="0" rtl="0">
              <a:spcBef>
                <a:spcPts val="0"/>
              </a:spcBef>
              <a:spcAft>
                <a:spcPts val="0"/>
              </a:spcAft>
              <a:buSzPts val="1800"/>
              <a:buFont typeface="Barlow SemiBold"/>
              <a:buNone/>
              <a:defRPr>
                <a:latin typeface="Barlow SemiBold"/>
                <a:ea typeface="Barlow SemiBold"/>
                <a:cs typeface="Barlow SemiBold"/>
                <a:sym typeface="Barlow SemiBold"/>
              </a:defRPr>
            </a:lvl1pPr>
            <a:lvl2pPr lvl="1" rtl="0">
              <a:spcBef>
                <a:spcPts val="1600"/>
              </a:spcBef>
              <a:spcAft>
                <a:spcPts val="0"/>
              </a:spcAft>
              <a:buSzPts val="1800"/>
              <a:buFont typeface="Barlow SemiBold"/>
              <a:buNone/>
              <a:defRPr sz="1800">
                <a:latin typeface="Barlow SemiBold"/>
                <a:ea typeface="Barlow SemiBold"/>
                <a:cs typeface="Barlow SemiBold"/>
                <a:sym typeface="Barlow SemiBold"/>
              </a:defRPr>
            </a:lvl2pPr>
            <a:lvl3pPr lvl="2" rtl="0">
              <a:spcBef>
                <a:spcPts val="1600"/>
              </a:spcBef>
              <a:spcAft>
                <a:spcPts val="0"/>
              </a:spcAft>
              <a:buSzPts val="1800"/>
              <a:buFont typeface="Barlow SemiBold"/>
              <a:buNone/>
              <a:defRPr sz="1800">
                <a:latin typeface="Barlow SemiBold"/>
                <a:ea typeface="Barlow SemiBold"/>
                <a:cs typeface="Barlow SemiBold"/>
                <a:sym typeface="Barlow SemiBold"/>
              </a:defRPr>
            </a:lvl3pPr>
            <a:lvl4pPr lvl="3" rtl="0">
              <a:spcBef>
                <a:spcPts val="1600"/>
              </a:spcBef>
              <a:spcAft>
                <a:spcPts val="0"/>
              </a:spcAft>
              <a:buSzPts val="1800"/>
              <a:buFont typeface="Barlow SemiBold"/>
              <a:buNone/>
              <a:defRPr sz="1800">
                <a:latin typeface="Barlow SemiBold"/>
                <a:ea typeface="Barlow SemiBold"/>
                <a:cs typeface="Barlow SemiBold"/>
                <a:sym typeface="Barlow SemiBold"/>
              </a:defRPr>
            </a:lvl4pPr>
            <a:lvl5pPr lvl="4" rtl="0">
              <a:spcBef>
                <a:spcPts val="1600"/>
              </a:spcBef>
              <a:spcAft>
                <a:spcPts val="0"/>
              </a:spcAft>
              <a:buSzPts val="1800"/>
              <a:buFont typeface="Barlow SemiBold"/>
              <a:buNone/>
              <a:defRPr sz="1800">
                <a:latin typeface="Barlow SemiBold"/>
                <a:ea typeface="Barlow SemiBold"/>
                <a:cs typeface="Barlow SemiBold"/>
                <a:sym typeface="Barlow SemiBold"/>
              </a:defRPr>
            </a:lvl5pPr>
            <a:lvl6pPr lvl="5" rtl="0">
              <a:spcBef>
                <a:spcPts val="1600"/>
              </a:spcBef>
              <a:spcAft>
                <a:spcPts val="0"/>
              </a:spcAft>
              <a:buSzPts val="1800"/>
              <a:buFont typeface="Barlow SemiBold"/>
              <a:buNone/>
              <a:defRPr sz="1800">
                <a:latin typeface="Barlow SemiBold"/>
                <a:ea typeface="Barlow SemiBold"/>
                <a:cs typeface="Barlow SemiBold"/>
                <a:sym typeface="Barlow SemiBold"/>
              </a:defRPr>
            </a:lvl6pPr>
            <a:lvl7pPr lvl="6" rtl="0">
              <a:spcBef>
                <a:spcPts val="1600"/>
              </a:spcBef>
              <a:spcAft>
                <a:spcPts val="0"/>
              </a:spcAft>
              <a:buSzPts val="1800"/>
              <a:buFont typeface="Barlow SemiBold"/>
              <a:buNone/>
              <a:defRPr sz="1800">
                <a:latin typeface="Barlow SemiBold"/>
                <a:ea typeface="Barlow SemiBold"/>
                <a:cs typeface="Barlow SemiBold"/>
                <a:sym typeface="Barlow SemiBold"/>
              </a:defRPr>
            </a:lvl7pPr>
            <a:lvl8pPr lvl="7" rtl="0">
              <a:spcBef>
                <a:spcPts val="1600"/>
              </a:spcBef>
              <a:spcAft>
                <a:spcPts val="0"/>
              </a:spcAft>
              <a:buSzPts val="1800"/>
              <a:buFont typeface="Barlow SemiBold"/>
              <a:buNone/>
              <a:defRPr sz="1800">
                <a:latin typeface="Barlow SemiBold"/>
                <a:ea typeface="Barlow SemiBold"/>
                <a:cs typeface="Barlow SemiBold"/>
                <a:sym typeface="Barlow SemiBold"/>
              </a:defRPr>
            </a:lvl8pPr>
            <a:lvl9pPr lvl="8" rtl="0">
              <a:spcBef>
                <a:spcPts val="1600"/>
              </a:spcBef>
              <a:spcAft>
                <a:spcPts val="1600"/>
              </a:spcAft>
              <a:buSzPts val="1800"/>
              <a:buFont typeface="Barlow SemiBold"/>
              <a:buNone/>
              <a:defRPr sz="1800">
                <a:latin typeface="Barlow SemiBold"/>
                <a:ea typeface="Barlow SemiBold"/>
                <a:cs typeface="Barlow SemiBold"/>
                <a:sym typeface="Barlow SemiBold"/>
              </a:defRPr>
            </a:lvl9pPr>
          </a:lstStyle>
          <a:p>
            <a:endParaRPr/>
          </a:p>
        </p:txBody>
      </p:sp>
      <p:sp>
        <p:nvSpPr>
          <p:cNvPr id="1359" name="Google Shape;1359;p183"/>
          <p:cNvSpPr txBox="1"/>
          <p:nvPr/>
        </p:nvSpPr>
        <p:spPr>
          <a:xfrm>
            <a:off x="4648221" y="438975"/>
            <a:ext cx="618000" cy="68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accent6"/>
                </a:solidFill>
                <a:latin typeface="Barlow"/>
                <a:ea typeface="Barlow"/>
                <a:cs typeface="Barlow"/>
                <a:sym typeface="Barlow"/>
              </a:rPr>
              <a:t>1</a:t>
            </a:r>
            <a:endParaRPr sz="4000" b="1">
              <a:solidFill>
                <a:schemeClr val="accent6"/>
              </a:solidFill>
              <a:latin typeface="Barlow"/>
              <a:ea typeface="Barlow"/>
              <a:cs typeface="Barlow"/>
              <a:sym typeface="Barlow"/>
            </a:endParaRPr>
          </a:p>
        </p:txBody>
      </p:sp>
      <p:sp>
        <p:nvSpPr>
          <p:cNvPr id="1360" name="Google Shape;1360;p183"/>
          <p:cNvSpPr txBox="1">
            <a:spLocks noGrp="1"/>
          </p:cNvSpPr>
          <p:nvPr>
            <p:ph type="subTitle" idx="4"/>
          </p:nvPr>
        </p:nvSpPr>
        <p:spPr>
          <a:xfrm>
            <a:off x="5379425" y="1994019"/>
            <a:ext cx="3260700" cy="393600"/>
          </a:xfrm>
          <a:prstGeom prst="rect">
            <a:avLst/>
          </a:prstGeom>
        </p:spPr>
        <p:txBody>
          <a:bodyPr spcFirstLastPara="1" wrap="square" lIns="0" tIns="91425" rIns="0" bIns="91425" anchor="t" anchorCtr="0">
            <a:noAutofit/>
          </a:bodyPr>
          <a:lstStyle>
            <a:lvl1pPr lvl="0" rtl="0">
              <a:spcBef>
                <a:spcPts val="0"/>
              </a:spcBef>
              <a:spcAft>
                <a:spcPts val="0"/>
              </a:spcAft>
              <a:buSzPts val="1800"/>
              <a:buFont typeface="Barlow SemiBold"/>
              <a:buNone/>
              <a:defRPr>
                <a:latin typeface="Barlow SemiBold"/>
                <a:ea typeface="Barlow SemiBold"/>
                <a:cs typeface="Barlow SemiBold"/>
                <a:sym typeface="Barlow SemiBold"/>
              </a:defRPr>
            </a:lvl1pPr>
            <a:lvl2pPr lvl="1" rtl="0">
              <a:spcBef>
                <a:spcPts val="1600"/>
              </a:spcBef>
              <a:spcAft>
                <a:spcPts val="0"/>
              </a:spcAft>
              <a:buSzPts val="1800"/>
              <a:buFont typeface="Barlow SemiBold"/>
              <a:buNone/>
              <a:defRPr sz="1800">
                <a:latin typeface="Barlow SemiBold"/>
                <a:ea typeface="Barlow SemiBold"/>
                <a:cs typeface="Barlow SemiBold"/>
                <a:sym typeface="Barlow SemiBold"/>
              </a:defRPr>
            </a:lvl2pPr>
            <a:lvl3pPr lvl="2" rtl="0">
              <a:spcBef>
                <a:spcPts val="1600"/>
              </a:spcBef>
              <a:spcAft>
                <a:spcPts val="0"/>
              </a:spcAft>
              <a:buSzPts val="1800"/>
              <a:buFont typeface="Barlow SemiBold"/>
              <a:buNone/>
              <a:defRPr sz="1800">
                <a:latin typeface="Barlow SemiBold"/>
                <a:ea typeface="Barlow SemiBold"/>
                <a:cs typeface="Barlow SemiBold"/>
                <a:sym typeface="Barlow SemiBold"/>
              </a:defRPr>
            </a:lvl3pPr>
            <a:lvl4pPr lvl="3" rtl="0">
              <a:spcBef>
                <a:spcPts val="1600"/>
              </a:spcBef>
              <a:spcAft>
                <a:spcPts val="0"/>
              </a:spcAft>
              <a:buSzPts val="1800"/>
              <a:buFont typeface="Barlow SemiBold"/>
              <a:buNone/>
              <a:defRPr sz="1800">
                <a:latin typeface="Barlow SemiBold"/>
                <a:ea typeface="Barlow SemiBold"/>
                <a:cs typeface="Barlow SemiBold"/>
                <a:sym typeface="Barlow SemiBold"/>
              </a:defRPr>
            </a:lvl4pPr>
            <a:lvl5pPr lvl="4" rtl="0">
              <a:spcBef>
                <a:spcPts val="1600"/>
              </a:spcBef>
              <a:spcAft>
                <a:spcPts val="0"/>
              </a:spcAft>
              <a:buSzPts val="1800"/>
              <a:buFont typeface="Barlow SemiBold"/>
              <a:buNone/>
              <a:defRPr sz="1800">
                <a:latin typeface="Barlow SemiBold"/>
                <a:ea typeface="Barlow SemiBold"/>
                <a:cs typeface="Barlow SemiBold"/>
                <a:sym typeface="Barlow SemiBold"/>
              </a:defRPr>
            </a:lvl5pPr>
            <a:lvl6pPr lvl="5" rtl="0">
              <a:spcBef>
                <a:spcPts val="1600"/>
              </a:spcBef>
              <a:spcAft>
                <a:spcPts val="0"/>
              </a:spcAft>
              <a:buSzPts val="1800"/>
              <a:buFont typeface="Barlow SemiBold"/>
              <a:buNone/>
              <a:defRPr sz="1800">
                <a:latin typeface="Barlow SemiBold"/>
                <a:ea typeface="Barlow SemiBold"/>
                <a:cs typeface="Barlow SemiBold"/>
                <a:sym typeface="Barlow SemiBold"/>
              </a:defRPr>
            </a:lvl6pPr>
            <a:lvl7pPr lvl="6" rtl="0">
              <a:spcBef>
                <a:spcPts val="1600"/>
              </a:spcBef>
              <a:spcAft>
                <a:spcPts val="0"/>
              </a:spcAft>
              <a:buSzPts val="1800"/>
              <a:buFont typeface="Barlow SemiBold"/>
              <a:buNone/>
              <a:defRPr sz="1800">
                <a:latin typeface="Barlow SemiBold"/>
                <a:ea typeface="Barlow SemiBold"/>
                <a:cs typeface="Barlow SemiBold"/>
                <a:sym typeface="Barlow SemiBold"/>
              </a:defRPr>
            </a:lvl7pPr>
            <a:lvl8pPr lvl="7" rtl="0">
              <a:spcBef>
                <a:spcPts val="1600"/>
              </a:spcBef>
              <a:spcAft>
                <a:spcPts val="0"/>
              </a:spcAft>
              <a:buSzPts val="1800"/>
              <a:buFont typeface="Barlow SemiBold"/>
              <a:buNone/>
              <a:defRPr sz="1800">
                <a:latin typeface="Barlow SemiBold"/>
                <a:ea typeface="Barlow SemiBold"/>
                <a:cs typeface="Barlow SemiBold"/>
                <a:sym typeface="Barlow SemiBold"/>
              </a:defRPr>
            </a:lvl8pPr>
            <a:lvl9pPr lvl="8" rtl="0">
              <a:spcBef>
                <a:spcPts val="1600"/>
              </a:spcBef>
              <a:spcAft>
                <a:spcPts val="1600"/>
              </a:spcAft>
              <a:buSzPts val="1800"/>
              <a:buFont typeface="Barlow SemiBold"/>
              <a:buNone/>
              <a:defRPr sz="1800">
                <a:latin typeface="Barlow SemiBold"/>
                <a:ea typeface="Barlow SemiBold"/>
                <a:cs typeface="Barlow SemiBold"/>
                <a:sym typeface="Barlow SemiBold"/>
              </a:defRPr>
            </a:lvl9pPr>
          </a:lstStyle>
          <a:p>
            <a:endParaRPr/>
          </a:p>
        </p:txBody>
      </p:sp>
      <p:sp>
        <p:nvSpPr>
          <p:cNvPr id="1361" name="Google Shape;1361;p183"/>
          <p:cNvSpPr txBox="1"/>
          <p:nvPr/>
        </p:nvSpPr>
        <p:spPr>
          <a:xfrm>
            <a:off x="4665907" y="1898094"/>
            <a:ext cx="618000" cy="68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accent6"/>
                </a:solidFill>
                <a:latin typeface="Barlow"/>
                <a:ea typeface="Barlow"/>
                <a:cs typeface="Barlow"/>
                <a:sym typeface="Barlow"/>
              </a:rPr>
              <a:t>2</a:t>
            </a:r>
            <a:endParaRPr sz="4000" b="1">
              <a:solidFill>
                <a:schemeClr val="accent6"/>
              </a:solidFill>
              <a:latin typeface="Barlow"/>
              <a:ea typeface="Barlow"/>
              <a:cs typeface="Barlow"/>
              <a:sym typeface="Barlow"/>
            </a:endParaRPr>
          </a:p>
        </p:txBody>
      </p:sp>
      <p:sp>
        <p:nvSpPr>
          <p:cNvPr id="1362" name="Google Shape;1362;p183"/>
          <p:cNvSpPr txBox="1">
            <a:spLocks noGrp="1"/>
          </p:cNvSpPr>
          <p:nvPr>
            <p:ph type="subTitle" idx="5"/>
          </p:nvPr>
        </p:nvSpPr>
        <p:spPr>
          <a:xfrm>
            <a:off x="5379425" y="3453125"/>
            <a:ext cx="3260700" cy="393600"/>
          </a:xfrm>
          <a:prstGeom prst="rect">
            <a:avLst/>
          </a:prstGeom>
        </p:spPr>
        <p:txBody>
          <a:bodyPr spcFirstLastPara="1" wrap="square" lIns="0" tIns="91425" rIns="0" bIns="91425" anchor="t" anchorCtr="0">
            <a:noAutofit/>
          </a:bodyPr>
          <a:lstStyle>
            <a:lvl1pPr lvl="0" rtl="0">
              <a:spcBef>
                <a:spcPts val="0"/>
              </a:spcBef>
              <a:spcAft>
                <a:spcPts val="0"/>
              </a:spcAft>
              <a:buSzPts val="1800"/>
              <a:buFont typeface="Barlow SemiBold"/>
              <a:buNone/>
              <a:defRPr>
                <a:latin typeface="Barlow SemiBold"/>
                <a:ea typeface="Barlow SemiBold"/>
                <a:cs typeface="Barlow SemiBold"/>
                <a:sym typeface="Barlow SemiBold"/>
              </a:defRPr>
            </a:lvl1pPr>
            <a:lvl2pPr lvl="1" rtl="0">
              <a:spcBef>
                <a:spcPts val="1600"/>
              </a:spcBef>
              <a:spcAft>
                <a:spcPts val="0"/>
              </a:spcAft>
              <a:buSzPts val="1800"/>
              <a:buFont typeface="Barlow SemiBold"/>
              <a:buNone/>
              <a:defRPr sz="1800">
                <a:latin typeface="Barlow SemiBold"/>
                <a:ea typeface="Barlow SemiBold"/>
                <a:cs typeface="Barlow SemiBold"/>
                <a:sym typeface="Barlow SemiBold"/>
              </a:defRPr>
            </a:lvl2pPr>
            <a:lvl3pPr lvl="2" rtl="0">
              <a:spcBef>
                <a:spcPts val="1600"/>
              </a:spcBef>
              <a:spcAft>
                <a:spcPts val="0"/>
              </a:spcAft>
              <a:buSzPts val="1800"/>
              <a:buFont typeface="Barlow SemiBold"/>
              <a:buNone/>
              <a:defRPr sz="1800">
                <a:latin typeface="Barlow SemiBold"/>
                <a:ea typeface="Barlow SemiBold"/>
                <a:cs typeface="Barlow SemiBold"/>
                <a:sym typeface="Barlow SemiBold"/>
              </a:defRPr>
            </a:lvl3pPr>
            <a:lvl4pPr lvl="3" rtl="0">
              <a:spcBef>
                <a:spcPts val="1600"/>
              </a:spcBef>
              <a:spcAft>
                <a:spcPts val="0"/>
              </a:spcAft>
              <a:buSzPts val="1800"/>
              <a:buFont typeface="Barlow SemiBold"/>
              <a:buNone/>
              <a:defRPr sz="1800">
                <a:latin typeface="Barlow SemiBold"/>
                <a:ea typeface="Barlow SemiBold"/>
                <a:cs typeface="Barlow SemiBold"/>
                <a:sym typeface="Barlow SemiBold"/>
              </a:defRPr>
            </a:lvl4pPr>
            <a:lvl5pPr lvl="4" rtl="0">
              <a:spcBef>
                <a:spcPts val="1600"/>
              </a:spcBef>
              <a:spcAft>
                <a:spcPts val="0"/>
              </a:spcAft>
              <a:buSzPts val="1800"/>
              <a:buFont typeface="Barlow SemiBold"/>
              <a:buNone/>
              <a:defRPr sz="1800">
                <a:latin typeface="Barlow SemiBold"/>
                <a:ea typeface="Barlow SemiBold"/>
                <a:cs typeface="Barlow SemiBold"/>
                <a:sym typeface="Barlow SemiBold"/>
              </a:defRPr>
            </a:lvl5pPr>
            <a:lvl6pPr lvl="5" rtl="0">
              <a:spcBef>
                <a:spcPts val="1600"/>
              </a:spcBef>
              <a:spcAft>
                <a:spcPts val="0"/>
              </a:spcAft>
              <a:buSzPts val="1800"/>
              <a:buFont typeface="Barlow SemiBold"/>
              <a:buNone/>
              <a:defRPr sz="1800">
                <a:latin typeface="Barlow SemiBold"/>
                <a:ea typeface="Barlow SemiBold"/>
                <a:cs typeface="Barlow SemiBold"/>
                <a:sym typeface="Barlow SemiBold"/>
              </a:defRPr>
            </a:lvl6pPr>
            <a:lvl7pPr lvl="6" rtl="0">
              <a:spcBef>
                <a:spcPts val="1600"/>
              </a:spcBef>
              <a:spcAft>
                <a:spcPts val="0"/>
              </a:spcAft>
              <a:buSzPts val="1800"/>
              <a:buFont typeface="Barlow SemiBold"/>
              <a:buNone/>
              <a:defRPr sz="1800">
                <a:latin typeface="Barlow SemiBold"/>
                <a:ea typeface="Barlow SemiBold"/>
                <a:cs typeface="Barlow SemiBold"/>
                <a:sym typeface="Barlow SemiBold"/>
              </a:defRPr>
            </a:lvl7pPr>
            <a:lvl8pPr lvl="7" rtl="0">
              <a:spcBef>
                <a:spcPts val="1600"/>
              </a:spcBef>
              <a:spcAft>
                <a:spcPts val="0"/>
              </a:spcAft>
              <a:buSzPts val="1800"/>
              <a:buFont typeface="Barlow SemiBold"/>
              <a:buNone/>
              <a:defRPr sz="1800">
                <a:latin typeface="Barlow SemiBold"/>
                <a:ea typeface="Barlow SemiBold"/>
                <a:cs typeface="Barlow SemiBold"/>
                <a:sym typeface="Barlow SemiBold"/>
              </a:defRPr>
            </a:lvl8pPr>
            <a:lvl9pPr lvl="8" rtl="0">
              <a:spcBef>
                <a:spcPts val="1600"/>
              </a:spcBef>
              <a:spcAft>
                <a:spcPts val="1600"/>
              </a:spcAft>
              <a:buSzPts val="1800"/>
              <a:buFont typeface="Barlow SemiBold"/>
              <a:buNone/>
              <a:defRPr sz="1800">
                <a:latin typeface="Barlow SemiBold"/>
                <a:ea typeface="Barlow SemiBold"/>
                <a:cs typeface="Barlow SemiBold"/>
                <a:sym typeface="Barlow SemiBold"/>
              </a:defRPr>
            </a:lvl9pPr>
          </a:lstStyle>
          <a:p>
            <a:endParaRPr/>
          </a:p>
        </p:txBody>
      </p:sp>
      <p:sp>
        <p:nvSpPr>
          <p:cNvPr id="1363" name="Google Shape;1363;p183"/>
          <p:cNvSpPr txBox="1"/>
          <p:nvPr/>
        </p:nvSpPr>
        <p:spPr>
          <a:xfrm>
            <a:off x="4648199" y="3357200"/>
            <a:ext cx="618000" cy="68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accent6"/>
                </a:solidFill>
                <a:latin typeface="Barlow"/>
                <a:ea typeface="Barlow"/>
                <a:cs typeface="Barlow"/>
                <a:sym typeface="Barlow"/>
              </a:rPr>
              <a:t>3</a:t>
            </a:r>
            <a:endParaRPr sz="4000" b="1">
              <a:solidFill>
                <a:schemeClr val="accent6"/>
              </a:solidFill>
              <a:latin typeface="Barlow"/>
              <a:ea typeface="Barlow"/>
              <a:cs typeface="Barlow"/>
              <a:sym typeface="Barlow"/>
            </a:endParaRPr>
          </a:p>
        </p:txBody>
      </p:sp>
      <p:sp>
        <p:nvSpPr>
          <p:cNvPr id="1364" name="Google Shape;1364;p183"/>
          <p:cNvSpPr txBox="1">
            <a:spLocks noGrp="1"/>
          </p:cNvSpPr>
          <p:nvPr>
            <p:ph type="body" idx="6"/>
          </p:nvPr>
        </p:nvSpPr>
        <p:spPr>
          <a:xfrm>
            <a:off x="5379400" y="3841075"/>
            <a:ext cx="3280500" cy="5727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65" name="Google Shape;1365;p183"/>
          <p:cNvSpPr txBox="1">
            <a:spLocks noGrp="1"/>
          </p:cNvSpPr>
          <p:nvPr>
            <p:ph type="body" idx="7"/>
          </p:nvPr>
        </p:nvSpPr>
        <p:spPr>
          <a:xfrm>
            <a:off x="5379425" y="2381945"/>
            <a:ext cx="3280500" cy="5727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City)">
  <p:cSld name="TITLE_1_1_2">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0"/>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90000"/>
              </a:lnSpc>
              <a:spcBef>
                <a:spcPts val="0"/>
              </a:spcBef>
              <a:spcAft>
                <a:spcPts val="0"/>
              </a:spcAft>
              <a:buClr>
                <a:srgbClr val="FFFFFF"/>
              </a:buClr>
              <a:buSzPts val="5200"/>
              <a:buNone/>
              <a:defRPr sz="5200">
                <a:solidFill>
                  <a:srgbClr val="FFFFFF"/>
                </a:solidFill>
              </a:defRPr>
            </a:lvl2pPr>
            <a:lvl3pPr lvl="2" rtl="0">
              <a:lnSpc>
                <a:spcPct val="90000"/>
              </a:lnSpc>
              <a:spcBef>
                <a:spcPts val="0"/>
              </a:spcBef>
              <a:spcAft>
                <a:spcPts val="0"/>
              </a:spcAft>
              <a:buClr>
                <a:srgbClr val="FFFFFF"/>
              </a:buClr>
              <a:buSzPts val="5200"/>
              <a:buNone/>
              <a:defRPr sz="5200">
                <a:solidFill>
                  <a:srgbClr val="FFFFFF"/>
                </a:solidFill>
              </a:defRPr>
            </a:lvl3pPr>
            <a:lvl4pPr lvl="3" rtl="0">
              <a:lnSpc>
                <a:spcPct val="90000"/>
              </a:lnSpc>
              <a:spcBef>
                <a:spcPts val="0"/>
              </a:spcBef>
              <a:spcAft>
                <a:spcPts val="0"/>
              </a:spcAft>
              <a:buClr>
                <a:srgbClr val="FFFFFF"/>
              </a:buClr>
              <a:buSzPts val="5200"/>
              <a:buNone/>
              <a:defRPr sz="5200">
                <a:solidFill>
                  <a:srgbClr val="FFFFFF"/>
                </a:solidFill>
              </a:defRPr>
            </a:lvl4pPr>
            <a:lvl5pPr lvl="4" rtl="0">
              <a:lnSpc>
                <a:spcPct val="90000"/>
              </a:lnSpc>
              <a:spcBef>
                <a:spcPts val="0"/>
              </a:spcBef>
              <a:spcAft>
                <a:spcPts val="0"/>
              </a:spcAft>
              <a:buClr>
                <a:srgbClr val="FFFFFF"/>
              </a:buClr>
              <a:buSzPts val="5200"/>
              <a:buNone/>
              <a:defRPr sz="5200">
                <a:solidFill>
                  <a:srgbClr val="FFFFFF"/>
                </a:solidFill>
              </a:defRPr>
            </a:lvl5pPr>
            <a:lvl6pPr lvl="5" rtl="0">
              <a:lnSpc>
                <a:spcPct val="90000"/>
              </a:lnSpc>
              <a:spcBef>
                <a:spcPts val="0"/>
              </a:spcBef>
              <a:spcAft>
                <a:spcPts val="0"/>
              </a:spcAft>
              <a:buClr>
                <a:srgbClr val="FFFFFF"/>
              </a:buClr>
              <a:buSzPts val="5200"/>
              <a:buNone/>
              <a:defRPr sz="5200">
                <a:solidFill>
                  <a:srgbClr val="FFFFFF"/>
                </a:solidFill>
              </a:defRPr>
            </a:lvl6pPr>
            <a:lvl7pPr lvl="6" rtl="0">
              <a:lnSpc>
                <a:spcPct val="90000"/>
              </a:lnSpc>
              <a:spcBef>
                <a:spcPts val="0"/>
              </a:spcBef>
              <a:spcAft>
                <a:spcPts val="0"/>
              </a:spcAft>
              <a:buClr>
                <a:srgbClr val="FFFFFF"/>
              </a:buClr>
              <a:buSzPts val="5200"/>
              <a:buNone/>
              <a:defRPr sz="5200">
                <a:solidFill>
                  <a:srgbClr val="FFFFFF"/>
                </a:solidFill>
              </a:defRPr>
            </a:lvl7pPr>
            <a:lvl8pPr lvl="7" rtl="0">
              <a:lnSpc>
                <a:spcPct val="90000"/>
              </a:lnSpc>
              <a:spcBef>
                <a:spcPts val="0"/>
              </a:spcBef>
              <a:spcAft>
                <a:spcPts val="0"/>
              </a:spcAft>
              <a:buClr>
                <a:srgbClr val="FFFFFF"/>
              </a:buClr>
              <a:buSzPts val="5200"/>
              <a:buNone/>
              <a:defRPr sz="5200">
                <a:solidFill>
                  <a:srgbClr val="FFFFFF"/>
                </a:solidFill>
              </a:defRPr>
            </a:lvl8pPr>
            <a:lvl9pPr lvl="8" rtl="0">
              <a:lnSpc>
                <a:spcPct val="90000"/>
              </a:lnSpc>
              <a:spcBef>
                <a:spcPts val="0"/>
              </a:spcBef>
              <a:spcAft>
                <a:spcPts val="0"/>
              </a:spcAft>
              <a:buClr>
                <a:srgbClr val="FFFFFF"/>
              </a:buClr>
              <a:buSzPts val="5200"/>
              <a:buNone/>
              <a:defRPr sz="5200">
                <a:solidFill>
                  <a:srgbClr val="FFFFFF"/>
                </a:solidFill>
              </a:defRPr>
            </a:lvl9pPr>
          </a:lstStyle>
          <a:p>
            <a:endParaRPr/>
          </a:p>
        </p:txBody>
      </p:sp>
      <p:sp>
        <p:nvSpPr>
          <p:cNvPr id="99" name="Google Shape;99;p20"/>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100" name="Google Shape;10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20"/>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102" name="Google Shape;102;p20"/>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_ One Third Slide Callout">
  <p:cSld name="ONE_COLUMN_TEXT_1_1">
    <p:spTree>
      <p:nvGrpSpPr>
        <p:cNvPr id="1" name="Shape 1366"/>
        <p:cNvGrpSpPr/>
        <p:nvPr/>
      </p:nvGrpSpPr>
      <p:grpSpPr>
        <a:xfrm>
          <a:off x="0" y="0"/>
          <a:ext cx="0" cy="0"/>
          <a:chOff x="0" y="0"/>
          <a:chExt cx="0" cy="0"/>
        </a:xfrm>
      </p:grpSpPr>
      <p:sp>
        <p:nvSpPr>
          <p:cNvPr id="1367" name="Google Shape;1367;p1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68" name="Google Shape;1368;p184"/>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369" name="Google Shape;1369;p184"/>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370" name="Google Shape;1370;p184"/>
          <p:cNvSpPr txBox="1">
            <a:spLocks noGrp="1"/>
          </p:cNvSpPr>
          <p:nvPr>
            <p:ph type="title"/>
          </p:nvPr>
        </p:nvSpPr>
        <p:spPr>
          <a:xfrm>
            <a:off x="311700" y="292625"/>
            <a:ext cx="54423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71" name="Google Shape;1371;p184"/>
          <p:cNvSpPr/>
          <p:nvPr/>
        </p:nvSpPr>
        <p:spPr>
          <a:xfrm>
            <a:off x="6054925" y="-125"/>
            <a:ext cx="30891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84"/>
          <p:cNvSpPr txBox="1">
            <a:spLocks noGrp="1"/>
          </p:cNvSpPr>
          <p:nvPr>
            <p:ph type="body" idx="1"/>
          </p:nvPr>
        </p:nvSpPr>
        <p:spPr>
          <a:xfrm>
            <a:off x="6408200" y="1234440"/>
            <a:ext cx="2424000" cy="34164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73" name="Google Shape;1373;p184"/>
          <p:cNvSpPr txBox="1">
            <a:spLocks noGrp="1"/>
          </p:cNvSpPr>
          <p:nvPr>
            <p:ph type="body" idx="2"/>
          </p:nvPr>
        </p:nvSpPr>
        <p:spPr>
          <a:xfrm>
            <a:off x="311700" y="1234440"/>
            <a:ext cx="54423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o Not Use Blank For old Slides" type="blank">
  <p:cSld name="BLANK">
    <p:spTree>
      <p:nvGrpSpPr>
        <p:cNvPr id="1" name="Shape 1374"/>
        <p:cNvGrpSpPr/>
        <p:nvPr/>
      </p:nvGrpSpPr>
      <p:grpSpPr>
        <a:xfrm>
          <a:off x="0" y="0"/>
          <a:ext cx="0" cy="0"/>
          <a:chOff x="0" y="0"/>
          <a:chExt cx="0" cy="0"/>
        </a:xfrm>
      </p:grpSpPr>
      <p:sp>
        <p:nvSpPr>
          <p:cNvPr id="1375" name="Google Shape;1375;p1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376"/>
        <p:cNvGrpSpPr/>
        <p:nvPr/>
      </p:nvGrpSpPr>
      <p:grpSpPr>
        <a:xfrm>
          <a:off x="0" y="0"/>
          <a:ext cx="0" cy="0"/>
          <a:chOff x="0" y="0"/>
          <a:chExt cx="0" cy="0"/>
        </a:xfrm>
      </p:grpSpPr>
      <p:sp>
        <p:nvSpPr>
          <p:cNvPr id="1377" name="Google Shape;1377;p1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78" name="Google Shape;1378;p186"/>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379" name="Google Shape;1379;p186"/>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Customer Evidence Framework">
  <p:cSld name="CUSTOM">
    <p:bg>
      <p:bgPr>
        <a:solidFill>
          <a:schemeClr val="accent1"/>
        </a:solidFill>
        <a:effectLst/>
      </p:bgPr>
    </p:bg>
    <p:spTree>
      <p:nvGrpSpPr>
        <p:cNvPr id="1" name="Shape 1380"/>
        <p:cNvGrpSpPr/>
        <p:nvPr/>
      </p:nvGrpSpPr>
      <p:grpSpPr>
        <a:xfrm>
          <a:off x="0" y="0"/>
          <a:ext cx="0" cy="0"/>
          <a:chOff x="0" y="0"/>
          <a:chExt cx="0" cy="0"/>
        </a:xfrm>
      </p:grpSpPr>
      <p:sp>
        <p:nvSpPr>
          <p:cNvPr id="1381" name="Google Shape;1381;p187"/>
          <p:cNvSpPr/>
          <p:nvPr/>
        </p:nvSpPr>
        <p:spPr>
          <a:xfrm>
            <a:off x="75" y="3246000"/>
            <a:ext cx="9144000" cy="1897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87"/>
          <p:cNvSpPr txBox="1">
            <a:spLocks noGrp="1"/>
          </p:cNvSpPr>
          <p:nvPr>
            <p:ph type="subTitle" idx="1"/>
          </p:nvPr>
        </p:nvSpPr>
        <p:spPr>
          <a:xfrm>
            <a:off x="3056200" y="3375800"/>
            <a:ext cx="5931900" cy="1633500"/>
          </a:xfrm>
          <a:prstGeom prst="rect">
            <a:avLst/>
          </a:prstGeom>
        </p:spPr>
        <p:txBody>
          <a:bodyPr spcFirstLastPara="1" wrap="square" lIns="285750"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300" i="1"/>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383" name="Google Shape;1383;p187"/>
          <p:cNvSpPr txBox="1">
            <a:spLocks noGrp="1"/>
          </p:cNvSpPr>
          <p:nvPr>
            <p:ph type="subTitle" idx="2"/>
          </p:nvPr>
        </p:nvSpPr>
        <p:spPr>
          <a:xfrm>
            <a:off x="311700" y="3566150"/>
            <a:ext cx="2744400" cy="969300"/>
          </a:xfrm>
          <a:prstGeom prst="rect">
            <a:avLst/>
          </a:prstGeom>
        </p:spPr>
        <p:txBody>
          <a:bodyPr spcFirstLastPara="1" wrap="square" lIns="91425" tIns="91425" rIns="228600" bIns="91425" anchor="t" anchorCtr="0">
            <a:noAutofit/>
          </a:bodyPr>
          <a:lstStyle>
            <a:lvl1pPr marL="0" marR="0" lvl="0" indent="0" algn="r" rtl="0">
              <a:lnSpc>
                <a:spcPct val="80000"/>
              </a:lnSpc>
              <a:spcBef>
                <a:spcPts val="0"/>
              </a:spcBef>
              <a:spcAft>
                <a:spcPts val="0"/>
              </a:spcAft>
              <a:buNone/>
              <a:defRPr sz="3600" b="1">
                <a:solidFill>
                  <a:schemeClr val="accent1"/>
                </a:solidFill>
                <a:latin typeface="Barlow Condensed"/>
                <a:ea typeface="Barlow Condensed"/>
                <a:cs typeface="Barlow Condensed"/>
                <a:sym typeface="Barlow Condense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pic>
        <p:nvPicPr>
          <p:cNvPr id="1384" name="Google Shape;1384;p187"/>
          <p:cNvPicPr preferRelativeResize="0"/>
          <p:nvPr/>
        </p:nvPicPr>
        <p:blipFill rotWithShape="1">
          <a:blip r:embed="rId2">
            <a:alphaModFix/>
          </a:blip>
          <a:srcRect/>
          <a:stretch/>
        </p:blipFill>
        <p:spPr>
          <a:xfrm>
            <a:off x="311700" y="4759450"/>
            <a:ext cx="779275" cy="170700"/>
          </a:xfrm>
          <a:prstGeom prst="rect">
            <a:avLst/>
          </a:prstGeom>
          <a:noFill/>
          <a:ln>
            <a:noFill/>
          </a:ln>
        </p:spPr>
      </p:pic>
      <p:sp>
        <p:nvSpPr>
          <p:cNvPr id="1385" name="Google Shape;1385;p187"/>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Barlow SemiBold"/>
                <a:ea typeface="Barlow SemiBold"/>
                <a:cs typeface="Barlow SemiBold"/>
                <a:sym typeface="Barlow SemiBold"/>
              </a:rPr>
              <a:t>Confidential, Do not share</a:t>
            </a:r>
            <a:endParaRPr sz="1000" b="0" i="0" u="none" strike="noStrike" cap="none">
              <a:solidFill>
                <a:srgbClr val="FFFFFF"/>
              </a:solidFill>
              <a:latin typeface="Barlow SemiBold"/>
              <a:ea typeface="Barlow SemiBold"/>
              <a:cs typeface="Barlow SemiBold"/>
              <a:sym typeface="Barlow SemiBold"/>
            </a:endParaRPr>
          </a:p>
        </p:txBody>
      </p:sp>
      <p:pic>
        <p:nvPicPr>
          <p:cNvPr id="1386" name="Google Shape;1386;p187"/>
          <p:cNvPicPr preferRelativeResize="0"/>
          <p:nvPr/>
        </p:nvPicPr>
        <p:blipFill>
          <a:blip r:embed="rId3">
            <a:alphaModFix/>
          </a:blip>
          <a:stretch>
            <a:fillRect/>
          </a:stretch>
        </p:blipFill>
        <p:spPr>
          <a:xfrm>
            <a:off x="311700" y="624350"/>
            <a:ext cx="319273" cy="231649"/>
          </a:xfrm>
          <a:prstGeom prst="rect">
            <a:avLst/>
          </a:prstGeom>
          <a:noFill/>
          <a:ln>
            <a:noFill/>
          </a:ln>
        </p:spPr>
      </p:pic>
      <p:pic>
        <p:nvPicPr>
          <p:cNvPr id="1387" name="Google Shape;1387;p187"/>
          <p:cNvPicPr preferRelativeResize="0"/>
          <p:nvPr/>
        </p:nvPicPr>
        <p:blipFill>
          <a:blip r:embed="rId3">
            <a:alphaModFix/>
          </a:blip>
          <a:stretch>
            <a:fillRect/>
          </a:stretch>
        </p:blipFill>
        <p:spPr>
          <a:xfrm>
            <a:off x="311700" y="1509300"/>
            <a:ext cx="319273" cy="231653"/>
          </a:xfrm>
          <a:prstGeom prst="rect">
            <a:avLst/>
          </a:prstGeom>
          <a:noFill/>
          <a:ln>
            <a:noFill/>
          </a:ln>
        </p:spPr>
      </p:pic>
      <p:pic>
        <p:nvPicPr>
          <p:cNvPr id="1388" name="Google Shape;1388;p187"/>
          <p:cNvPicPr preferRelativeResize="0"/>
          <p:nvPr/>
        </p:nvPicPr>
        <p:blipFill>
          <a:blip r:embed="rId3">
            <a:alphaModFix/>
          </a:blip>
          <a:stretch>
            <a:fillRect/>
          </a:stretch>
        </p:blipFill>
        <p:spPr>
          <a:xfrm>
            <a:off x="311700" y="2394250"/>
            <a:ext cx="319268" cy="231649"/>
          </a:xfrm>
          <a:prstGeom prst="rect">
            <a:avLst/>
          </a:prstGeom>
          <a:noFill/>
          <a:ln>
            <a:noFill/>
          </a:ln>
        </p:spPr>
      </p:pic>
      <p:pic>
        <p:nvPicPr>
          <p:cNvPr id="1389" name="Google Shape;1389;p187"/>
          <p:cNvPicPr preferRelativeResize="0"/>
          <p:nvPr/>
        </p:nvPicPr>
        <p:blipFill rotWithShape="1">
          <a:blip r:embed="rId4">
            <a:alphaModFix/>
          </a:blip>
          <a:srcRect/>
          <a:stretch/>
        </p:blipFill>
        <p:spPr>
          <a:xfrm>
            <a:off x="311700" y="4759450"/>
            <a:ext cx="779275" cy="170700"/>
          </a:xfrm>
          <a:prstGeom prst="rect">
            <a:avLst/>
          </a:prstGeom>
          <a:noFill/>
          <a:ln>
            <a:noFill/>
          </a:ln>
        </p:spPr>
      </p:pic>
      <p:sp>
        <p:nvSpPr>
          <p:cNvPr id="1390" name="Google Shape;1390;p187"/>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Barlow SemiBold"/>
                <a:ea typeface="Barlow SemiBold"/>
                <a:cs typeface="Barlow SemiBold"/>
                <a:sym typeface="Barlow SemiBold"/>
              </a:rPr>
              <a:t>Confidential, Do not share</a:t>
            </a:r>
            <a:endParaRPr sz="1000" b="0" i="0" u="none" strike="noStrike" cap="none">
              <a:solidFill>
                <a:schemeClr val="dk2"/>
              </a:solidFill>
              <a:latin typeface="Barlow SemiBold"/>
              <a:ea typeface="Barlow SemiBold"/>
              <a:cs typeface="Barlow SemiBold"/>
              <a:sym typeface="Barlow SemiBold"/>
            </a:endParaRPr>
          </a:p>
        </p:txBody>
      </p:sp>
      <p:cxnSp>
        <p:nvCxnSpPr>
          <p:cNvPr id="1391" name="Google Shape;1391;p187"/>
          <p:cNvCxnSpPr/>
          <p:nvPr/>
        </p:nvCxnSpPr>
        <p:spPr>
          <a:xfrm>
            <a:off x="3052000" y="3832025"/>
            <a:ext cx="0" cy="773700"/>
          </a:xfrm>
          <a:prstGeom prst="straightConnector1">
            <a:avLst/>
          </a:prstGeom>
          <a:noFill/>
          <a:ln w="9525" cap="flat" cmpd="sng">
            <a:solidFill>
              <a:srgbClr val="D8D8D8"/>
            </a:solidFill>
            <a:prstDash val="solid"/>
            <a:round/>
            <a:headEnd type="none" w="med" len="med"/>
            <a:tailEnd type="none" w="med" len="med"/>
          </a:ln>
        </p:spPr>
      </p:cxnSp>
      <p:cxnSp>
        <p:nvCxnSpPr>
          <p:cNvPr id="1392" name="Google Shape;1392;p187"/>
          <p:cNvCxnSpPr/>
          <p:nvPr/>
        </p:nvCxnSpPr>
        <p:spPr>
          <a:xfrm>
            <a:off x="3054096" y="3566160"/>
            <a:ext cx="0" cy="1017300"/>
          </a:xfrm>
          <a:prstGeom prst="straightConnector1">
            <a:avLst/>
          </a:prstGeom>
          <a:noFill/>
          <a:ln w="19050" cap="flat" cmpd="sng">
            <a:solidFill>
              <a:schemeClr val="accent2"/>
            </a:solidFill>
            <a:prstDash val="solid"/>
            <a:round/>
            <a:headEnd type="none" w="med" len="med"/>
            <a:tailEnd type="none" w="med" len="med"/>
          </a:ln>
        </p:spPr>
      </p:cxnSp>
      <p:sp>
        <p:nvSpPr>
          <p:cNvPr id="1393" name="Google Shape;1393;p187"/>
          <p:cNvSpPr txBox="1">
            <a:spLocks noGrp="1"/>
          </p:cNvSpPr>
          <p:nvPr>
            <p:ph type="title"/>
          </p:nvPr>
        </p:nvSpPr>
        <p:spPr>
          <a:xfrm>
            <a:off x="765638" y="624350"/>
            <a:ext cx="2238600" cy="438300"/>
          </a:xfrm>
          <a:prstGeom prst="rect">
            <a:avLst/>
          </a:prstGeom>
        </p:spPr>
        <p:txBody>
          <a:bodyPr spcFirstLastPara="1" wrap="square" lIns="0" tIns="91425" rIns="0" bIns="91425" anchor="ctr" anchorCtr="0">
            <a:noAutofit/>
          </a:bodyPr>
          <a:lstStyle>
            <a:lvl1pPr marL="0" marR="0" lvl="0" indent="0" algn="l" rtl="0">
              <a:lnSpc>
                <a:spcPct val="100000"/>
              </a:lnSpc>
              <a:spcBef>
                <a:spcPts val="0"/>
              </a:spcBef>
              <a:spcAft>
                <a:spcPts val="0"/>
              </a:spcAft>
              <a:buNone/>
              <a:defRPr sz="1800" b="0">
                <a:solidFill>
                  <a:srgbClr val="FFFFFF"/>
                </a:solidFill>
                <a:latin typeface="Barlow SemiBold"/>
                <a:ea typeface="Barlow SemiBold"/>
                <a:cs typeface="Barlow SemiBold"/>
                <a:sym typeface="Barlow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4" name="Google Shape;1394;p187"/>
          <p:cNvSpPr txBox="1">
            <a:spLocks noGrp="1"/>
          </p:cNvSpPr>
          <p:nvPr>
            <p:ph type="title" idx="3"/>
          </p:nvPr>
        </p:nvSpPr>
        <p:spPr>
          <a:xfrm>
            <a:off x="765638" y="1509300"/>
            <a:ext cx="2238600" cy="438300"/>
          </a:xfrm>
          <a:prstGeom prst="rect">
            <a:avLst/>
          </a:prstGeom>
        </p:spPr>
        <p:txBody>
          <a:bodyPr spcFirstLastPara="1" wrap="square" lIns="0" tIns="91425" rIns="0" bIns="91425" anchor="ctr" anchorCtr="0">
            <a:noAutofit/>
          </a:bodyPr>
          <a:lstStyle>
            <a:lvl1pPr marL="0" marR="0" lvl="0" indent="0" algn="l" rtl="0">
              <a:lnSpc>
                <a:spcPct val="100000"/>
              </a:lnSpc>
              <a:spcBef>
                <a:spcPts val="0"/>
              </a:spcBef>
              <a:spcAft>
                <a:spcPts val="0"/>
              </a:spcAft>
              <a:buNone/>
              <a:defRPr sz="1800" b="0">
                <a:solidFill>
                  <a:srgbClr val="FFFFFF"/>
                </a:solidFill>
                <a:latin typeface="Barlow SemiBold"/>
                <a:ea typeface="Barlow SemiBold"/>
                <a:cs typeface="Barlow SemiBold"/>
                <a:sym typeface="Barlow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5" name="Google Shape;1395;p187"/>
          <p:cNvSpPr txBox="1">
            <a:spLocks noGrp="1"/>
          </p:cNvSpPr>
          <p:nvPr>
            <p:ph type="title" idx="4"/>
          </p:nvPr>
        </p:nvSpPr>
        <p:spPr>
          <a:xfrm>
            <a:off x="765638" y="2394250"/>
            <a:ext cx="2238600" cy="438300"/>
          </a:xfrm>
          <a:prstGeom prst="rect">
            <a:avLst/>
          </a:prstGeom>
        </p:spPr>
        <p:txBody>
          <a:bodyPr spcFirstLastPara="1" wrap="square" lIns="0" tIns="91425" rIns="0" bIns="91425" anchor="ctr" anchorCtr="0">
            <a:noAutofit/>
          </a:bodyPr>
          <a:lstStyle>
            <a:lvl1pPr marL="0" marR="0" lvl="0" indent="0" algn="l" rtl="0">
              <a:lnSpc>
                <a:spcPct val="100000"/>
              </a:lnSpc>
              <a:spcBef>
                <a:spcPts val="0"/>
              </a:spcBef>
              <a:spcAft>
                <a:spcPts val="0"/>
              </a:spcAft>
              <a:buNone/>
              <a:defRPr sz="1800" b="0">
                <a:solidFill>
                  <a:srgbClr val="FFFFFF"/>
                </a:solidFill>
                <a:latin typeface="Barlow SemiBold"/>
                <a:ea typeface="Barlow SemiBold"/>
                <a:cs typeface="Barlow SemiBold"/>
                <a:sym typeface="Barlow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1 Metric (Title Optional)">
  <p:cSld name="BIG_NUMBER">
    <p:spTree>
      <p:nvGrpSpPr>
        <p:cNvPr id="1" name="Shape 1396"/>
        <p:cNvGrpSpPr/>
        <p:nvPr/>
      </p:nvGrpSpPr>
      <p:grpSpPr>
        <a:xfrm>
          <a:off x="0" y="0"/>
          <a:ext cx="0" cy="0"/>
          <a:chOff x="0" y="0"/>
          <a:chExt cx="0" cy="0"/>
        </a:xfrm>
      </p:grpSpPr>
      <p:sp>
        <p:nvSpPr>
          <p:cNvPr id="1397" name="Google Shape;1397;p188"/>
          <p:cNvSpPr txBox="1">
            <a:spLocks noGrp="1"/>
          </p:cNvSpPr>
          <p:nvPr>
            <p:ph type="title" hasCustomPrompt="1"/>
          </p:nvPr>
        </p:nvSpPr>
        <p:spPr>
          <a:xfrm>
            <a:off x="311700" y="953725"/>
            <a:ext cx="8520600" cy="19635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10000"/>
              <a:buNone/>
              <a:defRPr sz="10000">
                <a:solidFill>
                  <a:srgbClr val="1F76D8"/>
                </a:solidFill>
              </a:defRPr>
            </a:lvl1pPr>
            <a:lvl2pPr lvl="1" algn="ctr" rtl="0">
              <a:spcBef>
                <a:spcPts val="0"/>
              </a:spcBef>
              <a:spcAft>
                <a:spcPts val="0"/>
              </a:spcAft>
              <a:buClr>
                <a:srgbClr val="1F76D8"/>
              </a:buClr>
              <a:buSzPts val="10000"/>
              <a:buNone/>
              <a:defRPr sz="10000">
                <a:solidFill>
                  <a:srgbClr val="1F76D8"/>
                </a:solidFill>
              </a:defRPr>
            </a:lvl2pPr>
            <a:lvl3pPr lvl="2" algn="ctr" rtl="0">
              <a:spcBef>
                <a:spcPts val="0"/>
              </a:spcBef>
              <a:spcAft>
                <a:spcPts val="0"/>
              </a:spcAft>
              <a:buClr>
                <a:srgbClr val="1F76D8"/>
              </a:buClr>
              <a:buSzPts val="10000"/>
              <a:buNone/>
              <a:defRPr sz="10000">
                <a:solidFill>
                  <a:srgbClr val="1F76D8"/>
                </a:solidFill>
              </a:defRPr>
            </a:lvl3pPr>
            <a:lvl4pPr lvl="3" algn="ctr" rtl="0">
              <a:spcBef>
                <a:spcPts val="0"/>
              </a:spcBef>
              <a:spcAft>
                <a:spcPts val="0"/>
              </a:spcAft>
              <a:buClr>
                <a:srgbClr val="1F76D8"/>
              </a:buClr>
              <a:buSzPts val="10000"/>
              <a:buNone/>
              <a:defRPr sz="10000">
                <a:solidFill>
                  <a:srgbClr val="1F76D8"/>
                </a:solidFill>
              </a:defRPr>
            </a:lvl4pPr>
            <a:lvl5pPr lvl="4" algn="ctr" rtl="0">
              <a:spcBef>
                <a:spcPts val="0"/>
              </a:spcBef>
              <a:spcAft>
                <a:spcPts val="0"/>
              </a:spcAft>
              <a:buClr>
                <a:srgbClr val="1F76D8"/>
              </a:buClr>
              <a:buSzPts val="10000"/>
              <a:buNone/>
              <a:defRPr sz="10000">
                <a:solidFill>
                  <a:srgbClr val="1F76D8"/>
                </a:solidFill>
              </a:defRPr>
            </a:lvl5pPr>
            <a:lvl6pPr lvl="5" algn="ctr" rtl="0">
              <a:spcBef>
                <a:spcPts val="0"/>
              </a:spcBef>
              <a:spcAft>
                <a:spcPts val="0"/>
              </a:spcAft>
              <a:buClr>
                <a:srgbClr val="1F76D8"/>
              </a:buClr>
              <a:buSzPts val="10000"/>
              <a:buNone/>
              <a:defRPr sz="10000">
                <a:solidFill>
                  <a:srgbClr val="1F76D8"/>
                </a:solidFill>
              </a:defRPr>
            </a:lvl6pPr>
            <a:lvl7pPr lvl="6" algn="ctr" rtl="0">
              <a:spcBef>
                <a:spcPts val="0"/>
              </a:spcBef>
              <a:spcAft>
                <a:spcPts val="0"/>
              </a:spcAft>
              <a:buClr>
                <a:srgbClr val="1F76D8"/>
              </a:buClr>
              <a:buSzPts val="10000"/>
              <a:buNone/>
              <a:defRPr sz="10000">
                <a:solidFill>
                  <a:srgbClr val="1F76D8"/>
                </a:solidFill>
              </a:defRPr>
            </a:lvl7pPr>
            <a:lvl8pPr lvl="7" algn="ctr" rtl="0">
              <a:spcBef>
                <a:spcPts val="0"/>
              </a:spcBef>
              <a:spcAft>
                <a:spcPts val="0"/>
              </a:spcAft>
              <a:buClr>
                <a:srgbClr val="1F76D8"/>
              </a:buClr>
              <a:buSzPts val="10000"/>
              <a:buNone/>
              <a:defRPr sz="10000">
                <a:solidFill>
                  <a:srgbClr val="1F76D8"/>
                </a:solidFill>
              </a:defRPr>
            </a:lvl8pPr>
            <a:lvl9pPr lvl="8" algn="ctr" rtl="0">
              <a:spcBef>
                <a:spcPts val="0"/>
              </a:spcBef>
              <a:spcAft>
                <a:spcPts val="0"/>
              </a:spcAft>
              <a:buClr>
                <a:srgbClr val="1F76D8"/>
              </a:buClr>
              <a:buSzPts val="10000"/>
              <a:buNone/>
              <a:defRPr sz="10000">
                <a:solidFill>
                  <a:srgbClr val="1F76D8"/>
                </a:solidFill>
              </a:defRPr>
            </a:lvl9pPr>
          </a:lstStyle>
          <a:p>
            <a:r>
              <a:t>xx%</a:t>
            </a:r>
          </a:p>
        </p:txBody>
      </p:sp>
      <p:sp>
        <p:nvSpPr>
          <p:cNvPr id="1398" name="Google Shape;1398;p188"/>
          <p:cNvSpPr txBox="1">
            <a:spLocks noGrp="1"/>
          </p:cNvSpPr>
          <p:nvPr>
            <p:ph type="body" idx="1"/>
          </p:nvPr>
        </p:nvSpPr>
        <p:spPr>
          <a:xfrm>
            <a:off x="311700" y="2999825"/>
            <a:ext cx="8520600" cy="1300800"/>
          </a:xfrm>
          <a:prstGeom prst="rect">
            <a:avLst/>
          </a:prstGeom>
        </p:spPr>
        <p:txBody>
          <a:bodyPr spcFirstLastPara="1" wrap="square" lIns="0" tIns="91425" rIns="0"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399" name="Google Shape;1399;p1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00" name="Google Shape;1400;p188"/>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401" name="Google Shape;1401;p188"/>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402" name="Google Shape;1402;p188"/>
          <p:cNvSpPr txBox="1">
            <a:spLocks noGrp="1"/>
          </p:cNvSpPr>
          <p:nvPr>
            <p:ph type="title" idx="2"/>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2 Metrics (Title Optional)">
  <p:cSld name="BIG_NUMBER_1">
    <p:spTree>
      <p:nvGrpSpPr>
        <p:cNvPr id="1" name="Shape 1403"/>
        <p:cNvGrpSpPr/>
        <p:nvPr/>
      </p:nvGrpSpPr>
      <p:grpSpPr>
        <a:xfrm>
          <a:off x="0" y="0"/>
          <a:ext cx="0" cy="0"/>
          <a:chOff x="0" y="0"/>
          <a:chExt cx="0" cy="0"/>
        </a:xfrm>
      </p:grpSpPr>
      <p:sp>
        <p:nvSpPr>
          <p:cNvPr id="1404" name="Google Shape;1404;p189"/>
          <p:cNvSpPr txBox="1">
            <a:spLocks noGrp="1"/>
          </p:cNvSpPr>
          <p:nvPr>
            <p:ph type="title" hasCustomPrompt="1"/>
          </p:nvPr>
        </p:nvSpPr>
        <p:spPr>
          <a:xfrm>
            <a:off x="311700" y="1232350"/>
            <a:ext cx="3967500" cy="15324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8000"/>
              <a:buNone/>
              <a:defRPr sz="8000">
                <a:solidFill>
                  <a:srgbClr val="1F76D8"/>
                </a:solidFill>
              </a:defRPr>
            </a:lvl1pPr>
            <a:lvl2pPr lvl="1" algn="ctr" rtl="0">
              <a:spcBef>
                <a:spcPts val="0"/>
              </a:spcBef>
              <a:spcAft>
                <a:spcPts val="0"/>
              </a:spcAft>
              <a:buClr>
                <a:srgbClr val="1F76D8"/>
              </a:buClr>
              <a:buSzPts val="8000"/>
              <a:buNone/>
              <a:defRPr sz="8000">
                <a:solidFill>
                  <a:srgbClr val="1F76D8"/>
                </a:solidFill>
              </a:defRPr>
            </a:lvl2pPr>
            <a:lvl3pPr lvl="2" algn="ctr" rtl="0">
              <a:spcBef>
                <a:spcPts val="0"/>
              </a:spcBef>
              <a:spcAft>
                <a:spcPts val="0"/>
              </a:spcAft>
              <a:buClr>
                <a:srgbClr val="1F76D8"/>
              </a:buClr>
              <a:buSzPts val="8000"/>
              <a:buNone/>
              <a:defRPr sz="8000">
                <a:solidFill>
                  <a:srgbClr val="1F76D8"/>
                </a:solidFill>
              </a:defRPr>
            </a:lvl3pPr>
            <a:lvl4pPr lvl="3" algn="ctr" rtl="0">
              <a:spcBef>
                <a:spcPts val="0"/>
              </a:spcBef>
              <a:spcAft>
                <a:spcPts val="0"/>
              </a:spcAft>
              <a:buClr>
                <a:srgbClr val="1F76D8"/>
              </a:buClr>
              <a:buSzPts val="8000"/>
              <a:buNone/>
              <a:defRPr sz="8000">
                <a:solidFill>
                  <a:srgbClr val="1F76D8"/>
                </a:solidFill>
              </a:defRPr>
            </a:lvl4pPr>
            <a:lvl5pPr lvl="4" algn="ctr" rtl="0">
              <a:spcBef>
                <a:spcPts val="0"/>
              </a:spcBef>
              <a:spcAft>
                <a:spcPts val="0"/>
              </a:spcAft>
              <a:buClr>
                <a:srgbClr val="1F76D8"/>
              </a:buClr>
              <a:buSzPts val="8000"/>
              <a:buNone/>
              <a:defRPr sz="8000">
                <a:solidFill>
                  <a:srgbClr val="1F76D8"/>
                </a:solidFill>
              </a:defRPr>
            </a:lvl5pPr>
            <a:lvl6pPr lvl="5" algn="ctr" rtl="0">
              <a:spcBef>
                <a:spcPts val="0"/>
              </a:spcBef>
              <a:spcAft>
                <a:spcPts val="0"/>
              </a:spcAft>
              <a:buClr>
                <a:srgbClr val="1F76D8"/>
              </a:buClr>
              <a:buSzPts val="8000"/>
              <a:buNone/>
              <a:defRPr sz="8000">
                <a:solidFill>
                  <a:srgbClr val="1F76D8"/>
                </a:solidFill>
              </a:defRPr>
            </a:lvl6pPr>
            <a:lvl7pPr lvl="6" algn="ctr" rtl="0">
              <a:spcBef>
                <a:spcPts val="0"/>
              </a:spcBef>
              <a:spcAft>
                <a:spcPts val="0"/>
              </a:spcAft>
              <a:buClr>
                <a:srgbClr val="1F76D8"/>
              </a:buClr>
              <a:buSzPts val="8000"/>
              <a:buNone/>
              <a:defRPr sz="8000">
                <a:solidFill>
                  <a:srgbClr val="1F76D8"/>
                </a:solidFill>
              </a:defRPr>
            </a:lvl7pPr>
            <a:lvl8pPr lvl="7" algn="ctr" rtl="0">
              <a:spcBef>
                <a:spcPts val="0"/>
              </a:spcBef>
              <a:spcAft>
                <a:spcPts val="0"/>
              </a:spcAft>
              <a:buClr>
                <a:srgbClr val="1F76D8"/>
              </a:buClr>
              <a:buSzPts val="8000"/>
              <a:buNone/>
              <a:defRPr sz="8000">
                <a:solidFill>
                  <a:srgbClr val="1F76D8"/>
                </a:solidFill>
              </a:defRPr>
            </a:lvl8pPr>
            <a:lvl9pPr lvl="8" algn="ctr" rtl="0">
              <a:spcBef>
                <a:spcPts val="0"/>
              </a:spcBef>
              <a:spcAft>
                <a:spcPts val="0"/>
              </a:spcAft>
              <a:buClr>
                <a:srgbClr val="1F76D8"/>
              </a:buClr>
              <a:buSzPts val="8000"/>
              <a:buNone/>
              <a:defRPr sz="8000">
                <a:solidFill>
                  <a:srgbClr val="1F76D8"/>
                </a:solidFill>
              </a:defRPr>
            </a:lvl9pPr>
          </a:lstStyle>
          <a:p>
            <a:r>
              <a:t>xx%</a:t>
            </a:r>
          </a:p>
        </p:txBody>
      </p:sp>
      <p:sp>
        <p:nvSpPr>
          <p:cNvPr id="1405" name="Google Shape;1405;p189"/>
          <p:cNvSpPr txBox="1">
            <a:spLocks noGrp="1"/>
          </p:cNvSpPr>
          <p:nvPr>
            <p:ph type="body" idx="1"/>
          </p:nvPr>
        </p:nvSpPr>
        <p:spPr>
          <a:xfrm>
            <a:off x="311500" y="2764825"/>
            <a:ext cx="3967500" cy="13008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06" name="Google Shape;1406;p1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07" name="Google Shape;1407;p189"/>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408" name="Google Shape;1408;p189"/>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409" name="Google Shape;1409;p189"/>
          <p:cNvSpPr txBox="1">
            <a:spLocks noGrp="1"/>
          </p:cNvSpPr>
          <p:nvPr>
            <p:ph type="title" idx="2" hasCustomPrompt="1"/>
          </p:nvPr>
        </p:nvSpPr>
        <p:spPr>
          <a:xfrm>
            <a:off x="4865000" y="1232350"/>
            <a:ext cx="3967500" cy="15324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8000"/>
              <a:buNone/>
              <a:defRPr sz="8000">
                <a:solidFill>
                  <a:srgbClr val="1F76D8"/>
                </a:solidFill>
              </a:defRPr>
            </a:lvl1pPr>
            <a:lvl2pPr lvl="1" algn="ctr" rtl="0">
              <a:spcBef>
                <a:spcPts val="0"/>
              </a:spcBef>
              <a:spcAft>
                <a:spcPts val="0"/>
              </a:spcAft>
              <a:buClr>
                <a:srgbClr val="1F76D8"/>
              </a:buClr>
              <a:buSzPts val="8000"/>
              <a:buNone/>
              <a:defRPr sz="8000">
                <a:solidFill>
                  <a:srgbClr val="1F76D8"/>
                </a:solidFill>
              </a:defRPr>
            </a:lvl2pPr>
            <a:lvl3pPr lvl="2" algn="ctr" rtl="0">
              <a:spcBef>
                <a:spcPts val="0"/>
              </a:spcBef>
              <a:spcAft>
                <a:spcPts val="0"/>
              </a:spcAft>
              <a:buClr>
                <a:srgbClr val="1F76D8"/>
              </a:buClr>
              <a:buSzPts val="8000"/>
              <a:buNone/>
              <a:defRPr sz="8000">
                <a:solidFill>
                  <a:srgbClr val="1F76D8"/>
                </a:solidFill>
              </a:defRPr>
            </a:lvl3pPr>
            <a:lvl4pPr lvl="3" algn="ctr" rtl="0">
              <a:spcBef>
                <a:spcPts val="0"/>
              </a:spcBef>
              <a:spcAft>
                <a:spcPts val="0"/>
              </a:spcAft>
              <a:buClr>
                <a:srgbClr val="1F76D8"/>
              </a:buClr>
              <a:buSzPts val="8000"/>
              <a:buNone/>
              <a:defRPr sz="8000">
                <a:solidFill>
                  <a:srgbClr val="1F76D8"/>
                </a:solidFill>
              </a:defRPr>
            </a:lvl4pPr>
            <a:lvl5pPr lvl="4" algn="ctr" rtl="0">
              <a:spcBef>
                <a:spcPts val="0"/>
              </a:spcBef>
              <a:spcAft>
                <a:spcPts val="0"/>
              </a:spcAft>
              <a:buClr>
                <a:srgbClr val="1F76D8"/>
              </a:buClr>
              <a:buSzPts val="8000"/>
              <a:buNone/>
              <a:defRPr sz="8000">
                <a:solidFill>
                  <a:srgbClr val="1F76D8"/>
                </a:solidFill>
              </a:defRPr>
            </a:lvl5pPr>
            <a:lvl6pPr lvl="5" algn="ctr" rtl="0">
              <a:spcBef>
                <a:spcPts val="0"/>
              </a:spcBef>
              <a:spcAft>
                <a:spcPts val="0"/>
              </a:spcAft>
              <a:buClr>
                <a:srgbClr val="1F76D8"/>
              </a:buClr>
              <a:buSzPts val="8000"/>
              <a:buNone/>
              <a:defRPr sz="8000">
                <a:solidFill>
                  <a:srgbClr val="1F76D8"/>
                </a:solidFill>
              </a:defRPr>
            </a:lvl6pPr>
            <a:lvl7pPr lvl="6" algn="ctr" rtl="0">
              <a:spcBef>
                <a:spcPts val="0"/>
              </a:spcBef>
              <a:spcAft>
                <a:spcPts val="0"/>
              </a:spcAft>
              <a:buClr>
                <a:srgbClr val="1F76D8"/>
              </a:buClr>
              <a:buSzPts val="8000"/>
              <a:buNone/>
              <a:defRPr sz="8000">
                <a:solidFill>
                  <a:srgbClr val="1F76D8"/>
                </a:solidFill>
              </a:defRPr>
            </a:lvl7pPr>
            <a:lvl8pPr lvl="7" algn="ctr" rtl="0">
              <a:spcBef>
                <a:spcPts val="0"/>
              </a:spcBef>
              <a:spcAft>
                <a:spcPts val="0"/>
              </a:spcAft>
              <a:buClr>
                <a:srgbClr val="1F76D8"/>
              </a:buClr>
              <a:buSzPts val="8000"/>
              <a:buNone/>
              <a:defRPr sz="8000">
                <a:solidFill>
                  <a:srgbClr val="1F76D8"/>
                </a:solidFill>
              </a:defRPr>
            </a:lvl8pPr>
            <a:lvl9pPr lvl="8" algn="ctr" rtl="0">
              <a:spcBef>
                <a:spcPts val="0"/>
              </a:spcBef>
              <a:spcAft>
                <a:spcPts val="0"/>
              </a:spcAft>
              <a:buClr>
                <a:srgbClr val="1F76D8"/>
              </a:buClr>
              <a:buSzPts val="8000"/>
              <a:buNone/>
              <a:defRPr sz="8000">
                <a:solidFill>
                  <a:srgbClr val="1F76D8"/>
                </a:solidFill>
              </a:defRPr>
            </a:lvl9pPr>
          </a:lstStyle>
          <a:p>
            <a:r>
              <a:t>xx%</a:t>
            </a:r>
          </a:p>
        </p:txBody>
      </p:sp>
      <p:sp>
        <p:nvSpPr>
          <p:cNvPr id="1410" name="Google Shape;1410;p189"/>
          <p:cNvSpPr txBox="1">
            <a:spLocks noGrp="1"/>
          </p:cNvSpPr>
          <p:nvPr>
            <p:ph type="title" idx="3"/>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411" name="Google Shape;1411;p189"/>
          <p:cNvCxnSpPr/>
          <p:nvPr/>
        </p:nvCxnSpPr>
        <p:spPr>
          <a:xfrm rot="10800000">
            <a:off x="4572000" y="1232350"/>
            <a:ext cx="0" cy="2571600"/>
          </a:xfrm>
          <a:prstGeom prst="straightConnector1">
            <a:avLst/>
          </a:prstGeom>
          <a:noFill/>
          <a:ln w="38100" cap="flat" cmpd="sng">
            <a:solidFill>
              <a:schemeClr val="lt2"/>
            </a:solidFill>
            <a:prstDash val="solid"/>
            <a:round/>
            <a:headEnd type="none" w="med" len="med"/>
            <a:tailEnd type="none" w="med" len="med"/>
          </a:ln>
        </p:spPr>
      </p:cxnSp>
      <p:sp>
        <p:nvSpPr>
          <p:cNvPr id="1412" name="Google Shape;1412;p189"/>
          <p:cNvSpPr txBox="1">
            <a:spLocks noGrp="1"/>
          </p:cNvSpPr>
          <p:nvPr>
            <p:ph type="body" idx="4"/>
          </p:nvPr>
        </p:nvSpPr>
        <p:spPr>
          <a:xfrm>
            <a:off x="4865000" y="2764825"/>
            <a:ext cx="3967500" cy="13008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3 Metrics (Title Optional)">
  <p:cSld name="BIG_NUMBER_1_1">
    <p:spTree>
      <p:nvGrpSpPr>
        <p:cNvPr id="1" name="Shape 1413"/>
        <p:cNvGrpSpPr/>
        <p:nvPr/>
      </p:nvGrpSpPr>
      <p:grpSpPr>
        <a:xfrm>
          <a:off x="0" y="0"/>
          <a:ext cx="0" cy="0"/>
          <a:chOff x="0" y="0"/>
          <a:chExt cx="0" cy="0"/>
        </a:xfrm>
      </p:grpSpPr>
      <p:sp>
        <p:nvSpPr>
          <p:cNvPr id="1414" name="Google Shape;1414;p190"/>
          <p:cNvSpPr txBox="1">
            <a:spLocks noGrp="1"/>
          </p:cNvSpPr>
          <p:nvPr>
            <p:ph type="title" hasCustomPrompt="1"/>
          </p:nvPr>
        </p:nvSpPr>
        <p:spPr>
          <a:xfrm>
            <a:off x="311625" y="1380617"/>
            <a:ext cx="25713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6000"/>
              <a:buNone/>
              <a:defRPr sz="6000">
                <a:solidFill>
                  <a:srgbClr val="1F76D8"/>
                </a:solidFill>
              </a:defRPr>
            </a:lvl1pPr>
            <a:lvl2pPr lvl="1" algn="ctr" rtl="0">
              <a:spcBef>
                <a:spcPts val="0"/>
              </a:spcBef>
              <a:spcAft>
                <a:spcPts val="0"/>
              </a:spcAft>
              <a:buClr>
                <a:srgbClr val="1F76D8"/>
              </a:buClr>
              <a:buSzPts val="6000"/>
              <a:buNone/>
              <a:defRPr sz="6000">
                <a:solidFill>
                  <a:srgbClr val="1F76D8"/>
                </a:solidFill>
              </a:defRPr>
            </a:lvl2pPr>
            <a:lvl3pPr lvl="2" algn="ctr" rtl="0">
              <a:spcBef>
                <a:spcPts val="0"/>
              </a:spcBef>
              <a:spcAft>
                <a:spcPts val="0"/>
              </a:spcAft>
              <a:buClr>
                <a:srgbClr val="1F76D8"/>
              </a:buClr>
              <a:buSzPts val="6000"/>
              <a:buNone/>
              <a:defRPr sz="6000">
                <a:solidFill>
                  <a:srgbClr val="1F76D8"/>
                </a:solidFill>
              </a:defRPr>
            </a:lvl3pPr>
            <a:lvl4pPr lvl="3" algn="ctr" rtl="0">
              <a:spcBef>
                <a:spcPts val="0"/>
              </a:spcBef>
              <a:spcAft>
                <a:spcPts val="0"/>
              </a:spcAft>
              <a:buClr>
                <a:srgbClr val="1F76D8"/>
              </a:buClr>
              <a:buSzPts val="6000"/>
              <a:buNone/>
              <a:defRPr sz="6000">
                <a:solidFill>
                  <a:srgbClr val="1F76D8"/>
                </a:solidFill>
              </a:defRPr>
            </a:lvl4pPr>
            <a:lvl5pPr lvl="4" algn="ctr" rtl="0">
              <a:spcBef>
                <a:spcPts val="0"/>
              </a:spcBef>
              <a:spcAft>
                <a:spcPts val="0"/>
              </a:spcAft>
              <a:buClr>
                <a:srgbClr val="1F76D8"/>
              </a:buClr>
              <a:buSzPts val="6000"/>
              <a:buNone/>
              <a:defRPr sz="6000">
                <a:solidFill>
                  <a:srgbClr val="1F76D8"/>
                </a:solidFill>
              </a:defRPr>
            </a:lvl5pPr>
            <a:lvl6pPr lvl="5" algn="ctr" rtl="0">
              <a:spcBef>
                <a:spcPts val="0"/>
              </a:spcBef>
              <a:spcAft>
                <a:spcPts val="0"/>
              </a:spcAft>
              <a:buClr>
                <a:srgbClr val="1F76D8"/>
              </a:buClr>
              <a:buSzPts val="6000"/>
              <a:buNone/>
              <a:defRPr sz="6000">
                <a:solidFill>
                  <a:srgbClr val="1F76D8"/>
                </a:solidFill>
              </a:defRPr>
            </a:lvl6pPr>
            <a:lvl7pPr lvl="6" algn="ctr" rtl="0">
              <a:spcBef>
                <a:spcPts val="0"/>
              </a:spcBef>
              <a:spcAft>
                <a:spcPts val="0"/>
              </a:spcAft>
              <a:buClr>
                <a:srgbClr val="1F76D8"/>
              </a:buClr>
              <a:buSzPts val="6000"/>
              <a:buNone/>
              <a:defRPr sz="6000">
                <a:solidFill>
                  <a:srgbClr val="1F76D8"/>
                </a:solidFill>
              </a:defRPr>
            </a:lvl7pPr>
            <a:lvl8pPr lvl="7" algn="ctr" rtl="0">
              <a:spcBef>
                <a:spcPts val="0"/>
              </a:spcBef>
              <a:spcAft>
                <a:spcPts val="0"/>
              </a:spcAft>
              <a:buClr>
                <a:srgbClr val="1F76D8"/>
              </a:buClr>
              <a:buSzPts val="6000"/>
              <a:buNone/>
              <a:defRPr sz="6000">
                <a:solidFill>
                  <a:srgbClr val="1F76D8"/>
                </a:solidFill>
              </a:defRPr>
            </a:lvl8pPr>
            <a:lvl9pPr lvl="8" algn="ctr" rtl="0">
              <a:spcBef>
                <a:spcPts val="0"/>
              </a:spcBef>
              <a:spcAft>
                <a:spcPts val="0"/>
              </a:spcAft>
              <a:buClr>
                <a:srgbClr val="1F76D8"/>
              </a:buClr>
              <a:buSzPts val="6000"/>
              <a:buNone/>
              <a:defRPr sz="6000">
                <a:solidFill>
                  <a:srgbClr val="1F76D8"/>
                </a:solidFill>
              </a:defRPr>
            </a:lvl9pPr>
          </a:lstStyle>
          <a:p>
            <a:r>
              <a:t>xx%</a:t>
            </a:r>
          </a:p>
        </p:txBody>
      </p:sp>
      <p:sp>
        <p:nvSpPr>
          <p:cNvPr id="1415" name="Google Shape;1415;p190"/>
          <p:cNvSpPr txBox="1">
            <a:spLocks noGrp="1"/>
          </p:cNvSpPr>
          <p:nvPr>
            <p:ph type="body" idx="1"/>
          </p:nvPr>
        </p:nvSpPr>
        <p:spPr>
          <a:xfrm>
            <a:off x="311500" y="2764825"/>
            <a:ext cx="2571300" cy="13008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16" name="Google Shape;1416;p1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17" name="Google Shape;1417;p190"/>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418" name="Google Shape;1418;p190"/>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419" name="Google Shape;1419;p190"/>
          <p:cNvSpPr txBox="1">
            <a:spLocks noGrp="1"/>
          </p:cNvSpPr>
          <p:nvPr>
            <p:ph type="title" idx="2" hasCustomPrompt="1"/>
          </p:nvPr>
        </p:nvSpPr>
        <p:spPr>
          <a:xfrm>
            <a:off x="3262426" y="1380617"/>
            <a:ext cx="25713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6000"/>
              <a:buNone/>
              <a:defRPr sz="6000">
                <a:solidFill>
                  <a:srgbClr val="1F76D8"/>
                </a:solidFill>
              </a:defRPr>
            </a:lvl1pPr>
            <a:lvl2pPr lvl="1" algn="ctr" rtl="0">
              <a:spcBef>
                <a:spcPts val="0"/>
              </a:spcBef>
              <a:spcAft>
                <a:spcPts val="0"/>
              </a:spcAft>
              <a:buClr>
                <a:srgbClr val="1F76D8"/>
              </a:buClr>
              <a:buSzPts val="6000"/>
              <a:buNone/>
              <a:defRPr sz="6000">
                <a:solidFill>
                  <a:srgbClr val="1F76D8"/>
                </a:solidFill>
              </a:defRPr>
            </a:lvl2pPr>
            <a:lvl3pPr lvl="2" algn="ctr" rtl="0">
              <a:spcBef>
                <a:spcPts val="0"/>
              </a:spcBef>
              <a:spcAft>
                <a:spcPts val="0"/>
              </a:spcAft>
              <a:buClr>
                <a:srgbClr val="1F76D8"/>
              </a:buClr>
              <a:buSzPts val="6000"/>
              <a:buNone/>
              <a:defRPr sz="6000">
                <a:solidFill>
                  <a:srgbClr val="1F76D8"/>
                </a:solidFill>
              </a:defRPr>
            </a:lvl3pPr>
            <a:lvl4pPr lvl="3" algn="ctr" rtl="0">
              <a:spcBef>
                <a:spcPts val="0"/>
              </a:spcBef>
              <a:spcAft>
                <a:spcPts val="0"/>
              </a:spcAft>
              <a:buClr>
                <a:srgbClr val="1F76D8"/>
              </a:buClr>
              <a:buSzPts val="6000"/>
              <a:buNone/>
              <a:defRPr sz="6000">
                <a:solidFill>
                  <a:srgbClr val="1F76D8"/>
                </a:solidFill>
              </a:defRPr>
            </a:lvl4pPr>
            <a:lvl5pPr lvl="4" algn="ctr" rtl="0">
              <a:spcBef>
                <a:spcPts val="0"/>
              </a:spcBef>
              <a:spcAft>
                <a:spcPts val="0"/>
              </a:spcAft>
              <a:buClr>
                <a:srgbClr val="1F76D8"/>
              </a:buClr>
              <a:buSzPts val="6000"/>
              <a:buNone/>
              <a:defRPr sz="6000">
                <a:solidFill>
                  <a:srgbClr val="1F76D8"/>
                </a:solidFill>
              </a:defRPr>
            </a:lvl5pPr>
            <a:lvl6pPr lvl="5" algn="ctr" rtl="0">
              <a:spcBef>
                <a:spcPts val="0"/>
              </a:spcBef>
              <a:spcAft>
                <a:spcPts val="0"/>
              </a:spcAft>
              <a:buClr>
                <a:srgbClr val="1F76D8"/>
              </a:buClr>
              <a:buSzPts val="6000"/>
              <a:buNone/>
              <a:defRPr sz="6000">
                <a:solidFill>
                  <a:srgbClr val="1F76D8"/>
                </a:solidFill>
              </a:defRPr>
            </a:lvl6pPr>
            <a:lvl7pPr lvl="6" algn="ctr" rtl="0">
              <a:spcBef>
                <a:spcPts val="0"/>
              </a:spcBef>
              <a:spcAft>
                <a:spcPts val="0"/>
              </a:spcAft>
              <a:buClr>
                <a:srgbClr val="1F76D8"/>
              </a:buClr>
              <a:buSzPts val="6000"/>
              <a:buNone/>
              <a:defRPr sz="6000">
                <a:solidFill>
                  <a:srgbClr val="1F76D8"/>
                </a:solidFill>
              </a:defRPr>
            </a:lvl7pPr>
            <a:lvl8pPr lvl="7" algn="ctr" rtl="0">
              <a:spcBef>
                <a:spcPts val="0"/>
              </a:spcBef>
              <a:spcAft>
                <a:spcPts val="0"/>
              </a:spcAft>
              <a:buClr>
                <a:srgbClr val="1F76D8"/>
              </a:buClr>
              <a:buSzPts val="6000"/>
              <a:buNone/>
              <a:defRPr sz="6000">
                <a:solidFill>
                  <a:srgbClr val="1F76D8"/>
                </a:solidFill>
              </a:defRPr>
            </a:lvl8pPr>
            <a:lvl9pPr lvl="8" algn="ctr" rtl="0">
              <a:spcBef>
                <a:spcPts val="0"/>
              </a:spcBef>
              <a:spcAft>
                <a:spcPts val="0"/>
              </a:spcAft>
              <a:buClr>
                <a:srgbClr val="1F76D8"/>
              </a:buClr>
              <a:buSzPts val="6000"/>
              <a:buNone/>
              <a:defRPr sz="6000">
                <a:solidFill>
                  <a:srgbClr val="1F76D8"/>
                </a:solidFill>
              </a:defRPr>
            </a:lvl9pPr>
          </a:lstStyle>
          <a:p>
            <a:r>
              <a:t>xx%</a:t>
            </a:r>
          </a:p>
        </p:txBody>
      </p:sp>
      <p:sp>
        <p:nvSpPr>
          <p:cNvPr id="1420" name="Google Shape;1420;p190"/>
          <p:cNvSpPr txBox="1">
            <a:spLocks noGrp="1"/>
          </p:cNvSpPr>
          <p:nvPr>
            <p:ph type="title" idx="3"/>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421" name="Google Shape;1421;p190"/>
          <p:cNvCxnSpPr/>
          <p:nvPr/>
        </p:nvCxnSpPr>
        <p:spPr>
          <a:xfrm rot="10800000">
            <a:off x="3072550" y="1382623"/>
            <a:ext cx="0" cy="2180100"/>
          </a:xfrm>
          <a:prstGeom prst="straightConnector1">
            <a:avLst/>
          </a:prstGeom>
          <a:noFill/>
          <a:ln w="38100" cap="flat" cmpd="sng">
            <a:solidFill>
              <a:schemeClr val="lt2"/>
            </a:solidFill>
            <a:prstDash val="solid"/>
            <a:round/>
            <a:headEnd type="none" w="med" len="med"/>
            <a:tailEnd type="none" w="med" len="med"/>
          </a:ln>
        </p:spPr>
      </p:cxnSp>
      <p:sp>
        <p:nvSpPr>
          <p:cNvPr id="1422" name="Google Shape;1422;p190"/>
          <p:cNvSpPr txBox="1">
            <a:spLocks noGrp="1"/>
          </p:cNvSpPr>
          <p:nvPr>
            <p:ph type="body" idx="4"/>
          </p:nvPr>
        </p:nvSpPr>
        <p:spPr>
          <a:xfrm>
            <a:off x="3262431" y="2764825"/>
            <a:ext cx="2571300" cy="13008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23" name="Google Shape;1423;p190"/>
          <p:cNvSpPr txBox="1">
            <a:spLocks noGrp="1"/>
          </p:cNvSpPr>
          <p:nvPr>
            <p:ph type="title" idx="5" hasCustomPrompt="1"/>
          </p:nvPr>
        </p:nvSpPr>
        <p:spPr>
          <a:xfrm>
            <a:off x="6213475" y="1370650"/>
            <a:ext cx="25713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6000"/>
              <a:buNone/>
              <a:defRPr sz="6000">
                <a:solidFill>
                  <a:srgbClr val="1F76D8"/>
                </a:solidFill>
              </a:defRPr>
            </a:lvl1pPr>
            <a:lvl2pPr lvl="1" algn="ctr" rtl="0">
              <a:spcBef>
                <a:spcPts val="0"/>
              </a:spcBef>
              <a:spcAft>
                <a:spcPts val="0"/>
              </a:spcAft>
              <a:buClr>
                <a:srgbClr val="1F76D8"/>
              </a:buClr>
              <a:buSzPts val="6000"/>
              <a:buNone/>
              <a:defRPr sz="6000">
                <a:solidFill>
                  <a:srgbClr val="1F76D8"/>
                </a:solidFill>
              </a:defRPr>
            </a:lvl2pPr>
            <a:lvl3pPr lvl="2" algn="ctr" rtl="0">
              <a:spcBef>
                <a:spcPts val="0"/>
              </a:spcBef>
              <a:spcAft>
                <a:spcPts val="0"/>
              </a:spcAft>
              <a:buClr>
                <a:srgbClr val="1F76D8"/>
              </a:buClr>
              <a:buSzPts val="6000"/>
              <a:buNone/>
              <a:defRPr sz="6000">
                <a:solidFill>
                  <a:srgbClr val="1F76D8"/>
                </a:solidFill>
              </a:defRPr>
            </a:lvl3pPr>
            <a:lvl4pPr lvl="3" algn="ctr" rtl="0">
              <a:spcBef>
                <a:spcPts val="0"/>
              </a:spcBef>
              <a:spcAft>
                <a:spcPts val="0"/>
              </a:spcAft>
              <a:buClr>
                <a:srgbClr val="1F76D8"/>
              </a:buClr>
              <a:buSzPts val="6000"/>
              <a:buNone/>
              <a:defRPr sz="6000">
                <a:solidFill>
                  <a:srgbClr val="1F76D8"/>
                </a:solidFill>
              </a:defRPr>
            </a:lvl4pPr>
            <a:lvl5pPr lvl="4" algn="ctr" rtl="0">
              <a:spcBef>
                <a:spcPts val="0"/>
              </a:spcBef>
              <a:spcAft>
                <a:spcPts val="0"/>
              </a:spcAft>
              <a:buClr>
                <a:srgbClr val="1F76D8"/>
              </a:buClr>
              <a:buSzPts val="6000"/>
              <a:buNone/>
              <a:defRPr sz="6000">
                <a:solidFill>
                  <a:srgbClr val="1F76D8"/>
                </a:solidFill>
              </a:defRPr>
            </a:lvl5pPr>
            <a:lvl6pPr lvl="5" algn="ctr" rtl="0">
              <a:spcBef>
                <a:spcPts val="0"/>
              </a:spcBef>
              <a:spcAft>
                <a:spcPts val="0"/>
              </a:spcAft>
              <a:buClr>
                <a:srgbClr val="1F76D8"/>
              </a:buClr>
              <a:buSzPts val="6000"/>
              <a:buNone/>
              <a:defRPr sz="6000">
                <a:solidFill>
                  <a:srgbClr val="1F76D8"/>
                </a:solidFill>
              </a:defRPr>
            </a:lvl6pPr>
            <a:lvl7pPr lvl="6" algn="ctr" rtl="0">
              <a:spcBef>
                <a:spcPts val="0"/>
              </a:spcBef>
              <a:spcAft>
                <a:spcPts val="0"/>
              </a:spcAft>
              <a:buClr>
                <a:srgbClr val="1F76D8"/>
              </a:buClr>
              <a:buSzPts val="6000"/>
              <a:buNone/>
              <a:defRPr sz="6000">
                <a:solidFill>
                  <a:srgbClr val="1F76D8"/>
                </a:solidFill>
              </a:defRPr>
            </a:lvl7pPr>
            <a:lvl8pPr lvl="7" algn="ctr" rtl="0">
              <a:spcBef>
                <a:spcPts val="0"/>
              </a:spcBef>
              <a:spcAft>
                <a:spcPts val="0"/>
              </a:spcAft>
              <a:buClr>
                <a:srgbClr val="1F76D8"/>
              </a:buClr>
              <a:buSzPts val="6000"/>
              <a:buNone/>
              <a:defRPr sz="6000">
                <a:solidFill>
                  <a:srgbClr val="1F76D8"/>
                </a:solidFill>
              </a:defRPr>
            </a:lvl8pPr>
            <a:lvl9pPr lvl="8" algn="ctr" rtl="0">
              <a:spcBef>
                <a:spcPts val="0"/>
              </a:spcBef>
              <a:spcAft>
                <a:spcPts val="0"/>
              </a:spcAft>
              <a:buClr>
                <a:srgbClr val="1F76D8"/>
              </a:buClr>
              <a:buSzPts val="6000"/>
              <a:buNone/>
              <a:defRPr sz="6000">
                <a:solidFill>
                  <a:srgbClr val="1F76D8"/>
                </a:solidFill>
              </a:defRPr>
            </a:lvl9pPr>
          </a:lstStyle>
          <a:p>
            <a:r>
              <a:t>xx%</a:t>
            </a:r>
          </a:p>
        </p:txBody>
      </p:sp>
      <p:cxnSp>
        <p:nvCxnSpPr>
          <p:cNvPr id="1424" name="Google Shape;1424;p190"/>
          <p:cNvCxnSpPr/>
          <p:nvPr/>
        </p:nvCxnSpPr>
        <p:spPr>
          <a:xfrm rot="10800000">
            <a:off x="6023600" y="1370638"/>
            <a:ext cx="0" cy="2180100"/>
          </a:xfrm>
          <a:prstGeom prst="straightConnector1">
            <a:avLst/>
          </a:prstGeom>
          <a:noFill/>
          <a:ln w="38100" cap="flat" cmpd="sng">
            <a:solidFill>
              <a:schemeClr val="lt2"/>
            </a:solidFill>
            <a:prstDash val="solid"/>
            <a:round/>
            <a:headEnd type="none" w="med" len="med"/>
            <a:tailEnd type="none" w="med" len="med"/>
          </a:ln>
        </p:spPr>
      </p:cxnSp>
      <p:sp>
        <p:nvSpPr>
          <p:cNvPr id="1425" name="Google Shape;1425;p190"/>
          <p:cNvSpPr txBox="1">
            <a:spLocks noGrp="1"/>
          </p:cNvSpPr>
          <p:nvPr>
            <p:ph type="body" idx="6"/>
          </p:nvPr>
        </p:nvSpPr>
        <p:spPr>
          <a:xfrm>
            <a:off x="6213481" y="2750688"/>
            <a:ext cx="2571300" cy="13008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Alameda Slide">
  <p:cSld name="BIG_NUMBER_1_1_2">
    <p:spTree>
      <p:nvGrpSpPr>
        <p:cNvPr id="1" name="Shape 1426"/>
        <p:cNvGrpSpPr/>
        <p:nvPr/>
      </p:nvGrpSpPr>
      <p:grpSpPr>
        <a:xfrm>
          <a:off x="0" y="0"/>
          <a:ext cx="0" cy="0"/>
          <a:chOff x="0" y="0"/>
          <a:chExt cx="0" cy="0"/>
        </a:xfrm>
      </p:grpSpPr>
      <p:sp>
        <p:nvSpPr>
          <p:cNvPr id="1427" name="Google Shape;1427;p191"/>
          <p:cNvSpPr txBox="1">
            <a:spLocks noGrp="1"/>
          </p:cNvSpPr>
          <p:nvPr>
            <p:ph type="title" hasCustomPrompt="1"/>
          </p:nvPr>
        </p:nvSpPr>
        <p:spPr>
          <a:xfrm>
            <a:off x="311625" y="1380617"/>
            <a:ext cx="2571300" cy="1384200"/>
          </a:xfrm>
          <a:prstGeom prst="rect">
            <a:avLst/>
          </a:prstGeom>
        </p:spPr>
        <p:txBody>
          <a:bodyPr spcFirstLastPara="1" wrap="square" lIns="0" tIns="91425" rIns="0" bIns="91425" anchor="ctr" anchorCtr="0">
            <a:noAutofit/>
          </a:bodyPr>
          <a:lstStyle>
            <a:lvl1pPr lvl="0" algn="ctr" rtl="0">
              <a:spcBef>
                <a:spcPts val="0"/>
              </a:spcBef>
              <a:spcAft>
                <a:spcPts val="0"/>
              </a:spcAft>
              <a:buClr>
                <a:srgbClr val="1F76D8"/>
              </a:buClr>
              <a:buSzPts val="6000"/>
              <a:buNone/>
              <a:defRPr sz="6000">
                <a:solidFill>
                  <a:srgbClr val="1F76D8"/>
                </a:solidFill>
              </a:defRPr>
            </a:lvl1pPr>
            <a:lvl2pPr lvl="1" algn="ctr" rtl="0">
              <a:spcBef>
                <a:spcPts val="0"/>
              </a:spcBef>
              <a:spcAft>
                <a:spcPts val="0"/>
              </a:spcAft>
              <a:buClr>
                <a:srgbClr val="1F76D8"/>
              </a:buClr>
              <a:buSzPts val="6000"/>
              <a:buNone/>
              <a:defRPr sz="6000">
                <a:solidFill>
                  <a:srgbClr val="1F76D8"/>
                </a:solidFill>
              </a:defRPr>
            </a:lvl2pPr>
            <a:lvl3pPr lvl="2" algn="ctr" rtl="0">
              <a:spcBef>
                <a:spcPts val="0"/>
              </a:spcBef>
              <a:spcAft>
                <a:spcPts val="0"/>
              </a:spcAft>
              <a:buClr>
                <a:srgbClr val="1F76D8"/>
              </a:buClr>
              <a:buSzPts val="6000"/>
              <a:buNone/>
              <a:defRPr sz="6000">
                <a:solidFill>
                  <a:srgbClr val="1F76D8"/>
                </a:solidFill>
              </a:defRPr>
            </a:lvl3pPr>
            <a:lvl4pPr lvl="3" algn="ctr" rtl="0">
              <a:spcBef>
                <a:spcPts val="0"/>
              </a:spcBef>
              <a:spcAft>
                <a:spcPts val="0"/>
              </a:spcAft>
              <a:buClr>
                <a:srgbClr val="1F76D8"/>
              </a:buClr>
              <a:buSzPts val="6000"/>
              <a:buNone/>
              <a:defRPr sz="6000">
                <a:solidFill>
                  <a:srgbClr val="1F76D8"/>
                </a:solidFill>
              </a:defRPr>
            </a:lvl4pPr>
            <a:lvl5pPr lvl="4" algn="ctr" rtl="0">
              <a:spcBef>
                <a:spcPts val="0"/>
              </a:spcBef>
              <a:spcAft>
                <a:spcPts val="0"/>
              </a:spcAft>
              <a:buClr>
                <a:srgbClr val="1F76D8"/>
              </a:buClr>
              <a:buSzPts val="6000"/>
              <a:buNone/>
              <a:defRPr sz="6000">
                <a:solidFill>
                  <a:srgbClr val="1F76D8"/>
                </a:solidFill>
              </a:defRPr>
            </a:lvl5pPr>
            <a:lvl6pPr lvl="5" algn="ctr" rtl="0">
              <a:spcBef>
                <a:spcPts val="0"/>
              </a:spcBef>
              <a:spcAft>
                <a:spcPts val="0"/>
              </a:spcAft>
              <a:buClr>
                <a:srgbClr val="1F76D8"/>
              </a:buClr>
              <a:buSzPts val="6000"/>
              <a:buNone/>
              <a:defRPr sz="6000">
                <a:solidFill>
                  <a:srgbClr val="1F76D8"/>
                </a:solidFill>
              </a:defRPr>
            </a:lvl6pPr>
            <a:lvl7pPr lvl="6" algn="ctr" rtl="0">
              <a:spcBef>
                <a:spcPts val="0"/>
              </a:spcBef>
              <a:spcAft>
                <a:spcPts val="0"/>
              </a:spcAft>
              <a:buClr>
                <a:srgbClr val="1F76D8"/>
              </a:buClr>
              <a:buSzPts val="6000"/>
              <a:buNone/>
              <a:defRPr sz="6000">
                <a:solidFill>
                  <a:srgbClr val="1F76D8"/>
                </a:solidFill>
              </a:defRPr>
            </a:lvl7pPr>
            <a:lvl8pPr lvl="7" algn="ctr" rtl="0">
              <a:spcBef>
                <a:spcPts val="0"/>
              </a:spcBef>
              <a:spcAft>
                <a:spcPts val="0"/>
              </a:spcAft>
              <a:buClr>
                <a:srgbClr val="1F76D8"/>
              </a:buClr>
              <a:buSzPts val="6000"/>
              <a:buNone/>
              <a:defRPr sz="6000">
                <a:solidFill>
                  <a:srgbClr val="1F76D8"/>
                </a:solidFill>
              </a:defRPr>
            </a:lvl8pPr>
            <a:lvl9pPr lvl="8" algn="ctr" rtl="0">
              <a:spcBef>
                <a:spcPts val="0"/>
              </a:spcBef>
              <a:spcAft>
                <a:spcPts val="0"/>
              </a:spcAft>
              <a:buClr>
                <a:srgbClr val="1F76D8"/>
              </a:buClr>
              <a:buSzPts val="6000"/>
              <a:buNone/>
              <a:defRPr sz="6000">
                <a:solidFill>
                  <a:srgbClr val="1F76D8"/>
                </a:solidFill>
              </a:defRPr>
            </a:lvl9pPr>
          </a:lstStyle>
          <a:p>
            <a:r>
              <a:t>xx%</a:t>
            </a:r>
          </a:p>
        </p:txBody>
      </p:sp>
      <p:sp>
        <p:nvSpPr>
          <p:cNvPr id="1428" name="Google Shape;1428;p191"/>
          <p:cNvSpPr txBox="1">
            <a:spLocks noGrp="1"/>
          </p:cNvSpPr>
          <p:nvPr>
            <p:ph type="body" idx="1"/>
          </p:nvPr>
        </p:nvSpPr>
        <p:spPr>
          <a:xfrm>
            <a:off x="311700" y="2764825"/>
            <a:ext cx="8472900" cy="13008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29" name="Google Shape;1429;p1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30" name="Google Shape;1430;p191"/>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431" name="Google Shape;1431;p191"/>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432" name="Google Shape;1432;p191"/>
          <p:cNvSpPr txBox="1">
            <a:spLocks noGrp="1"/>
          </p:cNvSpPr>
          <p:nvPr>
            <p:ph type="title" idx="2" hasCustomPrompt="1"/>
          </p:nvPr>
        </p:nvSpPr>
        <p:spPr>
          <a:xfrm>
            <a:off x="3262426" y="1380617"/>
            <a:ext cx="2571300" cy="1384200"/>
          </a:xfrm>
          <a:prstGeom prst="rect">
            <a:avLst/>
          </a:prstGeom>
        </p:spPr>
        <p:txBody>
          <a:bodyPr spcFirstLastPara="1" wrap="square" lIns="0" tIns="91425" rIns="0" bIns="91425" anchor="ctr" anchorCtr="0">
            <a:noAutofit/>
          </a:bodyPr>
          <a:lstStyle>
            <a:lvl1pPr lvl="0" algn="ctr" rtl="0">
              <a:spcBef>
                <a:spcPts val="0"/>
              </a:spcBef>
              <a:spcAft>
                <a:spcPts val="0"/>
              </a:spcAft>
              <a:buClr>
                <a:srgbClr val="1F76D8"/>
              </a:buClr>
              <a:buSzPts val="6000"/>
              <a:buNone/>
              <a:defRPr sz="6000">
                <a:solidFill>
                  <a:srgbClr val="1F76D8"/>
                </a:solidFill>
              </a:defRPr>
            </a:lvl1pPr>
            <a:lvl2pPr lvl="1" algn="ctr" rtl="0">
              <a:spcBef>
                <a:spcPts val="0"/>
              </a:spcBef>
              <a:spcAft>
                <a:spcPts val="0"/>
              </a:spcAft>
              <a:buClr>
                <a:srgbClr val="1F76D8"/>
              </a:buClr>
              <a:buSzPts val="6000"/>
              <a:buNone/>
              <a:defRPr sz="6000">
                <a:solidFill>
                  <a:srgbClr val="1F76D8"/>
                </a:solidFill>
              </a:defRPr>
            </a:lvl2pPr>
            <a:lvl3pPr lvl="2" algn="ctr" rtl="0">
              <a:spcBef>
                <a:spcPts val="0"/>
              </a:spcBef>
              <a:spcAft>
                <a:spcPts val="0"/>
              </a:spcAft>
              <a:buClr>
                <a:srgbClr val="1F76D8"/>
              </a:buClr>
              <a:buSzPts val="6000"/>
              <a:buNone/>
              <a:defRPr sz="6000">
                <a:solidFill>
                  <a:srgbClr val="1F76D8"/>
                </a:solidFill>
              </a:defRPr>
            </a:lvl3pPr>
            <a:lvl4pPr lvl="3" algn="ctr" rtl="0">
              <a:spcBef>
                <a:spcPts val="0"/>
              </a:spcBef>
              <a:spcAft>
                <a:spcPts val="0"/>
              </a:spcAft>
              <a:buClr>
                <a:srgbClr val="1F76D8"/>
              </a:buClr>
              <a:buSzPts val="6000"/>
              <a:buNone/>
              <a:defRPr sz="6000">
                <a:solidFill>
                  <a:srgbClr val="1F76D8"/>
                </a:solidFill>
              </a:defRPr>
            </a:lvl4pPr>
            <a:lvl5pPr lvl="4" algn="ctr" rtl="0">
              <a:spcBef>
                <a:spcPts val="0"/>
              </a:spcBef>
              <a:spcAft>
                <a:spcPts val="0"/>
              </a:spcAft>
              <a:buClr>
                <a:srgbClr val="1F76D8"/>
              </a:buClr>
              <a:buSzPts val="6000"/>
              <a:buNone/>
              <a:defRPr sz="6000">
                <a:solidFill>
                  <a:srgbClr val="1F76D8"/>
                </a:solidFill>
              </a:defRPr>
            </a:lvl5pPr>
            <a:lvl6pPr lvl="5" algn="ctr" rtl="0">
              <a:spcBef>
                <a:spcPts val="0"/>
              </a:spcBef>
              <a:spcAft>
                <a:spcPts val="0"/>
              </a:spcAft>
              <a:buClr>
                <a:srgbClr val="1F76D8"/>
              </a:buClr>
              <a:buSzPts val="6000"/>
              <a:buNone/>
              <a:defRPr sz="6000">
                <a:solidFill>
                  <a:srgbClr val="1F76D8"/>
                </a:solidFill>
              </a:defRPr>
            </a:lvl6pPr>
            <a:lvl7pPr lvl="6" algn="ctr" rtl="0">
              <a:spcBef>
                <a:spcPts val="0"/>
              </a:spcBef>
              <a:spcAft>
                <a:spcPts val="0"/>
              </a:spcAft>
              <a:buClr>
                <a:srgbClr val="1F76D8"/>
              </a:buClr>
              <a:buSzPts val="6000"/>
              <a:buNone/>
              <a:defRPr sz="6000">
                <a:solidFill>
                  <a:srgbClr val="1F76D8"/>
                </a:solidFill>
              </a:defRPr>
            </a:lvl7pPr>
            <a:lvl8pPr lvl="7" algn="ctr" rtl="0">
              <a:spcBef>
                <a:spcPts val="0"/>
              </a:spcBef>
              <a:spcAft>
                <a:spcPts val="0"/>
              </a:spcAft>
              <a:buClr>
                <a:srgbClr val="1F76D8"/>
              </a:buClr>
              <a:buSzPts val="6000"/>
              <a:buNone/>
              <a:defRPr sz="6000">
                <a:solidFill>
                  <a:srgbClr val="1F76D8"/>
                </a:solidFill>
              </a:defRPr>
            </a:lvl8pPr>
            <a:lvl9pPr lvl="8" algn="ctr" rtl="0">
              <a:spcBef>
                <a:spcPts val="0"/>
              </a:spcBef>
              <a:spcAft>
                <a:spcPts val="0"/>
              </a:spcAft>
              <a:buClr>
                <a:srgbClr val="1F76D8"/>
              </a:buClr>
              <a:buSzPts val="6000"/>
              <a:buNone/>
              <a:defRPr sz="6000">
                <a:solidFill>
                  <a:srgbClr val="1F76D8"/>
                </a:solidFill>
              </a:defRPr>
            </a:lvl9pPr>
          </a:lstStyle>
          <a:p>
            <a:r>
              <a:t>xx%</a:t>
            </a:r>
          </a:p>
        </p:txBody>
      </p:sp>
      <p:sp>
        <p:nvSpPr>
          <p:cNvPr id="1433" name="Google Shape;1433;p191"/>
          <p:cNvSpPr txBox="1">
            <a:spLocks noGrp="1"/>
          </p:cNvSpPr>
          <p:nvPr>
            <p:ph type="title" idx="3"/>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434" name="Google Shape;1434;p191"/>
          <p:cNvCxnSpPr/>
          <p:nvPr/>
        </p:nvCxnSpPr>
        <p:spPr>
          <a:xfrm rot="10800000">
            <a:off x="3072550" y="1378153"/>
            <a:ext cx="0" cy="1376700"/>
          </a:xfrm>
          <a:prstGeom prst="straightConnector1">
            <a:avLst/>
          </a:prstGeom>
          <a:noFill/>
          <a:ln w="38100" cap="flat" cmpd="sng">
            <a:solidFill>
              <a:schemeClr val="lt2"/>
            </a:solidFill>
            <a:prstDash val="solid"/>
            <a:round/>
            <a:headEnd type="none" w="med" len="med"/>
            <a:tailEnd type="none" w="med" len="med"/>
          </a:ln>
        </p:spPr>
      </p:cxnSp>
      <p:sp>
        <p:nvSpPr>
          <p:cNvPr id="1435" name="Google Shape;1435;p191"/>
          <p:cNvSpPr txBox="1">
            <a:spLocks noGrp="1"/>
          </p:cNvSpPr>
          <p:nvPr>
            <p:ph type="title" idx="4" hasCustomPrompt="1"/>
          </p:nvPr>
        </p:nvSpPr>
        <p:spPr>
          <a:xfrm>
            <a:off x="6213475" y="1370650"/>
            <a:ext cx="2571300" cy="1384200"/>
          </a:xfrm>
          <a:prstGeom prst="rect">
            <a:avLst/>
          </a:prstGeom>
        </p:spPr>
        <p:txBody>
          <a:bodyPr spcFirstLastPara="1" wrap="square" lIns="0" tIns="91425" rIns="0" bIns="91425" anchor="ctr" anchorCtr="0">
            <a:noAutofit/>
          </a:bodyPr>
          <a:lstStyle>
            <a:lvl1pPr lvl="0" algn="ctr" rtl="0">
              <a:spcBef>
                <a:spcPts val="0"/>
              </a:spcBef>
              <a:spcAft>
                <a:spcPts val="0"/>
              </a:spcAft>
              <a:buClr>
                <a:srgbClr val="1F76D8"/>
              </a:buClr>
              <a:buSzPts val="6000"/>
              <a:buNone/>
              <a:defRPr sz="6000">
                <a:solidFill>
                  <a:srgbClr val="1F76D8"/>
                </a:solidFill>
              </a:defRPr>
            </a:lvl1pPr>
            <a:lvl2pPr lvl="1" algn="ctr" rtl="0">
              <a:spcBef>
                <a:spcPts val="0"/>
              </a:spcBef>
              <a:spcAft>
                <a:spcPts val="0"/>
              </a:spcAft>
              <a:buClr>
                <a:srgbClr val="1F76D8"/>
              </a:buClr>
              <a:buSzPts val="6000"/>
              <a:buNone/>
              <a:defRPr sz="6000">
                <a:solidFill>
                  <a:srgbClr val="1F76D8"/>
                </a:solidFill>
              </a:defRPr>
            </a:lvl2pPr>
            <a:lvl3pPr lvl="2" algn="ctr" rtl="0">
              <a:spcBef>
                <a:spcPts val="0"/>
              </a:spcBef>
              <a:spcAft>
                <a:spcPts val="0"/>
              </a:spcAft>
              <a:buClr>
                <a:srgbClr val="1F76D8"/>
              </a:buClr>
              <a:buSzPts val="6000"/>
              <a:buNone/>
              <a:defRPr sz="6000">
                <a:solidFill>
                  <a:srgbClr val="1F76D8"/>
                </a:solidFill>
              </a:defRPr>
            </a:lvl3pPr>
            <a:lvl4pPr lvl="3" algn="ctr" rtl="0">
              <a:spcBef>
                <a:spcPts val="0"/>
              </a:spcBef>
              <a:spcAft>
                <a:spcPts val="0"/>
              </a:spcAft>
              <a:buClr>
                <a:srgbClr val="1F76D8"/>
              </a:buClr>
              <a:buSzPts val="6000"/>
              <a:buNone/>
              <a:defRPr sz="6000">
                <a:solidFill>
                  <a:srgbClr val="1F76D8"/>
                </a:solidFill>
              </a:defRPr>
            </a:lvl4pPr>
            <a:lvl5pPr lvl="4" algn="ctr" rtl="0">
              <a:spcBef>
                <a:spcPts val="0"/>
              </a:spcBef>
              <a:spcAft>
                <a:spcPts val="0"/>
              </a:spcAft>
              <a:buClr>
                <a:srgbClr val="1F76D8"/>
              </a:buClr>
              <a:buSzPts val="6000"/>
              <a:buNone/>
              <a:defRPr sz="6000">
                <a:solidFill>
                  <a:srgbClr val="1F76D8"/>
                </a:solidFill>
              </a:defRPr>
            </a:lvl5pPr>
            <a:lvl6pPr lvl="5" algn="ctr" rtl="0">
              <a:spcBef>
                <a:spcPts val="0"/>
              </a:spcBef>
              <a:spcAft>
                <a:spcPts val="0"/>
              </a:spcAft>
              <a:buClr>
                <a:srgbClr val="1F76D8"/>
              </a:buClr>
              <a:buSzPts val="6000"/>
              <a:buNone/>
              <a:defRPr sz="6000">
                <a:solidFill>
                  <a:srgbClr val="1F76D8"/>
                </a:solidFill>
              </a:defRPr>
            </a:lvl6pPr>
            <a:lvl7pPr lvl="6" algn="ctr" rtl="0">
              <a:spcBef>
                <a:spcPts val="0"/>
              </a:spcBef>
              <a:spcAft>
                <a:spcPts val="0"/>
              </a:spcAft>
              <a:buClr>
                <a:srgbClr val="1F76D8"/>
              </a:buClr>
              <a:buSzPts val="6000"/>
              <a:buNone/>
              <a:defRPr sz="6000">
                <a:solidFill>
                  <a:srgbClr val="1F76D8"/>
                </a:solidFill>
              </a:defRPr>
            </a:lvl7pPr>
            <a:lvl8pPr lvl="7" algn="ctr" rtl="0">
              <a:spcBef>
                <a:spcPts val="0"/>
              </a:spcBef>
              <a:spcAft>
                <a:spcPts val="0"/>
              </a:spcAft>
              <a:buClr>
                <a:srgbClr val="1F76D8"/>
              </a:buClr>
              <a:buSzPts val="6000"/>
              <a:buNone/>
              <a:defRPr sz="6000">
                <a:solidFill>
                  <a:srgbClr val="1F76D8"/>
                </a:solidFill>
              </a:defRPr>
            </a:lvl8pPr>
            <a:lvl9pPr lvl="8" algn="ctr" rtl="0">
              <a:spcBef>
                <a:spcPts val="0"/>
              </a:spcBef>
              <a:spcAft>
                <a:spcPts val="0"/>
              </a:spcAft>
              <a:buClr>
                <a:srgbClr val="1F76D8"/>
              </a:buClr>
              <a:buSzPts val="6000"/>
              <a:buNone/>
              <a:defRPr sz="6000">
                <a:solidFill>
                  <a:srgbClr val="1F76D8"/>
                </a:solidFill>
              </a:defRPr>
            </a:lvl9pPr>
          </a:lstStyle>
          <a:p>
            <a:r>
              <a:t>xx%</a:t>
            </a:r>
          </a:p>
        </p:txBody>
      </p:sp>
      <p:cxnSp>
        <p:nvCxnSpPr>
          <p:cNvPr id="1436" name="Google Shape;1436;p191"/>
          <p:cNvCxnSpPr/>
          <p:nvPr/>
        </p:nvCxnSpPr>
        <p:spPr>
          <a:xfrm rot="10800000">
            <a:off x="6023600" y="1370585"/>
            <a:ext cx="0" cy="1376700"/>
          </a:xfrm>
          <a:prstGeom prst="straightConnector1">
            <a:avLst/>
          </a:prstGeom>
          <a:noFill/>
          <a:ln w="38100" cap="flat" cmpd="sng">
            <a:solidFill>
              <a:schemeClr val="lt2"/>
            </a:solidFill>
            <a:prstDash val="solid"/>
            <a:round/>
            <a:headEnd type="none" w="med" len="med"/>
            <a:tailEnd type="none" w="med" len="med"/>
          </a:ln>
        </p:spPr>
      </p:cxn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4 Metrics (Title Optional)">
  <p:cSld name="BIG_NUMBER_1_1_1">
    <p:spTree>
      <p:nvGrpSpPr>
        <p:cNvPr id="1" name="Shape 1437"/>
        <p:cNvGrpSpPr/>
        <p:nvPr/>
      </p:nvGrpSpPr>
      <p:grpSpPr>
        <a:xfrm>
          <a:off x="0" y="0"/>
          <a:ext cx="0" cy="0"/>
          <a:chOff x="0" y="0"/>
          <a:chExt cx="0" cy="0"/>
        </a:xfrm>
      </p:grpSpPr>
      <p:sp>
        <p:nvSpPr>
          <p:cNvPr id="1438" name="Google Shape;1438;p192"/>
          <p:cNvSpPr txBox="1">
            <a:spLocks noGrp="1"/>
          </p:cNvSpPr>
          <p:nvPr>
            <p:ph type="title" hasCustomPrompt="1"/>
          </p:nvPr>
        </p:nvSpPr>
        <p:spPr>
          <a:xfrm>
            <a:off x="311600" y="1228238"/>
            <a:ext cx="19179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4000"/>
              <a:buNone/>
              <a:defRPr sz="4000">
                <a:solidFill>
                  <a:srgbClr val="1F76D8"/>
                </a:solidFill>
              </a:defRPr>
            </a:lvl1pPr>
            <a:lvl2pPr lvl="1" algn="ctr" rtl="0">
              <a:spcBef>
                <a:spcPts val="0"/>
              </a:spcBef>
              <a:spcAft>
                <a:spcPts val="0"/>
              </a:spcAft>
              <a:buClr>
                <a:srgbClr val="1F76D8"/>
              </a:buClr>
              <a:buSzPts val="4000"/>
              <a:buNone/>
              <a:defRPr sz="4000">
                <a:solidFill>
                  <a:srgbClr val="1F76D8"/>
                </a:solidFill>
              </a:defRPr>
            </a:lvl2pPr>
            <a:lvl3pPr lvl="2" algn="ctr" rtl="0">
              <a:spcBef>
                <a:spcPts val="0"/>
              </a:spcBef>
              <a:spcAft>
                <a:spcPts val="0"/>
              </a:spcAft>
              <a:buClr>
                <a:srgbClr val="1F76D8"/>
              </a:buClr>
              <a:buSzPts val="4000"/>
              <a:buNone/>
              <a:defRPr sz="4000">
                <a:solidFill>
                  <a:srgbClr val="1F76D8"/>
                </a:solidFill>
              </a:defRPr>
            </a:lvl3pPr>
            <a:lvl4pPr lvl="3" algn="ctr" rtl="0">
              <a:spcBef>
                <a:spcPts val="0"/>
              </a:spcBef>
              <a:spcAft>
                <a:spcPts val="0"/>
              </a:spcAft>
              <a:buClr>
                <a:srgbClr val="1F76D8"/>
              </a:buClr>
              <a:buSzPts val="4000"/>
              <a:buNone/>
              <a:defRPr sz="4000">
                <a:solidFill>
                  <a:srgbClr val="1F76D8"/>
                </a:solidFill>
              </a:defRPr>
            </a:lvl4pPr>
            <a:lvl5pPr lvl="4" algn="ctr" rtl="0">
              <a:spcBef>
                <a:spcPts val="0"/>
              </a:spcBef>
              <a:spcAft>
                <a:spcPts val="0"/>
              </a:spcAft>
              <a:buClr>
                <a:srgbClr val="1F76D8"/>
              </a:buClr>
              <a:buSzPts val="4000"/>
              <a:buNone/>
              <a:defRPr sz="4000">
                <a:solidFill>
                  <a:srgbClr val="1F76D8"/>
                </a:solidFill>
              </a:defRPr>
            </a:lvl5pPr>
            <a:lvl6pPr lvl="5" algn="ctr" rtl="0">
              <a:spcBef>
                <a:spcPts val="0"/>
              </a:spcBef>
              <a:spcAft>
                <a:spcPts val="0"/>
              </a:spcAft>
              <a:buClr>
                <a:srgbClr val="1F76D8"/>
              </a:buClr>
              <a:buSzPts val="4000"/>
              <a:buNone/>
              <a:defRPr sz="4000">
                <a:solidFill>
                  <a:srgbClr val="1F76D8"/>
                </a:solidFill>
              </a:defRPr>
            </a:lvl6pPr>
            <a:lvl7pPr lvl="6" algn="ctr" rtl="0">
              <a:spcBef>
                <a:spcPts val="0"/>
              </a:spcBef>
              <a:spcAft>
                <a:spcPts val="0"/>
              </a:spcAft>
              <a:buClr>
                <a:srgbClr val="1F76D8"/>
              </a:buClr>
              <a:buSzPts val="4000"/>
              <a:buNone/>
              <a:defRPr sz="4000">
                <a:solidFill>
                  <a:srgbClr val="1F76D8"/>
                </a:solidFill>
              </a:defRPr>
            </a:lvl7pPr>
            <a:lvl8pPr lvl="7" algn="ctr" rtl="0">
              <a:spcBef>
                <a:spcPts val="0"/>
              </a:spcBef>
              <a:spcAft>
                <a:spcPts val="0"/>
              </a:spcAft>
              <a:buClr>
                <a:srgbClr val="1F76D8"/>
              </a:buClr>
              <a:buSzPts val="4000"/>
              <a:buNone/>
              <a:defRPr sz="4000">
                <a:solidFill>
                  <a:srgbClr val="1F76D8"/>
                </a:solidFill>
              </a:defRPr>
            </a:lvl8pPr>
            <a:lvl9pPr lvl="8" algn="ctr" rtl="0">
              <a:spcBef>
                <a:spcPts val="0"/>
              </a:spcBef>
              <a:spcAft>
                <a:spcPts val="0"/>
              </a:spcAft>
              <a:buClr>
                <a:srgbClr val="1F76D8"/>
              </a:buClr>
              <a:buSzPts val="4000"/>
              <a:buNone/>
              <a:defRPr sz="4000">
                <a:solidFill>
                  <a:srgbClr val="1F76D8"/>
                </a:solidFill>
              </a:defRPr>
            </a:lvl9pPr>
          </a:lstStyle>
          <a:p>
            <a:r>
              <a:t>xx%</a:t>
            </a:r>
          </a:p>
        </p:txBody>
      </p:sp>
      <p:sp>
        <p:nvSpPr>
          <p:cNvPr id="1439" name="Google Shape;1439;p192"/>
          <p:cNvSpPr txBox="1">
            <a:spLocks noGrp="1"/>
          </p:cNvSpPr>
          <p:nvPr>
            <p:ph type="body" idx="1"/>
          </p:nvPr>
        </p:nvSpPr>
        <p:spPr>
          <a:xfrm>
            <a:off x="311500" y="2612431"/>
            <a:ext cx="1936200" cy="1300800"/>
          </a:xfrm>
          <a:prstGeom prst="rect">
            <a:avLst/>
          </a:prstGeom>
        </p:spPr>
        <p:txBody>
          <a:bodyPr spcFirstLastPara="1" wrap="square" lIns="0" tIns="91425" rIns="0" bIns="91425" anchor="t" anchorCtr="0">
            <a:noAutofit/>
          </a:bodyPr>
          <a:lstStyle>
            <a:lvl1pPr marL="457200" lvl="0" indent="-304800" algn="ctr" rtl="0">
              <a:spcBef>
                <a:spcPts val="0"/>
              </a:spcBef>
              <a:spcAft>
                <a:spcPts val="0"/>
              </a:spcAft>
              <a:buSzPts val="1200"/>
              <a:buChar char="●"/>
              <a:defRPr sz="1200"/>
            </a:lvl1pPr>
            <a:lvl2pPr marL="914400" lvl="1" indent="-304800" algn="ctr" rtl="0">
              <a:spcBef>
                <a:spcPts val="1600"/>
              </a:spcBef>
              <a:spcAft>
                <a:spcPts val="0"/>
              </a:spcAft>
              <a:buSzPts val="1200"/>
              <a:buChar char="○"/>
              <a:defRPr sz="1200"/>
            </a:lvl2pPr>
            <a:lvl3pPr marL="1371600" lvl="2" indent="-304800" algn="ctr" rtl="0">
              <a:spcBef>
                <a:spcPts val="1600"/>
              </a:spcBef>
              <a:spcAft>
                <a:spcPts val="0"/>
              </a:spcAft>
              <a:buSzPts val="1200"/>
              <a:buChar char="■"/>
              <a:defRPr sz="1200"/>
            </a:lvl3pPr>
            <a:lvl4pPr marL="1828800" lvl="3" indent="-304800" algn="ctr" rtl="0">
              <a:spcBef>
                <a:spcPts val="1600"/>
              </a:spcBef>
              <a:spcAft>
                <a:spcPts val="0"/>
              </a:spcAft>
              <a:buSzPts val="1200"/>
              <a:buChar char="●"/>
              <a:defRPr sz="1200"/>
            </a:lvl4pPr>
            <a:lvl5pPr marL="2286000" lvl="4" indent="-304800" algn="ctr" rtl="0">
              <a:spcBef>
                <a:spcPts val="1600"/>
              </a:spcBef>
              <a:spcAft>
                <a:spcPts val="0"/>
              </a:spcAft>
              <a:buSzPts val="1200"/>
              <a:buChar char="○"/>
              <a:defRPr sz="1200"/>
            </a:lvl5pPr>
            <a:lvl6pPr marL="2743200" lvl="5" indent="-304800" algn="ctr" rtl="0">
              <a:spcBef>
                <a:spcPts val="1600"/>
              </a:spcBef>
              <a:spcAft>
                <a:spcPts val="0"/>
              </a:spcAft>
              <a:buSzPts val="1200"/>
              <a:buChar char="■"/>
              <a:defRPr sz="1200"/>
            </a:lvl6pPr>
            <a:lvl7pPr marL="3200400" lvl="6" indent="-304800" algn="ctr" rtl="0">
              <a:spcBef>
                <a:spcPts val="1600"/>
              </a:spcBef>
              <a:spcAft>
                <a:spcPts val="0"/>
              </a:spcAft>
              <a:buSzPts val="1200"/>
              <a:buChar char="●"/>
              <a:defRPr sz="1200"/>
            </a:lvl7pPr>
            <a:lvl8pPr marL="3657600" lvl="7" indent="-304800" algn="ctr" rtl="0">
              <a:spcBef>
                <a:spcPts val="1600"/>
              </a:spcBef>
              <a:spcAft>
                <a:spcPts val="0"/>
              </a:spcAft>
              <a:buSzPts val="1200"/>
              <a:buChar char="○"/>
              <a:defRPr sz="1200"/>
            </a:lvl8pPr>
            <a:lvl9pPr marL="4114800" lvl="8" indent="-304800" algn="ctr" rtl="0">
              <a:spcBef>
                <a:spcPts val="1600"/>
              </a:spcBef>
              <a:spcAft>
                <a:spcPts val="1600"/>
              </a:spcAft>
              <a:buSzPts val="1200"/>
              <a:buChar char="■"/>
              <a:defRPr sz="1200"/>
            </a:lvl9pPr>
          </a:lstStyle>
          <a:p>
            <a:endParaRPr/>
          </a:p>
        </p:txBody>
      </p:sp>
      <p:sp>
        <p:nvSpPr>
          <p:cNvPr id="1440" name="Google Shape;1440;p1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41" name="Google Shape;1441;p192"/>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442" name="Google Shape;1442;p192"/>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443" name="Google Shape;1443;p192"/>
          <p:cNvSpPr txBox="1">
            <a:spLocks noGrp="1"/>
          </p:cNvSpPr>
          <p:nvPr>
            <p:ph type="title" idx="2" hasCustomPrompt="1"/>
          </p:nvPr>
        </p:nvSpPr>
        <p:spPr>
          <a:xfrm>
            <a:off x="2512359" y="1228238"/>
            <a:ext cx="19179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4000"/>
              <a:buNone/>
              <a:defRPr sz="4000">
                <a:solidFill>
                  <a:srgbClr val="1F76D8"/>
                </a:solidFill>
              </a:defRPr>
            </a:lvl1pPr>
            <a:lvl2pPr lvl="1" algn="ctr" rtl="0">
              <a:spcBef>
                <a:spcPts val="0"/>
              </a:spcBef>
              <a:spcAft>
                <a:spcPts val="0"/>
              </a:spcAft>
              <a:buClr>
                <a:srgbClr val="1F76D8"/>
              </a:buClr>
              <a:buSzPts val="4000"/>
              <a:buNone/>
              <a:defRPr sz="4000">
                <a:solidFill>
                  <a:srgbClr val="1F76D8"/>
                </a:solidFill>
              </a:defRPr>
            </a:lvl2pPr>
            <a:lvl3pPr lvl="2" algn="ctr" rtl="0">
              <a:spcBef>
                <a:spcPts val="0"/>
              </a:spcBef>
              <a:spcAft>
                <a:spcPts val="0"/>
              </a:spcAft>
              <a:buClr>
                <a:srgbClr val="1F76D8"/>
              </a:buClr>
              <a:buSzPts val="4000"/>
              <a:buNone/>
              <a:defRPr sz="4000">
                <a:solidFill>
                  <a:srgbClr val="1F76D8"/>
                </a:solidFill>
              </a:defRPr>
            </a:lvl3pPr>
            <a:lvl4pPr lvl="3" algn="ctr" rtl="0">
              <a:spcBef>
                <a:spcPts val="0"/>
              </a:spcBef>
              <a:spcAft>
                <a:spcPts val="0"/>
              </a:spcAft>
              <a:buClr>
                <a:srgbClr val="1F76D8"/>
              </a:buClr>
              <a:buSzPts val="4000"/>
              <a:buNone/>
              <a:defRPr sz="4000">
                <a:solidFill>
                  <a:srgbClr val="1F76D8"/>
                </a:solidFill>
              </a:defRPr>
            </a:lvl4pPr>
            <a:lvl5pPr lvl="4" algn="ctr" rtl="0">
              <a:spcBef>
                <a:spcPts val="0"/>
              </a:spcBef>
              <a:spcAft>
                <a:spcPts val="0"/>
              </a:spcAft>
              <a:buClr>
                <a:srgbClr val="1F76D8"/>
              </a:buClr>
              <a:buSzPts val="4000"/>
              <a:buNone/>
              <a:defRPr sz="4000">
                <a:solidFill>
                  <a:srgbClr val="1F76D8"/>
                </a:solidFill>
              </a:defRPr>
            </a:lvl5pPr>
            <a:lvl6pPr lvl="5" algn="ctr" rtl="0">
              <a:spcBef>
                <a:spcPts val="0"/>
              </a:spcBef>
              <a:spcAft>
                <a:spcPts val="0"/>
              </a:spcAft>
              <a:buClr>
                <a:srgbClr val="1F76D8"/>
              </a:buClr>
              <a:buSzPts val="4000"/>
              <a:buNone/>
              <a:defRPr sz="4000">
                <a:solidFill>
                  <a:srgbClr val="1F76D8"/>
                </a:solidFill>
              </a:defRPr>
            </a:lvl6pPr>
            <a:lvl7pPr lvl="6" algn="ctr" rtl="0">
              <a:spcBef>
                <a:spcPts val="0"/>
              </a:spcBef>
              <a:spcAft>
                <a:spcPts val="0"/>
              </a:spcAft>
              <a:buClr>
                <a:srgbClr val="1F76D8"/>
              </a:buClr>
              <a:buSzPts val="4000"/>
              <a:buNone/>
              <a:defRPr sz="4000">
                <a:solidFill>
                  <a:srgbClr val="1F76D8"/>
                </a:solidFill>
              </a:defRPr>
            </a:lvl7pPr>
            <a:lvl8pPr lvl="7" algn="ctr" rtl="0">
              <a:spcBef>
                <a:spcPts val="0"/>
              </a:spcBef>
              <a:spcAft>
                <a:spcPts val="0"/>
              </a:spcAft>
              <a:buClr>
                <a:srgbClr val="1F76D8"/>
              </a:buClr>
              <a:buSzPts val="4000"/>
              <a:buNone/>
              <a:defRPr sz="4000">
                <a:solidFill>
                  <a:srgbClr val="1F76D8"/>
                </a:solidFill>
              </a:defRPr>
            </a:lvl8pPr>
            <a:lvl9pPr lvl="8" algn="ctr" rtl="0">
              <a:spcBef>
                <a:spcPts val="0"/>
              </a:spcBef>
              <a:spcAft>
                <a:spcPts val="0"/>
              </a:spcAft>
              <a:buClr>
                <a:srgbClr val="1F76D8"/>
              </a:buClr>
              <a:buSzPts val="4000"/>
              <a:buNone/>
              <a:defRPr sz="4000">
                <a:solidFill>
                  <a:srgbClr val="1F76D8"/>
                </a:solidFill>
              </a:defRPr>
            </a:lvl9pPr>
          </a:lstStyle>
          <a:p>
            <a:r>
              <a:t>xx%</a:t>
            </a:r>
          </a:p>
        </p:txBody>
      </p:sp>
      <p:sp>
        <p:nvSpPr>
          <p:cNvPr id="1444" name="Google Shape;1444;p192"/>
          <p:cNvSpPr txBox="1">
            <a:spLocks noGrp="1"/>
          </p:cNvSpPr>
          <p:nvPr>
            <p:ph type="title" idx="3"/>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445" name="Google Shape;1445;p192"/>
          <p:cNvCxnSpPr/>
          <p:nvPr/>
        </p:nvCxnSpPr>
        <p:spPr>
          <a:xfrm rot="10800000" flipH="1">
            <a:off x="2209275" y="1180675"/>
            <a:ext cx="7200" cy="3209400"/>
          </a:xfrm>
          <a:prstGeom prst="straightConnector1">
            <a:avLst/>
          </a:prstGeom>
          <a:noFill/>
          <a:ln w="38100" cap="flat" cmpd="sng">
            <a:solidFill>
              <a:schemeClr val="lt2"/>
            </a:solidFill>
            <a:prstDash val="solid"/>
            <a:round/>
            <a:headEnd type="none" w="med" len="med"/>
            <a:tailEnd type="none" w="med" len="med"/>
          </a:ln>
        </p:spPr>
      </p:cxnSp>
      <p:sp>
        <p:nvSpPr>
          <p:cNvPr id="1446" name="Google Shape;1446;p192"/>
          <p:cNvSpPr txBox="1">
            <a:spLocks noGrp="1"/>
          </p:cNvSpPr>
          <p:nvPr>
            <p:ph type="body" idx="4"/>
          </p:nvPr>
        </p:nvSpPr>
        <p:spPr>
          <a:xfrm>
            <a:off x="2503135" y="2612431"/>
            <a:ext cx="1936200" cy="1300800"/>
          </a:xfrm>
          <a:prstGeom prst="rect">
            <a:avLst/>
          </a:prstGeom>
        </p:spPr>
        <p:txBody>
          <a:bodyPr spcFirstLastPara="1" wrap="square" lIns="0" tIns="91425" rIns="0" bIns="91425" anchor="t" anchorCtr="0">
            <a:noAutofit/>
          </a:bodyPr>
          <a:lstStyle>
            <a:lvl1pPr marL="457200" lvl="0" indent="-304800" algn="ctr" rtl="0">
              <a:spcBef>
                <a:spcPts val="0"/>
              </a:spcBef>
              <a:spcAft>
                <a:spcPts val="0"/>
              </a:spcAft>
              <a:buSzPts val="1200"/>
              <a:buChar char="●"/>
              <a:defRPr sz="1200"/>
            </a:lvl1pPr>
            <a:lvl2pPr marL="914400" lvl="1" indent="-304800" algn="ctr" rtl="0">
              <a:spcBef>
                <a:spcPts val="1600"/>
              </a:spcBef>
              <a:spcAft>
                <a:spcPts val="0"/>
              </a:spcAft>
              <a:buSzPts val="1200"/>
              <a:buChar char="○"/>
              <a:defRPr sz="1200"/>
            </a:lvl2pPr>
            <a:lvl3pPr marL="1371600" lvl="2" indent="-304800" algn="ctr" rtl="0">
              <a:spcBef>
                <a:spcPts val="1600"/>
              </a:spcBef>
              <a:spcAft>
                <a:spcPts val="0"/>
              </a:spcAft>
              <a:buSzPts val="1200"/>
              <a:buChar char="■"/>
              <a:defRPr sz="1200"/>
            </a:lvl3pPr>
            <a:lvl4pPr marL="1828800" lvl="3" indent="-304800" algn="ctr" rtl="0">
              <a:spcBef>
                <a:spcPts val="1600"/>
              </a:spcBef>
              <a:spcAft>
                <a:spcPts val="0"/>
              </a:spcAft>
              <a:buSzPts val="1200"/>
              <a:buChar char="●"/>
              <a:defRPr sz="1200"/>
            </a:lvl4pPr>
            <a:lvl5pPr marL="2286000" lvl="4" indent="-304800" algn="ctr" rtl="0">
              <a:spcBef>
                <a:spcPts val="1600"/>
              </a:spcBef>
              <a:spcAft>
                <a:spcPts val="0"/>
              </a:spcAft>
              <a:buSzPts val="1200"/>
              <a:buChar char="○"/>
              <a:defRPr sz="1200"/>
            </a:lvl5pPr>
            <a:lvl6pPr marL="2743200" lvl="5" indent="-304800" algn="ctr" rtl="0">
              <a:spcBef>
                <a:spcPts val="1600"/>
              </a:spcBef>
              <a:spcAft>
                <a:spcPts val="0"/>
              </a:spcAft>
              <a:buSzPts val="1200"/>
              <a:buChar char="■"/>
              <a:defRPr sz="1200"/>
            </a:lvl6pPr>
            <a:lvl7pPr marL="3200400" lvl="6" indent="-304800" algn="ctr" rtl="0">
              <a:spcBef>
                <a:spcPts val="1600"/>
              </a:spcBef>
              <a:spcAft>
                <a:spcPts val="0"/>
              </a:spcAft>
              <a:buSzPts val="1200"/>
              <a:buChar char="●"/>
              <a:defRPr sz="1200"/>
            </a:lvl7pPr>
            <a:lvl8pPr marL="3657600" lvl="7" indent="-304800" algn="ctr" rtl="0">
              <a:spcBef>
                <a:spcPts val="1600"/>
              </a:spcBef>
              <a:spcAft>
                <a:spcPts val="0"/>
              </a:spcAft>
              <a:buSzPts val="1200"/>
              <a:buChar char="○"/>
              <a:defRPr sz="1200"/>
            </a:lvl8pPr>
            <a:lvl9pPr marL="4114800" lvl="8" indent="-304800" algn="ctr" rtl="0">
              <a:spcBef>
                <a:spcPts val="1600"/>
              </a:spcBef>
              <a:spcAft>
                <a:spcPts val="1600"/>
              </a:spcAft>
              <a:buSzPts val="1200"/>
              <a:buChar char="■"/>
              <a:defRPr sz="1200"/>
            </a:lvl9pPr>
          </a:lstStyle>
          <a:p>
            <a:endParaRPr/>
          </a:p>
        </p:txBody>
      </p:sp>
      <p:sp>
        <p:nvSpPr>
          <p:cNvPr id="1447" name="Google Shape;1447;p192"/>
          <p:cNvSpPr txBox="1">
            <a:spLocks noGrp="1"/>
          </p:cNvSpPr>
          <p:nvPr>
            <p:ph type="title" idx="5" hasCustomPrompt="1"/>
          </p:nvPr>
        </p:nvSpPr>
        <p:spPr>
          <a:xfrm>
            <a:off x="4713303" y="1218272"/>
            <a:ext cx="19179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4000"/>
              <a:buNone/>
              <a:defRPr sz="4000">
                <a:solidFill>
                  <a:srgbClr val="1F76D8"/>
                </a:solidFill>
              </a:defRPr>
            </a:lvl1pPr>
            <a:lvl2pPr lvl="1" algn="ctr" rtl="0">
              <a:spcBef>
                <a:spcPts val="0"/>
              </a:spcBef>
              <a:spcAft>
                <a:spcPts val="0"/>
              </a:spcAft>
              <a:buClr>
                <a:srgbClr val="1F76D8"/>
              </a:buClr>
              <a:buSzPts val="4000"/>
              <a:buNone/>
              <a:defRPr sz="4000">
                <a:solidFill>
                  <a:srgbClr val="1F76D8"/>
                </a:solidFill>
              </a:defRPr>
            </a:lvl2pPr>
            <a:lvl3pPr lvl="2" algn="ctr" rtl="0">
              <a:spcBef>
                <a:spcPts val="0"/>
              </a:spcBef>
              <a:spcAft>
                <a:spcPts val="0"/>
              </a:spcAft>
              <a:buClr>
                <a:srgbClr val="1F76D8"/>
              </a:buClr>
              <a:buSzPts val="4000"/>
              <a:buNone/>
              <a:defRPr sz="4000">
                <a:solidFill>
                  <a:srgbClr val="1F76D8"/>
                </a:solidFill>
              </a:defRPr>
            </a:lvl3pPr>
            <a:lvl4pPr lvl="3" algn="ctr" rtl="0">
              <a:spcBef>
                <a:spcPts val="0"/>
              </a:spcBef>
              <a:spcAft>
                <a:spcPts val="0"/>
              </a:spcAft>
              <a:buClr>
                <a:srgbClr val="1F76D8"/>
              </a:buClr>
              <a:buSzPts val="4000"/>
              <a:buNone/>
              <a:defRPr sz="4000">
                <a:solidFill>
                  <a:srgbClr val="1F76D8"/>
                </a:solidFill>
              </a:defRPr>
            </a:lvl4pPr>
            <a:lvl5pPr lvl="4" algn="ctr" rtl="0">
              <a:spcBef>
                <a:spcPts val="0"/>
              </a:spcBef>
              <a:spcAft>
                <a:spcPts val="0"/>
              </a:spcAft>
              <a:buClr>
                <a:srgbClr val="1F76D8"/>
              </a:buClr>
              <a:buSzPts val="4000"/>
              <a:buNone/>
              <a:defRPr sz="4000">
                <a:solidFill>
                  <a:srgbClr val="1F76D8"/>
                </a:solidFill>
              </a:defRPr>
            </a:lvl5pPr>
            <a:lvl6pPr lvl="5" algn="ctr" rtl="0">
              <a:spcBef>
                <a:spcPts val="0"/>
              </a:spcBef>
              <a:spcAft>
                <a:spcPts val="0"/>
              </a:spcAft>
              <a:buClr>
                <a:srgbClr val="1F76D8"/>
              </a:buClr>
              <a:buSzPts val="4000"/>
              <a:buNone/>
              <a:defRPr sz="4000">
                <a:solidFill>
                  <a:srgbClr val="1F76D8"/>
                </a:solidFill>
              </a:defRPr>
            </a:lvl6pPr>
            <a:lvl7pPr lvl="6" algn="ctr" rtl="0">
              <a:spcBef>
                <a:spcPts val="0"/>
              </a:spcBef>
              <a:spcAft>
                <a:spcPts val="0"/>
              </a:spcAft>
              <a:buClr>
                <a:srgbClr val="1F76D8"/>
              </a:buClr>
              <a:buSzPts val="4000"/>
              <a:buNone/>
              <a:defRPr sz="4000">
                <a:solidFill>
                  <a:srgbClr val="1F76D8"/>
                </a:solidFill>
              </a:defRPr>
            </a:lvl7pPr>
            <a:lvl8pPr lvl="7" algn="ctr" rtl="0">
              <a:spcBef>
                <a:spcPts val="0"/>
              </a:spcBef>
              <a:spcAft>
                <a:spcPts val="0"/>
              </a:spcAft>
              <a:buClr>
                <a:srgbClr val="1F76D8"/>
              </a:buClr>
              <a:buSzPts val="4000"/>
              <a:buNone/>
              <a:defRPr sz="4000">
                <a:solidFill>
                  <a:srgbClr val="1F76D8"/>
                </a:solidFill>
              </a:defRPr>
            </a:lvl8pPr>
            <a:lvl9pPr lvl="8" algn="ctr" rtl="0">
              <a:spcBef>
                <a:spcPts val="0"/>
              </a:spcBef>
              <a:spcAft>
                <a:spcPts val="0"/>
              </a:spcAft>
              <a:buClr>
                <a:srgbClr val="1F76D8"/>
              </a:buClr>
              <a:buSzPts val="4000"/>
              <a:buNone/>
              <a:defRPr sz="4000">
                <a:solidFill>
                  <a:srgbClr val="1F76D8"/>
                </a:solidFill>
              </a:defRPr>
            </a:lvl9pPr>
          </a:lstStyle>
          <a:p>
            <a:r>
              <a:t>xx%</a:t>
            </a:r>
          </a:p>
        </p:txBody>
      </p:sp>
      <p:sp>
        <p:nvSpPr>
          <p:cNvPr id="1448" name="Google Shape;1448;p192"/>
          <p:cNvSpPr txBox="1">
            <a:spLocks noGrp="1"/>
          </p:cNvSpPr>
          <p:nvPr>
            <p:ph type="body" idx="6"/>
          </p:nvPr>
        </p:nvSpPr>
        <p:spPr>
          <a:xfrm>
            <a:off x="4704122" y="2598293"/>
            <a:ext cx="1936200" cy="1300800"/>
          </a:xfrm>
          <a:prstGeom prst="rect">
            <a:avLst/>
          </a:prstGeom>
        </p:spPr>
        <p:txBody>
          <a:bodyPr spcFirstLastPara="1" wrap="square" lIns="0" tIns="91425" rIns="0" bIns="91425" anchor="t" anchorCtr="0">
            <a:noAutofit/>
          </a:bodyPr>
          <a:lstStyle>
            <a:lvl1pPr marL="457200" lvl="0" indent="-304800" algn="ctr" rtl="0">
              <a:spcBef>
                <a:spcPts val="0"/>
              </a:spcBef>
              <a:spcAft>
                <a:spcPts val="0"/>
              </a:spcAft>
              <a:buSzPts val="1200"/>
              <a:buChar char="●"/>
              <a:defRPr sz="1200"/>
            </a:lvl1pPr>
            <a:lvl2pPr marL="914400" lvl="1" indent="-304800" algn="ctr" rtl="0">
              <a:spcBef>
                <a:spcPts val="1600"/>
              </a:spcBef>
              <a:spcAft>
                <a:spcPts val="0"/>
              </a:spcAft>
              <a:buSzPts val="1200"/>
              <a:buChar char="○"/>
              <a:defRPr sz="1200"/>
            </a:lvl2pPr>
            <a:lvl3pPr marL="1371600" lvl="2" indent="-304800" algn="ctr" rtl="0">
              <a:spcBef>
                <a:spcPts val="1600"/>
              </a:spcBef>
              <a:spcAft>
                <a:spcPts val="0"/>
              </a:spcAft>
              <a:buSzPts val="1200"/>
              <a:buChar char="■"/>
              <a:defRPr sz="1200"/>
            </a:lvl3pPr>
            <a:lvl4pPr marL="1828800" lvl="3" indent="-304800" algn="ctr" rtl="0">
              <a:spcBef>
                <a:spcPts val="1600"/>
              </a:spcBef>
              <a:spcAft>
                <a:spcPts val="0"/>
              </a:spcAft>
              <a:buSzPts val="1200"/>
              <a:buChar char="●"/>
              <a:defRPr sz="1200"/>
            </a:lvl4pPr>
            <a:lvl5pPr marL="2286000" lvl="4" indent="-304800" algn="ctr" rtl="0">
              <a:spcBef>
                <a:spcPts val="1600"/>
              </a:spcBef>
              <a:spcAft>
                <a:spcPts val="0"/>
              </a:spcAft>
              <a:buSzPts val="1200"/>
              <a:buChar char="○"/>
              <a:defRPr sz="1200"/>
            </a:lvl5pPr>
            <a:lvl6pPr marL="2743200" lvl="5" indent="-304800" algn="ctr" rtl="0">
              <a:spcBef>
                <a:spcPts val="1600"/>
              </a:spcBef>
              <a:spcAft>
                <a:spcPts val="0"/>
              </a:spcAft>
              <a:buSzPts val="1200"/>
              <a:buChar char="■"/>
              <a:defRPr sz="1200"/>
            </a:lvl6pPr>
            <a:lvl7pPr marL="3200400" lvl="6" indent="-304800" algn="ctr" rtl="0">
              <a:spcBef>
                <a:spcPts val="1600"/>
              </a:spcBef>
              <a:spcAft>
                <a:spcPts val="0"/>
              </a:spcAft>
              <a:buSzPts val="1200"/>
              <a:buChar char="●"/>
              <a:defRPr sz="1200"/>
            </a:lvl7pPr>
            <a:lvl8pPr marL="3657600" lvl="7" indent="-304800" algn="ctr" rtl="0">
              <a:spcBef>
                <a:spcPts val="1600"/>
              </a:spcBef>
              <a:spcAft>
                <a:spcPts val="0"/>
              </a:spcAft>
              <a:buSzPts val="1200"/>
              <a:buChar char="○"/>
              <a:defRPr sz="1200"/>
            </a:lvl8pPr>
            <a:lvl9pPr marL="4114800" lvl="8" indent="-304800" algn="ctr" rtl="0">
              <a:spcBef>
                <a:spcPts val="1600"/>
              </a:spcBef>
              <a:spcAft>
                <a:spcPts val="1600"/>
              </a:spcAft>
              <a:buSzPts val="1200"/>
              <a:buChar char="■"/>
              <a:defRPr sz="1200"/>
            </a:lvl9pPr>
          </a:lstStyle>
          <a:p>
            <a:endParaRPr/>
          </a:p>
        </p:txBody>
      </p:sp>
      <p:sp>
        <p:nvSpPr>
          <p:cNvPr id="1449" name="Google Shape;1449;p192"/>
          <p:cNvSpPr txBox="1">
            <a:spLocks noGrp="1"/>
          </p:cNvSpPr>
          <p:nvPr>
            <p:ph type="title" idx="7" hasCustomPrompt="1"/>
          </p:nvPr>
        </p:nvSpPr>
        <p:spPr>
          <a:xfrm>
            <a:off x="6914347" y="1218272"/>
            <a:ext cx="19179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4000"/>
              <a:buNone/>
              <a:defRPr sz="4000">
                <a:solidFill>
                  <a:srgbClr val="1F76D8"/>
                </a:solidFill>
              </a:defRPr>
            </a:lvl1pPr>
            <a:lvl2pPr lvl="1" algn="ctr" rtl="0">
              <a:spcBef>
                <a:spcPts val="0"/>
              </a:spcBef>
              <a:spcAft>
                <a:spcPts val="0"/>
              </a:spcAft>
              <a:buClr>
                <a:srgbClr val="1F76D8"/>
              </a:buClr>
              <a:buSzPts val="4000"/>
              <a:buNone/>
              <a:defRPr sz="4000">
                <a:solidFill>
                  <a:srgbClr val="1F76D8"/>
                </a:solidFill>
              </a:defRPr>
            </a:lvl2pPr>
            <a:lvl3pPr lvl="2" algn="ctr" rtl="0">
              <a:spcBef>
                <a:spcPts val="0"/>
              </a:spcBef>
              <a:spcAft>
                <a:spcPts val="0"/>
              </a:spcAft>
              <a:buClr>
                <a:srgbClr val="1F76D8"/>
              </a:buClr>
              <a:buSzPts val="4000"/>
              <a:buNone/>
              <a:defRPr sz="4000">
                <a:solidFill>
                  <a:srgbClr val="1F76D8"/>
                </a:solidFill>
              </a:defRPr>
            </a:lvl3pPr>
            <a:lvl4pPr lvl="3" algn="ctr" rtl="0">
              <a:spcBef>
                <a:spcPts val="0"/>
              </a:spcBef>
              <a:spcAft>
                <a:spcPts val="0"/>
              </a:spcAft>
              <a:buClr>
                <a:srgbClr val="1F76D8"/>
              </a:buClr>
              <a:buSzPts val="4000"/>
              <a:buNone/>
              <a:defRPr sz="4000">
                <a:solidFill>
                  <a:srgbClr val="1F76D8"/>
                </a:solidFill>
              </a:defRPr>
            </a:lvl4pPr>
            <a:lvl5pPr lvl="4" algn="ctr" rtl="0">
              <a:spcBef>
                <a:spcPts val="0"/>
              </a:spcBef>
              <a:spcAft>
                <a:spcPts val="0"/>
              </a:spcAft>
              <a:buClr>
                <a:srgbClr val="1F76D8"/>
              </a:buClr>
              <a:buSzPts val="4000"/>
              <a:buNone/>
              <a:defRPr sz="4000">
                <a:solidFill>
                  <a:srgbClr val="1F76D8"/>
                </a:solidFill>
              </a:defRPr>
            </a:lvl5pPr>
            <a:lvl6pPr lvl="5" algn="ctr" rtl="0">
              <a:spcBef>
                <a:spcPts val="0"/>
              </a:spcBef>
              <a:spcAft>
                <a:spcPts val="0"/>
              </a:spcAft>
              <a:buClr>
                <a:srgbClr val="1F76D8"/>
              </a:buClr>
              <a:buSzPts val="4000"/>
              <a:buNone/>
              <a:defRPr sz="4000">
                <a:solidFill>
                  <a:srgbClr val="1F76D8"/>
                </a:solidFill>
              </a:defRPr>
            </a:lvl6pPr>
            <a:lvl7pPr lvl="6" algn="ctr" rtl="0">
              <a:spcBef>
                <a:spcPts val="0"/>
              </a:spcBef>
              <a:spcAft>
                <a:spcPts val="0"/>
              </a:spcAft>
              <a:buClr>
                <a:srgbClr val="1F76D8"/>
              </a:buClr>
              <a:buSzPts val="4000"/>
              <a:buNone/>
              <a:defRPr sz="4000">
                <a:solidFill>
                  <a:srgbClr val="1F76D8"/>
                </a:solidFill>
              </a:defRPr>
            </a:lvl7pPr>
            <a:lvl8pPr lvl="7" algn="ctr" rtl="0">
              <a:spcBef>
                <a:spcPts val="0"/>
              </a:spcBef>
              <a:spcAft>
                <a:spcPts val="0"/>
              </a:spcAft>
              <a:buClr>
                <a:srgbClr val="1F76D8"/>
              </a:buClr>
              <a:buSzPts val="4000"/>
              <a:buNone/>
              <a:defRPr sz="4000">
                <a:solidFill>
                  <a:srgbClr val="1F76D8"/>
                </a:solidFill>
              </a:defRPr>
            </a:lvl8pPr>
            <a:lvl9pPr lvl="8" algn="ctr" rtl="0">
              <a:spcBef>
                <a:spcPts val="0"/>
              </a:spcBef>
              <a:spcAft>
                <a:spcPts val="0"/>
              </a:spcAft>
              <a:buClr>
                <a:srgbClr val="1F76D8"/>
              </a:buClr>
              <a:buSzPts val="4000"/>
              <a:buNone/>
              <a:defRPr sz="4000">
                <a:solidFill>
                  <a:srgbClr val="1F76D8"/>
                </a:solidFill>
              </a:defRPr>
            </a:lvl9pPr>
          </a:lstStyle>
          <a:p>
            <a:r>
              <a:t>xx%</a:t>
            </a:r>
          </a:p>
        </p:txBody>
      </p:sp>
      <p:sp>
        <p:nvSpPr>
          <p:cNvPr id="1450" name="Google Shape;1450;p192"/>
          <p:cNvSpPr txBox="1">
            <a:spLocks noGrp="1"/>
          </p:cNvSpPr>
          <p:nvPr>
            <p:ph type="body" idx="8"/>
          </p:nvPr>
        </p:nvSpPr>
        <p:spPr>
          <a:xfrm>
            <a:off x="6905134" y="2598293"/>
            <a:ext cx="1936200" cy="1300800"/>
          </a:xfrm>
          <a:prstGeom prst="rect">
            <a:avLst/>
          </a:prstGeom>
        </p:spPr>
        <p:txBody>
          <a:bodyPr spcFirstLastPara="1" wrap="square" lIns="0" tIns="91425" rIns="0" bIns="91425" anchor="t" anchorCtr="0">
            <a:noAutofit/>
          </a:bodyPr>
          <a:lstStyle>
            <a:lvl1pPr marL="457200" lvl="0" indent="-304800" algn="ctr" rtl="0">
              <a:spcBef>
                <a:spcPts val="0"/>
              </a:spcBef>
              <a:spcAft>
                <a:spcPts val="0"/>
              </a:spcAft>
              <a:buSzPts val="1200"/>
              <a:buChar char="●"/>
              <a:defRPr sz="1200"/>
            </a:lvl1pPr>
            <a:lvl2pPr marL="914400" lvl="1" indent="-304800" algn="ctr" rtl="0">
              <a:spcBef>
                <a:spcPts val="1600"/>
              </a:spcBef>
              <a:spcAft>
                <a:spcPts val="0"/>
              </a:spcAft>
              <a:buSzPts val="1200"/>
              <a:buChar char="○"/>
              <a:defRPr sz="1200"/>
            </a:lvl2pPr>
            <a:lvl3pPr marL="1371600" lvl="2" indent="-304800" algn="ctr" rtl="0">
              <a:spcBef>
                <a:spcPts val="1600"/>
              </a:spcBef>
              <a:spcAft>
                <a:spcPts val="0"/>
              </a:spcAft>
              <a:buSzPts val="1200"/>
              <a:buChar char="■"/>
              <a:defRPr sz="1200"/>
            </a:lvl3pPr>
            <a:lvl4pPr marL="1828800" lvl="3" indent="-304800" algn="ctr" rtl="0">
              <a:spcBef>
                <a:spcPts val="1600"/>
              </a:spcBef>
              <a:spcAft>
                <a:spcPts val="0"/>
              </a:spcAft>
              <a:buSzPts val="1200"/>
              <a:buChar char="●"/>
              <a:defRPr sz="1200"/>
            </a:lvl4pPr>
            <a:lvl5pPr marL="2286000" lvl="4" indent="-304800" algn="ctr" rtl="0">
              <a:spcBef>
                <a:spcPts val="1600"/>
              </a:spcBef>
              <a:spcAft>
                <a:spcPts val="0"/>
              </a:spcAft>
              <a:buSzPts val="1200"/>
              <a:buChar char="○"/>
              <a:defRPr sz="1200"/>
            </a:lvl5pPr>
            <a:lvl6pPr marL="2743200" lvl="5" indent="-304800" algn="ctr" rtl="0">
              <a:spcBef>
                <a:spcPts val="1600"/>
              </a:spcBef>
              <a:spcAft>
                <a:spcPts val="0"/>
              </a:spcAft>
              <a:buSzPts val="1200"/>
              <a:buChar char="■"/>
              <a:defRPr sz="1200"/>
            </a:lvl6pPr>
            <a:lvl7pPr marL="3200400" lvl="6" indent="-304800" algn="ctr" rtl="0">
              <a:spcBef>
                <a:spcPts val="1600"/>
              </a:spcBef>
              <a:spcAft>
                <a:spcPts val="0"/>
              </a:spcAft>
              <a:buSzPts val="1200"/>
              <a:buChar char="●"/>
              <a:defRPr sz="1200"/>
            </a:lvl7pPr>
            <a:lvl8pPr marL="3657600" lvl="7" indent="-304800" algn="ctr" rtl="0">
              <a:spcBef>
                <a:spcPts val="1600"/>
              </a:spcBef>
              <a:spcAft>
                <a:spcPts val="0"/>
              </a:spcAft>
              <a:buSzPts val="1200"/>
              <a:buChar char="○"/>
              <a:defRPr sz="1200"/>
            </a:lvl8pPr>
            <a:lvl9pPr marL="4114800" lvl="8" indent="-304800" algn="ctr" rtl="0">
              <a:spcBef>
                <a:spcPts val="1600"/>
              </a:spcBef>
              <a:spcAft>
                <a:spcPts val="1600"/>
              </a:spcAft>
              <a:buSzPts val="1200"/>
              <a:buChar char="■"/>
              <a:defRPr sz="1200"/>
            </a:lvl9pPr>
          </a:lstStyle>
          <a:p>
            <a:endParaRPr/>
          </a:p>
        </p:txBody>
      </p:sp>
      <p:cxnSp>
        <p:nvCxnSpPr>
          <p:cNvPr id="1451" name="Google Shape;1451;p192"/>
          <p:cNvCxnSpPr/>
          <p:nvPr/>
        </p:nvCxnSpPr>
        <p:spPr>
          <a:xfrm rot="10800000" flipH="1">
            <a:off x="4535606" y="1180675"/>
            <a:ext cx="7200" cy="3209400"/>
          </a:xfrm>
          <a:prstGeom prst="straightConnector1">
            <a:avLst/>
          </a:prstGeom>
          <a:noFill/>
          <a:ln w="38100" cap="flat" cmpd="sng">
            <a:solidFill>
              <a:schemeClr val="lt2"/>
            </a:solidFill>
            <a:prstDash val="solid"/>
            <a:round/>
            <a:headEnd type="none" w="med" len="med"/>
            <a:tailEnd type="none" w="med" len="med"/>
          </a:ln>
        </p:spPr>
      </p:cxnSp>
      <p:cxnSp>
        <p:nvCxnSpPr>
          <p:cNvPr id="1452" name="Google Shape;1452;p192"/>
          <p:cNvCxnSpPr/>
          <p:nvPr/>
        </p:nvCxnSpPr>
        <p:spPr>
          <a:xfrm rot="10800000" flipH="1">
            <a:off x="6861938" y="1180675"/>
            <a:ext cx="7200" cy="3209400"/>
          </a:xfrm>
          <a:prstGeom prst="straightConnector1">
            <a:avLst/>
          </a:prstGeom>
          <a:noFill/>
          <a:ln w="38100" cap="flat" cmpd="sng">
            <a:solidFill>
              <a:schemeClr val="lt2"/>
            </a:solidFill>
            <a:prstDash val="solid"/>
            <a:round/>
            <a:headEnd type="none" w="med" len="med"/>
            <a:tailEnd type="none" w="med" len="med"/>
          </a:ln>
        </p:spPr>
      </p:cxn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_ Introduction x 3">
  <p:cSld name="3 Column-Client Quotes">
    <p:spTree>
      <p:nvGrpSpPr>
        <p:cNvPr id="1" name="Shape 1453"/>
        <p:cNvGrpSpPr/>
        <p:nvPr/>
      </p:nvGrpSpPr>
      <p:grpSpPr>
        <a:xfrm>
          <a:off x="0" y="0"/>
          <a:ext cx="0" cy="0"/>
          <a:chOff x="0" y="0"/>
          <a:chExt cx="0" cy="0"/>
        </a:xfrm>
      </p:grpSpPr>
      <p:sp>
        <p:nvSpPr>
          <p:cNvPr id="1454" name="Google Shape;1454;p193"/>
          <p:cNvSpPr>
            <a:spLocks noGrp="1"/>
          </p:cNvSpPr>
          <p:nvPr>
            <p:ph type="pic" idx="2"/>
          </p:nvPr>
        </p:nvSpPr>
        <p:spPr>
          <a:xfrm>
            <a:off x="1132525"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55" name="Google Shape;1455;p193"/>
          <p:cNvSpPr>
            <a:spLocks noGrp="1"/>
          </p:cNvSpPr>
          <p:nvPr>
            <p:ph type="pic" idx="3"/>
          </p:nvPr>
        </p:nvSpPr>
        <p:spPr>
          <a:xfrm>
            <a:off x="388260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56" name="Google Shape;1456;p193"/>
          <p:cNvSpPr>
            <a:spLocks noGrp="1"/>
          </p:cNvSpPr>
          <p:nvPr>
            <p:ph type="pic" idx="4"/>
          </p:nvPr>
        </p:nvSpPr>
        <p:spPr>
          <a:xfrm>
            <a:off x="6556825"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57" name="Google Shape;1457;p193"/>
          <p:cNvSpPr txBox="1">
            <a:spLocks noGrp="1"/>
          </p:cNvSpPr>
          <p:nvPr>
            <p:ph type="subTitle" idx="1"/>
          </p:nvPr>
        </p:nvSpPr>
        <p:spPr>
          <a:xfrm>
            <a:off x="726775" y="2842950"/>
            <a:ext cx="21903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58" name="Google Shape;1458;p193"/>
          <p:cNvSpPr txBox="1">
            <a:spLocks noGrp="1"/>
          </p:cNvSpPr>
          <p:nvPr>
            <p:ph type="body" idx="5"/>
          </p:nvPr>
        </p:nvSpPr>
        <p:spPr>
          <a:xfrm>
            <a:off x="726775" y="3207325"/>
            <a:ext cx="21903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59" name="Google Shape;1459;p193"/>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0" name="Google Shape;1460;p193"/>
          <p:cNvSpPr txBox="1">
            <a:spLocks noGrp="1"/>
          </p:cNvSpPr>
          <p:nvPr>
            <p:ph type="subTitle" idx="6"/>
          </p:nvPr>
        </p:nvSpPr>
        <p:spPr>
          <a:xfrm>
            <a:off x="3476850" y="2842950"/>
            <a:ext cx="21903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61" name="Google Shape;1461;p193"/>
          <p:cNvSpPr txBox="1">
            <a:spLocks noGrp="1"/>
          </p:cNvSpPr>
          <p:nvPr>
            <p:ph type="body" idx="7"/>
          </p:nvPr>
        </p:nvSpPr>
        <p:spPr>
          <a:xfrm>
            <a:off x="3476850" y="3207325"/>
            <a:ext cx="21903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62" name="Google Shape;1462;p193"/>
          <p:cNvSpPr txBox="1">
            <a:spLocks noGrp="1"/>
          </p:cNvSpPr>
          <p:nvPr>
            <p:ph type="subTitle" idx="8"/>
          </p:nvPr>
        </p:nvSpPr>
        <p:spPr>
          <a:xfrm>
            <a:off x="6151075" y="2842950"/>
            <a:ext cx="21903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63" name="Google Shape;1463;p193"/>
          <p:cNvSpPr txBox="1">
            <a:spLocks noGrp="1"/>
          </p:cNvSpPr>
          <p:nvPr>
            <p:ph type="body" idx="9"/>
          </p:nvPr>
        </p:nvSpPr>
        <p:spPr>
          <a:xfrm>
            <a:off x="6151075" y="3207325"/>
            <a:ext cx="21903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pic>
        <p:nvPicPr>
          <p:cNvPr id="1464" name="Google Shape;1464;p193"/>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1465" name="Google Shape;1465;p193"/>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700" b="1">
                <a:solidFill>
                  <a:srgbClr val="B7B7B7"/>
                </a:solidFill>
                <a:latin typeface="Libre Franklin"/>
                <a:ea typeface="Libre Franklin"/>
                <a:cs typeface="Libre Franklin"/>
                <a:sym typeface="Libre Franklin"/>
              </a:rPr>
              <a:t>CONFIDENTIAL • Do Not Share</a:t>
            </a:r>
            <a:endParaRPr sz="700" b="1">
              <a:solidFill>
                <a:srgbClr val="B7B7B7"/>
              </a:solidFill>
              <a:latin typeface="Libre Franklin"/>
              <a:ea typeface="Libre Franklin"/>
              <a:cs typeface="Libre Franklin"/>
              <a:sym typeface="Libre Franklin"/>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Wyoming Capitol)">
  <p:cSld name="TITLE_1_1_1_1">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1"/>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90000"/>
              </a:lnSpc>
              <a:spcBef>
                <a:spcPts val="0"/>
              </a:spcBef>
              <a:spcAft>
                <a:spcPts val="0"/>
              </a:spcAft>
              <a:buClr>
                <a:srgbClr val="FFFFFF"/>
              </a:buClr>
              <a:buSzPts val="5200"/>
              <a:buNone/>
              <a:defRPr sz="5200">
                <a:solidFill>
                  <a:srgbClr val="FFFFFF"/>
                </a:solidFill>
              </a:defRPr>
            </a:lvl2pPr>
            <a:lvl3pPr lvl="2" rtl="0">
              <a:lnSpc>
                <a:spcPct val="90000"/>
              </a:lnSpc>
              <a:spcBef>
                <a:spcPts val="0"/>
              </a:spcBef>
              <a:spcAft>
                <a:spcPts val="0"/>
              </a:spcAft>
              <a:buClr>
                <a:srgbClr val="FFFFFF"/>
              </a:buClr>
              <a:buSzPts val="5200"/>
              <a:buNone/>
              <a:defRPr sz="5200">
                <a:solidFill>
                  <a:srgbClr val="FFFFFF"/>
                </a:solidFill>
              </a:defRPr>
            </a:lvl3pPr>
            <a:lvl4pPr lvl="3" rtl="0">
              <a:lnSpc>
                <a:spcPct val="90000"/>
              </a:lnSpc>
              <a:spcBef>
                <a:spcPts val="0"/>
              </a:spcBef>
              <a:spcAft>
                <a:spcPts val="0"/>
              </a:spcAft>
              <a:buClr>
                <a:srgbClr val="FFFFFF"/>
              </a:buClr>
              <a:buSzPts val="5200"/>
              <a:buNone/>
              <a:defRPr sz="5200">
                <a:solidFill>
                  <a:srgbClr val="FFFFFF"/>
                </a:solidFill>
              </a:defRPr>
            </a:lvl4pPr>
            <a:lvl5pPr lvl="4" rtl="0">
              <a:lnSpc>
                <a:spcPct val="90000"/>
              </a:lnSpc>
              <a:spcBef>
                <a:spcPts val="0"/>
              </a:spcBef>
              <a:spcAft>
                <a:spcPts val="0"/>
              </a:spcAft>
              <a:buClr>
                <a:srgbClr val="FFFFFF"/>
              </a:buClr>
              <a:buSzPts val="5200"/>
              <a:buNone/>
              <a:defRPr sz="5200">
                <a:solidFill>
                  <a:srgbClr val="FFFFFF"/>
                </a:solidFill>
              </a:defRPr>
            </a:lvl5pPr>
            <a:lvl6pPr lvl="5" rtl="0">
              <a:lnSpc>
                <a:spcPct val="90000"/>
              </a:lnSpc>
              <a:spcBef>
                <a:spcPts val="0"/>
              </a:spcBef>
              <a:spcAft>
                <a:spcPts val="0"/>
              </a:spcAft>
              <a:buClr>
                <a:srgbClr val="FFFFFF"/>
              </a:buClr>
              <a:buSzPts val="5200"/>
              <a:buNone/>
              <a:defRPr sz="5200">
                <a:solidFill>
                  <a:srgbClr val="FFFFFF"/>
                </a:solidFill>
              </a:defRPr>
            </a:lvl6pPr>
            <a:lvl7pPr lvl="6" rtl="0">
              <a:lnSpc>
                <a:spcPct val="90000"/>
              </a:lnSpc>
              <a:spcBef>
                <a:spcPts val="0"/>
              </a:spcBef>
              <a:spcAft>
                <a:spcPts val="0"/>
              </a:spcAft>
              <a:buClr>
                <a:srgbClr val="FFFFFF"/>
              </a:buClr>
              <a:buSzPts val="5200"/>
              <a:buNone/>
              <a:defRPr sz="5200">
                <a:solidFill>
                  <a:srgbClr val="FFFFFF"/>
                </a:solidFill>
              </a:defRPr>
            </a:lvl7pPr>
            <a:lvl8pPr lvl="7" rtl="0">
              <a:lnSpc>
                <a:spcPct val="90000"/>
              </a:lnSpc>
              <a:spcBef>
                <a:spcPts val="0"/>
              </a:spcBef>
              <a:spcAft>
                <a:spcPts val="0"/>
              </a:spcAft>
              <a:buClr>
                <a:srgbClr val="FFFFFF"/>
              </a:buClr>
              <a:buSzPts val="5200"/>
              <a:buNone/>
              <a:defRPr sz="5200">
                <a:solidFill>
                  <a:srgbClr val="FFFFFF"/>
                </a:solidFill>
              </a:defRPr>
            </a:lvl8pPr>
            <a:lvl9pPr lvl="8" rtl="0">
              <a:lnSpc>
                <a:spcPct val="90000"/>
              </a:lnSpc>
              <a:spcBef>
                <a:spcPts val="0"/>
              </a:spcBef>
              <a:spcAft>
                <a:spcPts val="0"/>
              </a:spcAft>
              <a:buClr>
                <a:srgbClr val="FFFFFF"/>
              </a:buClr>
              <a:buSzPts val="5200"/>
              <a:buNone/>
              <a:defRPr sz="5200">
                <a:solidFill>
                  <a:srgbClr val="FFFFFF"/>
                </a:solidFill>
              </a:defRPr>
            </a:lvl9pPr>
          </a:lstStyle>
          <a:p>
            <a:endParaRPr/>
          </a:p>
        </p:txBody>
      </p:sp>
      <p:sp>
        <p:nvSpPr>
          <p:cNvPr id="105" name="Google Shape;105;p21"/>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106" name="Google Shape;10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21"/>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108" name="Google Shape;108;p21"/>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_ Introduction x 3 1">
  <p:cSld name="3 Column-Client Quotes_4">
    <p:spTree>
      <p:nvGrpSpPr>
        <p:cNvPr id="1" name="Shape 1466"/>
        <p:cNvGrpSpPr/>
        <p:nvPr/>
      </p:nvGrpSpPr>
      <p:grpSpPr>
        <a:xfrm>
          <a:off x="0" y="0"/>
          <a:ext cx="0" cy="0"/>
          <a:chOff x="0" y="0"/>
          <a:chExt cx="0" cy="0"/>
        </a:xfrm>
      </p:grpSpPr>
      <p:sp>
        <p:nvSpPr>
          <p:cNvPr id="1467" name="Google Shape;1467;p194"/>
          <p:cNvSpPr>
            <a:spLocks noGrp="1"/>
          </p:cNvSpPr>
          <p:nvPr>
            <p:ph type="pic" idx="2"/>
          </p:nvPr>
        </p:nvSpPr>
        <p:spPr>
          <a:xfrm>
            <a:off x="202545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68" name="Google Shape;1468;p194"/>
          <p:cNvSpPr>
            <a:spLocks noGrp="1"/>
          </p:cNvSpPr>
          <p:nvPr>
            <p:ph type="pic" idx="3"/>
          </p:nvPr>
        </p:nvSpPr>
        <p:spPr>
          <a:xfrm>
            <a:off x="573975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69" name="Google Shape;1469;p194"/>
          <p:cNvSpPr txBox="1">
            <a:spLocks noGrp="1"/>
          </p:cNvSpPr>
          <p:nvPr>
            <p:ph type="subTitle" idx="1"/>
          </p:nvPr>
        </p:nvSpPr>
        <p:spPr>
          <a:xfrm>
            <a:off x="1619700" y="2842950"/>
            <a:ext cx="21903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70" name="Google Shape;1470;p194"/>
          <p:cNvSpPr txBox="1">
            <a:spLocks noGrp="1"/>
          </p:cNvSpPr>
          <p:nvPr>
            <p:ph type="body" idx="4"/>
          </p:nvPr>
        </p:nvSpPr>
        <p:spPr>
          <a:xfrm>
            <a:off x="1619700" y="3207325"/>
            <a:ext cx="21903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71" name="Google Shape;1471;p194"/>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72" name="Google Shape;1472;p194"/>
          <p:cNvSpPr txBox="1">
            <a:spLocks noGrp="1"/>
          </p:cNvSpPr>
          <p:nvPr>
            <p:ph type="subTitle" idx="5"/>
          </p:nvPr>
        </p:nvSpPr>
        <p:spPr>
          <a:xfrm>
            <a:off x="5334000" y="2842950"/>
            <a:ext cx="21903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73" name="Google Shape;1473;p194"/>
          <p:cNvSpPr txBox="1">
            <a:spLocks noGrp="1"/>
          </p:cNvSpPr>
          <p:nvPr>
            <p:ph type="body" idx="6"/>
          </p:nvPr>
        </p:nvSpPr>
        <p:spPr>
          <a:xfrm>
            <a:off x="5334000" y="3207325"/>
            <a:ext cx="21903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pic>
        <p:nvPicPr>
          <p:cNvPr id="1474" name="Google Shape;1474;p194"/>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1475" name="Google Shape;1475;p194"/>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700" b="1">
                <a:solidFill>
                  <a:srgbClr val="B7B7B7"/>
                </a:solidFill>
                <a:latin typeface="Libre Franklin"/>
                <a:ea typeface="Libre Franklin"/>
                <a:cs typeface="Libre Franklin"/>
                <a:sym typeface="Libre Franklin"/>
              </a:rPr>
              <a:t>CONFIDENTIAL • Do Not Share</a:t>
            </a:r>
            <a:endParaRPr sz="700" b="1">
              <a:solidFill>
                <a:srgbClr val="B7B7B7"/>
              </a:solidFill>
              <a:latin typeface="Libre Franklin"/>
              <a:ea typeface="Libre Franklin"/>
              <a:cs typeface="Libre Franklin"/>
              <a:sym typeface="Libre Franklin"/>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_ Introduction x 2, Alt">
  <p:cSld name="3 Column-Client Quotes_3">
    <p:spTree>
      <p:nvGrpSpPr>
        <p:cNvPr id="1" name="Shape 1476"/>
        <p:cNvGrpSpPr/>
        <p:nvPr/>
      </p:nvGrpSpPr>
      <p:grpSpPr>
        <a:xfrm>
          <a:off x="0" y="0"/>
          <a:ext cx="0" cy="0"/>
          <a:chOff x="0" y="0"/>
          <a:chExt cx="0" cy="0"/>
        </a:xfrm>
      </p:grpSpPr>
      <p:sp>
        <p:nvSpPr>
          <p:cNvPr id="1477" name="Google Shape;1477;p195"/>
          <p:cNvSpPr>
            <a:spLocks noGrp="1"/>
          </p:cNvSpPr>
          <p:nvPr>
            <p:ph type="pic" idx="2"/>
          </p:nvPr>
        </p:nvSpPr>
        <p:spPr>
          <a:xfrm>
            <a:off x="347093" y="1809492"/>
            <a:ext cx="1143000" cy="1143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78" name="Google Shape;1478;p195"/>
          <p:cNvSpPr>
            <a:spLocks noGrp="1"/>
          </p:cNvSpPr>
          <p:nvPr>
            <p:ph type="pic" idx="3"/>
          </p:nvPr>
        </p:nvSpPr>
        <p:spPr>
          <a:xfrm>
            <a:off x="4648200" y="1812808"/>
            <a:ext cx="1143000" cy="1143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79" name="Google Shape;1479;p195"/>
          <p:cNvSpPr txBox="1">
            <a:spLocks noGrp="1"/>
          </p:cNvSpPr>
          <p:nvPr>
            <p:ph type="subTitle" idx="1"/>
          </p:nvPr>
        </p:nvSpPr>
        <p:spPr>
          <a:xfrm>
            <a:off x="1726403" y="1801159"/>
            <a:ext cx="24801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SzPts val="1400"/>
              <a:buNone/>
              <a:defRPr sz="1400" b="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80" name="Google Shape;1480;p195"/>
          <p:cNvSpPr txBox="1">
            <a:spLocks noGrp="1"/>
          </p:cNvSpPr>
          <p:nvPr>
            <p:ph type="body" idx="4"/>
          </p:nvPr>
        </p:nvSpPr>
        <p:spPr>
          <a:xfrm>
            <a:off x="1726403" y="2203184"/>
            <a:ext cx="2480100" cy="1296300"/>
          </a:xfrm>
          <a:prstGeom prst="rect">
            <a:avLst/>
          </a:prstGeom>
        </p:spPr>
        <p:txBody>
          <a:bodyPr spcFirstLastPara="1" wrap="square" lIns="0" tIns="91425" rIns="0"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81" name="Google Shape;1481;p195"/>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482" name="Google Shape;1482;p195"/>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1483" name="Google Shape;1483;p195"/>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700" b="1">
                <a:solidFill>
                  <a:srgbClr val="B7B7B7"/>
                </a:solidFill>
                <a:latin typeface="Libre Franklin"/>
                <a:ea typeface="Libre Franklin"/>
                <a:cs typeface="Libre Franklin"/>
                <a:sym typeface="Libre Franklin"/>
              </a:rPr>
              <a:t>CONFIDENTIAL • Do Not Share</a:t>
            </a:r>
            <a:endParaRPr sz="700" b="1">
              <a:solidFill>
                <a:srgbClr val="B7B7B7"/>
              </a:solidFill>
              <a:latin typeface="Libre Franklin"/>
              <a:ea typeface="Libre Franklin"/>
              <a:cs typeface="Libre Franklin"/>
              <a:sym typeface="Libre Franklin"/>
            </a:endParaRPr>
          </a:p>
        </p:txBody>
      </p:sp>
      <p:sp>
        <p:nvSpPr>
          <p:cNvPr id="1484" name="Google Shape;1484;p195"/>
          <p:cNvSpPr txBox="1">
            <a:spLocks noGrp="1"/>
          </p:cNvSpPr>
          <p:nvPr>
            <p:ph type="subTitle" idx="5"/>
          </p:nvPr>
        </p:nvSpPr>
        <p:spPr>
          <a:xfrm>
            <a:off x="6027510" y="1804475"/>
            <a:ext cx="24801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SzPts val="1400"/>
              <a:buNone/>
              <a:defRPr sz="1400" b="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85" name="Google Shape;1485;p195"/>
          <p:cNvSpPr txBox="1">
            <a:spLocks noGrp="1"/>
          </p:cNvSpPr>
          <p:nvPr>
            <p:ph type="body" idx="6"/>
          </p:nvPr>
        </p:nvSpPr>
        <p:spPr>
          <a:xfrm>
            <a:off x="6027510" y="2206500"/>
            <a:ext cx="2480100" cy="1296300"/>
          </a:xfrm>
          <a:prstGeom prst="rect">
            <a:avLst/>
          </a:prstGeom>
        </p:spPr>
        <p:txBody>
          <a:bodyPr spcFirstLastPara="1" wrap="square" lIns="0" tIns="91425" rIns="0"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_ Introduction x 4">
  <p:cSld name="3 Column-Client Quotes_2">
    <p:spTree>
      <p:nvGrpSpPr>
        <p:cNvPr id="1" name="Shape 1486"/>
        <p:cNvGrpSpPr/>
        <p:nvPr/>
      </p:nvGrpSpPr>
      <p:grpSpPr>
        <a:xfrm>
          <a:off x="0" y="0"/>
          <a:ext cx="0" cy="0"/>
          <a:chOff x="0" y="0"/>
          <a:chExt cx="0" cy="0"/>
        </a:xfrm>
      </p:grpSpPr>
      <p:sp>
        <p:nvSpPr>
          <p:cNvPr id="1487" name="Google Shape;1487;p196"/>
          <p:cNvSpPr>
            <a:spLocks noGrp="1"/>
          </p:cNvSpPr>
          <p:nvPr>
            <p:ph type="pic" idx="2"/>
          </p:nvPr>
        </p:nvSpPr>
        <p:spPr>
          <a:xfrm>
            <a:off x="68310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88" name="Google Shape;1488;p196"/>
          <p:cNvSpPr>
            <a:spLocks noGrp="1"/>
          </p:cNvSpPr>
          <p:nvPr>
            <p:ph type="pic" idx="3"/>
          </p:nvPr>
        </p:nvSpPr>
        <p:spPr>
          <a:xfrm>
            <a:off x="280870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89" name="Google Shape;1489;p196"/>
          <p:cNvSpPr>
            <a:spLocks noGrp="1"/>
          </p:cNvSpPr>
          <p:nvPr>
            <p:ph type="pic" idx="4"/>
          </p:nvPr>
        </p:nvSpPr>
        <p:spPr>
          <a:xfrm>
            <a:off x="7061175"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90" name="Google Shape;1490;p196"/>
          <p:cNvSpPr txBox="1">
            <a:spLocks noGrp="1"/>
          </p:cNvSpPr>
          <p:nvPr>
            <p:ph type="subTitle" idx="1"/>
          </p:nvPr>
        </p:nvSpPr>
        <p:spPr>
          <a:xfrm>
            <a:off x="388800" y="2842950"/>
            <a:ext cx="19764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91" name="Google Shape;1491;p196"/>
          <p:cNvSpPr txBox="1">
            <a:spLocks noGrp="1"/>
          </p:cNvSpPr>
          <p:nvPr>
            <p:ph type="body" idx="5"/>
          </p:nvPr>
        </p:nvSpPr>
        <p:spPr>
          <a:xfrm>
            <a:off x="388800" y="3207325"/>
            <a:ext cx="19674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92" name="Google Shape;1492;p196"/>
          <p:cNvSpPr txBox="1">
            <a:spLocks noGrp="1"/>
          </p:cNvSpPr>
          <p:nvPr>
            <p:ph type="title"/>
          </p:nvPr>
        </p:nvSpPr>
        <p:spPr>
          <a:xfrm>
            <a:off x="311700" y="284275"/>
            <a:ext cx="85131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93" name="Google Shape;1493;p196"/>
          <p:cNvSpPr txBox="1">
            <a:spLocks noGrp="1"/>
          </p:cNvSpPr>
          <p:nvPr>
            <p:ph type="subTitle" idx="6"/>
          </p:nvPr>
        </p:nvSpPr>
        <p:spPr>
          <a:xfrm>
            <a:off x="2514600" y="2842950"/>
            <a:ext cx="19764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94" name="Google Shape;1494;p196"/>
          <p:cNvSpPr txBox="1">
            <a:spLocks noGrp="1"/>
          </p:cNvSpPr>
          <p:nvPr>
            <p:ph type="body" idx="7"/>
          </p:nvPr>
        </p:nvSpPr>
        <p:spPr>
          <a:xfrm>
            <a:off x="2514600" y="3207325"/>
            <a:ext cx="19764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95" name="Google Shape;1495;p196"/>
          <p:cNvSpPr txBox="1">
            <a:spLocks noGrp="1"/>
          </p:cNvSpPr>
          <p:nvPr>
            <p:ph type="subTitle" idx="8"/>
          </p:nvPr>
        </p:nvSpPr>
        <p:spPr>
          <a:xfrm>
            <a:off x="4645275" y="2842950"/>
            <a:ext cx="19587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96" name="Google Shape;1496;p196"/>
          <p:cNvSpPr txBox="1">
            <a:spLocks noGrp="1"/>
          </p:cNvSpPr>
          <p:nvPr>
            <p:ph type="body" idx="9"/>
          </p:nvPr>
        </p:nvSpPr>
        <p:spPr>
          <a:xfrm>
            <a:off x="4654002" y="3207325"/>
            <a:ext cx="19677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pic>
        <p:nvPicPr>
          <p:cNvPr id="1497" name="Google Shape;1497;p196"/>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1498" name="Google Shape;1498;p196"/>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700" b="1">
                <a:solidFill>
                  <a:srgbClr val="B7B7B7"/>
                </a:solidFill>
                <a:latin typeface="Libre Franklin"/>
                <a:ea typeface="Libre Franklin"/>
                <a:cs typeface="Libre Franklin"/>
                <a:sym typeface="Libre Franklin"/>
              </a:rPr>
              <a:t>CONFIDENTIAL • Do Not Share</a:t>
            </a:r>
            <a:endParaRPr sz="700" b="1">
              <a:solidFill>
                <a:srgbClr val="B7B7B7"/>
              </a:solidFill>
              <a:latin typeface="Libre Franklin"/>
              <a:ea typeface="Libre Franklin"/>
              <a:cs typeface="Libre Franklin"/>
              <a:sym typeface="Libre Franklin"/>
            </a:endParaRPr>
          </a:p>
        </p:txBody>
      </p:sp>
      <p:sp>
        <p:nvSpPr>
          <p:cNvPr id="1499" name="Google Shape;1499;p196"/>
          <p:cNvSpPr txBox="1">
            <a:spLocks noGrp="1"/>
          </p:cNvSpPr>
          <p:nvPr>
            <p:ph type="subTitle" idx="13"/>
          </p:nvPr>
        </p:nvSpPr>
        <p:spPr>
          <a:xfrm>
            <a:off x="6771225" y="2842950"/>
            <a:ext cx="19587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00" name="Google Shape;1500;p196"/>
          <p:cNvSpPr txBox="1">
            <a:spLocks noGrp="1"/>
          </p:cNvSpPr>
          <p:nvPr>
            <p:ph type="body" idx="14"/>
          </p:nvPr>
        </p:nvSpPr>
        <p:spPr>
          <a:xfrm>
            <a:off x="6779952" y="3207325"/>
            <a:ext cx="19677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501" name="Google Shape;1501;p196"/>
          <p:cNvSpPr>
            <a:spLocks noGrp="1"/>
          </p:cNvSpPr>
          <p:nvPr>
            <p:ph type="pic" idx="15"/>
          </p:nvPr>
        </p:nvSpPr>
        <p:spPr>
          <a:xfrm>
            <a:off x="494845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_ Introduction x 2">
  <p:cSld name="3 Column-Client Quotes_1">
    <p:spTree>
      <p:nvGrpSpPr>
        <p:cNvPr id="1" name="Shape 1502"/>
        <p:cNvGrpSpPr/>
        <p:nvPr/>
      </p:nvGrpSpPr>
      <p:grpSpPr>
        <a:xfrm>
          <a:off x="0" y="0"/>
          <a:ext cx="0" cy="0"/>
          <a:chOff x="0" y="0"/>
          <a:chExt cx="0" cy="0"/>
        </a:xfrm>
      </p:grpSpPr>
      <p:sp>
        <p:nvSpPr>
          <p:cNvPr id="1503" name="Google Shape;1503;p197"/>
          <p:cNvSpPr>
            <a:spLocks noGrp="1"/>
          </p:cNvSpPr>
          <p:nvPr>
            <p:ph type="pic" idx="2"/>
          </p:nvPr>
        </p:nvSpPr>
        <p:spPr>
          <a:xfrm>
            <a:off x="1773625" y="1355598"/>
            <a:ext cx="1719300" cy="17208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04" name="Google Shape;1504;p197"/>
          <p:cNvSpPr>
            <a:spLocks noGrp="1"/>
          </p:cNvSpPr>
          <p:nvPr>
            <p:ph type="pic" idx="3"/>
          </p:nvPr>
        </p:nvSpPr>
        <p:spPr>
          <a:xfrm>
            <a:off x="5606179" y="1355598"/>
            <a:ext cx="1719300" cy="17208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05" name="Google Shape;1505;p197"/>
          <p:cNvSpPr txBox="1">
            <a:spLocks noGrp="1"/>
          </p:cNvSpPr>
          <p:nvPr>
            <p:ph type="subTitle" idx="1"/>
          </p:nvPr>
        </p:nvSpPr>
        <p:spPr>
          <a:xfrm>
            <a:off x="955375" y="3300150"/>
            <a:ext cx="33558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06" name="Google Shape;1506;p197"/>
          <p:cNvSpPr txBox="1">
            <a:spLocks noGrp="1"/>
          </p:cNvSpPr>
          <p:nvPr>
            <p:ph type="body" idx="4"/>
          </p:nvPr>
        </p:nvSpPr>
        <p:spPr>
          <a:xfrm>
            <a:off x="955375" y="3664525"/>
            <a:ext cx="33558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507" name="Google Shape;1507;p197"/>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08" name="Google Shape;1508;p197"/>
          <p:cNvSpPr txBox="1">
            <a:spLocks noGrp="1"/>
          </p:cNvSpPr>
          <p:nvPr>
            <p:ph type="subTitle" idx="5"/>
          </p:nvPr>
        </p:nvSpPr>
        <p:spPr>
          <a:xfrm>
            <a:off x="4787919" y="3300150"/>
            <a:ext cx="33558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09" name="Google Shape;1509;p197"/>
          <p:cNvSpPr txBox="1">
            <a:spLocks noGrp="1"/>
          </p:cNvSpPr>
          <p:nvPr>
            <p:ph type="body" idx="6"/>
          </p:nvPr>
        </p:nvSpPr>
        <p:spPr>
          <a:xfrm>
            <a:off x="4787919" y="3664525"/>
            <a:ext cx="33558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pic>
        <p:nvPicPr>
          <p:cNvPr id="1510" name="Google Shape;1510;p197"/>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1511" name="Google Shape;1511;p197"/>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700" b="1">
                <a:solidFill>
                  <a:srgbClr val="B7B7B7"/>
                </a:solidFill>
                <a:latin typeface="Libre Franklin"/>
                <a:ea typeface="Libre Franklin"/>
                <a:cs typeface="Libre Franklin"/>
                <a:sym typeface="Libre Franklin"/>
              </a:rPr>
              <a:t>CONFIDENTIAL • Do Not Share</a:t>
            </a:r>
            <a:endParaRPr sz="700" b="1">
              <a:solidFill>
                <a:srgbClr val="B7B7B7"/>
              </a:solidFill>
              <a:latin typeface="Libre Franklin"/>
              <a:ea typeface="Libre Franklin"/>
              <a:cs typeface="Libre Franklin"/>
              <a:sym typeface="Libre Franklin"/>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_ 2 Points with Icons">
  <p:cSld name="3 Column-Client Quotes_1_1">
    <p:spTree>
      <p:nvGrpSpPr>
        <p:cNvPr id="1" name="Shape 1512"/>
        <p:cNvGrpSpPr/>
        <p:nvPr/>
      </p:nvGrpSpPr>
      <p:grpSpPr>
        <a:xfrm>
          <a:off x="0" y="0"/>
          <a:ext cx="0" cy="0"/>
          <a:chOff x="0" y="0"/>
          <a:chExt cx="0" cy="0"/>
        </a:xfrm>
      </p:grpSpPr>
      <p:sp>
        <p:nvSpPr>
          <p:cNvPr id="1513" name="Google Shape;1513;p198"/>
          <p:cNvSpPr>
            <a:spLocks noGrp="1"/>
          </p:cNvSpPr>
          <p:nvPr>
            <p:ph type="pic" idx="2"/>
          </p:nvPr>
        </p:nvSpPr>
        <p:spPr>
          <a:xfrm>
            <a:off x="31170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14" name="Google Shape;1514;p198"/>
          <p:cNvSpPr txBox="1">
            <a:spLocks noGrp="1"/>
          </p:cNvSpPr>
          <p:nvPr>
            <p:ph type="subTitle" idx="1"/>
          </p:nvPr>
        </p:nvSpPr>
        <p:spPr>
          <a:xfrm>
            <a:off x="311700" y="2588625"/>
            <a:ext cx="40644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515" name="Google Shape;1515;p198"/>
          <p:cNvSpPr txBox="1">
            <a:spLocks noGrp="1"/>
          </p:cNvSpPr>
          <p:nvPr>
            <p:ph type="body" idx="3"/>
          </p:nvPr>
        </p:nvSpPr>
        <p:spPr>
          <a:xfrm>
            <a:off x="311700" y="2892451"/>
            <a:ext cx="4064400" cy="15369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516" name="Google Shape;1516;p198"/>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17" name="Google Shape;1517;p198"/>
          <p:cNvSpPr txBox="1">
            <a:spLocks noGrp="1"/>
          </p:cNvSpPr>
          <p:nvPr>
            <p:ph type="subTitle" idx="4"/>
          </p:nvPr>
        </p:nvSpPr>
        <p:spPr>
          <a:xfrm>
            <a:off x="4767874" y="2588625"/>
            <a:ext cx="40644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518" name="Google Shape;1518;p198"/>
          <p:cNvSpPr txBox="1">
            <a:spLocks noGrp="1"/>
          </p:cNvSpPr>
          <p:nvPr>
            <p:ph type="body" idx="5"/>
          </p:nvPr>
        </p:nvSpPr>
        <p:spPr>
          <a:xfrm>
            <a:off x="4767874" y="2892451"/>
            <a:ext cx="4064400" cy="15369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pic>
        <p:nvPicPr>
          <p:cNvPr id="1519" name="Google Shape;1519;p198"/>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1520" name="Google Shape;1520;p198"/>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700" b="1">
                <a:solidFill>
                  <a:srgbClr val="B7B7B7"/>
                </a:solidFill>
                <a:latin typeface="Libre Franklin"/>
                <a:ea typeface="Libre Franklin"/>
                <a:cs typeface="Libre Franklin"/>
                <a:sym typeface="Libre Franklin"/>
              </a:rPr>
              <a:t>CONFIDENTIAL • Do Not Share</a:t>
            </a:r>
            <a:endParaRPr sz="700" b="1">
              <a:solidFill>
                <a:srgbClr val="B7B7B7"/>
              </a:solidFill>
              <a:latin typeface="Libre Franklin"/>
              <a:ea typeface="Libre Franklin"/>
              <a:cs typeface="Libre Franklin"/>
              <a:sym typeface="Libre Franklin"/>
            </a:endParaRPr>
          </a:p>
        </p:txBody>
      </p:sp>
      <p:cxnSp>
        <p:nvCxnSpPr>
          <p:cNvPr id="1521" name="Google Shape;1521;p198"/>
          <p:cNvCxnSpPr/>
          <p:nvPr/>
        </p:nvCxnSpPr>
        <p:spPr>
          <a:xfrm rot="10800000">
            <a:off x="311713" y="2470625"/>
            <a:ext cx="4064400" cy="0"/>
          </a:xfrm>
          <a:prstGeom prst="straightConnector1">
            <a:avLst/>
          </a:prstGeom>
          <a:noFill/>
          <a:ln w="38100" cap="flat" cmpd="sng">
            <a:solidFill>
              <a:schemeClr val="lt2"/>
            </a:solidFill>
            <a:prstDash val="solid"/>
            <a:round/>
            <a:headEnd type="none" w="med" len="med"/>
            <a:tailEnd type="none" w="med" len="med"/>
          </a:ln>
        </p:spPr>
      </p:cxnSp>
      <p:cxnSp>
        <p:nvCxnSpPr>
          <p:cNvPr id="1522" name="Google Shape;1522;p198"/>
          <p:cNvCxnSpPr/>
          <p:nvPr/>
        </p:nvCxnSpPr>
        <p:spPr>
          <a:xfrm rot="10800000">
            <a:off x="4767900" y="2470625"/>
            <a:ext cx="4064400" cy="0"/>
          </a:xfrm>
          <a:prstGeom prst="straightConnector1">
            <a:avLst/>
          </a:prstGeom>
          <a:noFill/>
          <a:ln w="38100" cap="flat" cmpd="sng">
            <a:solidFill>
              <a:schemeClr val="lt2"/>
            </a:solidFill>
            <a:prstDash val="solid"/>
            <a:round/>
            <a:headEnd type="none" w="med" len="med"/>
            <a:tailEnd type="none" w="med" len="med"/>
          </a:ln>
        </p:spPr>
      </p:cxnSp>
      <p:sp>
        <p:nvSpPr>
          <p:cNvPr id="1523" name="Google Shape;1523;p198"/>
          <p:cNvSpPr>
            <a:spLocks noGrp="1"/>
          </p:cNvSpPr>
          <p:nvPr>
            <p:ph type="pic" idx="6"/>
          </p:nvPr>
        </p:nvSpPr>
        <p:spPr>
          <a:xfrm>
            <a:off x="476790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_ 3 Points with Icons">
  <p:cSld name="3 Column-Client Quotes_1_1_1">
    <p:spTree>
      <p:nvGrpSpPr>
        <p:cNvPr id="1" name="Shape 1524"/>
        <p:cNvGrpSpPr/>
        <p:nvPr/>
      </p:nvGrpSpPr>
      <p:grpSpPr>
        <a:xfrm>
          <a:off x="0" y="0"/>
          <a:ext cx="0" cy="0"/>
          <a:chOff x="0" y="0"/>
          <a:chExt cx="0" cy="0"/>
        </a:xfrm>
      </p:grpSpPr>
      <p:sp>
        <p:nvSpPr>
          <p:cNvPr id="1525" name="Google Shape;1525;p199"/>
          <p:cNvSpPr txBox="1">
            <a:spLocks noGrp="1"/>
          </p:cNvSpPr>
          <p:nvPr>
            <p:ph type="subTitle" idx="1"/>
          </p:nvPr>
        </p:nvSpPr>
        <p:spPr>
          <a:xfrm>
            <a:off x="311713" y="2588626"/>
            <a:ext cx="26688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526" name="Google Shape;1526;p199"/>
          <p:cNvSpPr txBox="1">
            <a:spLocks noGrp="1"/>
          </p:cNvSpPr>
          <p:nvPr>
            <p:ph type="body" idx="2"/>
          </p:nvPr>
        </p:nvSpPr>
        <p:spPr>
          <a:xfrm>
            <a:off x="311725" y="2892451"/>
            <a:ext cx="26688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527" name="Google Shape;1527;p199"/>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28" name="Google Shape;1528;p199"/>
          <p:cNvSpPr txBox="1">
            <a:spLocks noGrp="1"/>
          </p:cNvSpPr>
          <p:nvPr>
            <p:ph type="subTitle" idx="3"/>
          </p:nvPr>
        </p:nvSpPr>
        <p:spPr>
          <a:xfrm>
            <a:off x="3237567" y="2588626"/>
            <a:ext cx="26688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529" name="Google Shape;1529;p199"/>
          <p:cNvSpPr txBox="1">
            <a:spLocks noGrp="1"/>
          </p:cNvSpPr>
          <p:nvPr>
            <p:ph type="body" idx="4"/>
          </p:nvPr>
        </p:nvSpPr>
        <p:spPr>
          <a:xfrm>
            <a:off x="3237572" y="2892451"/>
            <a:ext cx="26688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pic>
        <p:nvPicPr>
          <p:cNvPr id="1530" name="Google Shape;1530;p199"/>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1531" name="Google Shape;1531;p199"/>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700" b="1">
                <a:solidFill>
                  <a:srgbClr val="B7B7B7"/>
                </a:solidFill>
                <a:latin typeface="Libre Franklin"/>
                <a:ea typeface="Libre Franklin"/>
                <a:cs typeface="Libre Franklin"/>
                <a:sym typeface="Libre Franklin"/>
              </a:rPr>
              <a:t>CONFIDENTIAL • Do Not Share</a:t>
            </a:r>
            <a:endParaRPr sz="700" b="1">
              <a:solidFill>
                <a:srgbClr val="B7B7B7"/>
              </a:solidFill>
              <a:latin typeface="Libre Franklin"/>
              <a:ea typeface="Libre Franklin"/>
              <a:cs typeface="Libre Franklin"/>
              <a:sym typeface="Libre Franklin"/>
            </a:endParaRPr>
          </a:p>
        </p:txBody>
      </p:sp>
      <p:cxnSp>
        <p:nvCxnSpPr>
          <p:cNvPr id="1532" name="Google Shape;1532;p199"/>
          <p:cNvCxnSpPr/>
          <p:nvPr/>
        </p:nvCxnSpPr>
        <p:spPr>
          <a:xfrm rot="10800000">
            <a:off x="311543" y="2470625"/>
            <a:ext cx="2668800" cy="0"/>
          </a:xfrm>
          <a:prstGeom prst="straightConnector1">
            <a:avLst/>
          </a:prstGeom>
          <a:noFill/>
          <a:ln w="38100" cap="flat" cmpd="sng">
            <a:solidFill>
              <a:schemeClr val="lt2"/>
            </a:solidFill>
            <a:prstDash val="solid"/>
            <a:round/>
            <a:headEnd type="none" w="med" len="med"/>
            <a:tailEnd type="none" w="med" len="med"/>
          </a:ln>
        </p:spPr>
      </p:cxnSp>
      <p:cxnSp>
        <p:nvCxnSpPr>
          <p:cNvPr id="1533" name="Google Shape;1533;p199"/>
          <p:cNvCxnSpPr/>
          <p:nvPr/>
        </p:nvCxnSpPr>
        <p:spPr>
          <a:xfrm rot="10800000">
            <a:off x="3237406" y="2470625"/>
            <a:ext cx="2668800" cy="0"/>
          </a:xfrm>
          <a:prstGeom prst="straightConnector1">
            <a:avLst/>
          </a:prstGeom>
          <a:noFill/>
          <a:ln w="38100" cap="flat" cmpd="sng">
            <a:solidFill>
              <a:schemeClr val="lt2"/>
            </a:solidFill>
            <a:prstDash val="solid"/>
            <a:round/>
            <a:headEnd type="none" w="med" len="med"/>
            <a:tailEnd type="none" w="med" len="med"/>
          </a:ln>
        </p:spPr>
      </p:cxnSp>
      <p:sp>
        <p:nvSpPr>
          <p:cNvPr id="1534" name="Google Shape;1534;p199"/>
          <p:cNvSpPr txBox="1">
            <a:spLocks noGrp="1"/>
          </p:cNvSpPr>
          <p:nvPr>
            <p:ph type="subTitle" idx="5"/>
          </p:nvPr>
        </p:nvSpPr>
        <p:spPr>
          <a:xfrm>
            <a:off x="6163508" y="2588626"/>
            <a:ext cx="26688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535" name="Google Shape;1535;p199"/>
          <p:cNvSpPr txBox="1">
            <a:spLocks noGrp="1"/>
          </p:cNvSpPr>
          <p:nvPr>
            <p:ph type="body" idx="6"/>
          </p:nvPr>
        </p:nvSpPr>
        <p:spPr>
          <a:xfrm>
            <a:off x="6163506" y="2892451"/>
            <a:ext cx="26688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cxnSp>
        <p:nvCxnSpPr>
          <p:cNvPr id="1536" name="Google Shape;1536;p199"/>
          <p:cNvCxnSpPr/>
          <p:nvPr/>
        </p:nvCxnSpPr>
        <p:spPr>
          <a:xfrm rot="10800000">
            <a:off x="6163346" y="2470625"/>
            <a:ext cx="2668800" cy="0"/>
          </a:xfrm>
          <a:prstGeom prst="straightConnector1">
            <a:avLst/>
          </a:prstGeom>
          <a:noFill/>
          <a:ln w="38100" cap="flat" cmpd="sng">
            <a:solidFill>
              <a:schemeClr val="lt2"/>
            </a:solidFill>
            <a:prstDash val="solid"/>
            <a:round/>
            <a:headEnd type="none" w="med" len="med"/>
            <a:tailEnd type="none" w="med" len="med"/>
          </a:ln>
        </p:spPr>
      </p:cxnSp>
      <p:sp>
        <p:nvSpPr>
          <p:cNvPr id="1537" name="Google Shape;1537;p199"/>
          <p:cNvSpPr>
            <a:spLocks noGrp="1"/>
          </p:cNvSpPr>
          <p:nvPr>
            <p:ph type="pic" idx="7"/>
          </p:nvPr>
        </p:nvSpPr>
        <p:spPr>
          <a:xfrm>
            <a:off x="31170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38" name="Google Shape;1538;p199"/>
          <p:cNvSpPr>
            <a:spLocks noGrp="1"/>
          </p:cNvSpPr>
          <p:nvPr>
            <p:ph type="pic" idx="8"/>
          </p:nvPr>
        </p:nvSpPr>
        <p:spPr>
          <a:xfrm>
            <a:off x="323740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39" name="Google Shape;1539;p199"/>
          <p:cNvSpPr>
            <a:spLocks noGrp="1"/>
          </p:cNvSpPr>
          <p:nvPr>
            <p:ph type="pic" idx="9"/>
          </p:nvPr>
        </p:nvSpPr>
        <p:spPr>
          <a:xfrm>
            <a:off x="616310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_ 4 Points with Icons">
  <p:cSld name="3 Column-Client Quotes_1_1_1_1">
    <p:spTree>
      <p:nvGrpSpPr>
        <p:cNvPr id="1" name="Shape 1540"/>
        <p:cNvGrpSpPr/>
        <p:nvPr/>
      </p:nvGrpSpPr>
      <p:grpSpPr>
        <a:xfrm>
          <a:off x="0" y="0"/>
          <a:ext cx="0" cy="0"/>
          <a:chOff x="0" y="0"/>
          <a:chExt cx="0" cy="0"/>
        </a:xfrm>
      </p:grpSpPr>
      <p:sp>
        <p:nvSpPr>
          <p:cNvPr id="1541" name="Google Shape;1541;p200"/>
          <p:cNvSpPr txBox="1">
            <a:spLocks noGrp="1"/>
          </p:cNvSpPr>
          <p:nvPr>
            <p:ph type="subTitle" idx="1"/>
          </p:nvPr>
        </p:nvSpPr>
        <p:spPr>
          <a:xfrm>
            <a:off x="311689" y="2588625"/>
            <a:ext cx="19866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542" name="Google Shape;1542;p200"/>
          <p:cNvSpPr txBox="1">
            <a:spLocks noGrp="1"/>
          </p:cNvSpPr>
          <p:nvPr>
            <p:ph type="body" idx="2"/>
          </p:nvPr>
        </p:nvSpPr>
        <p:spPr>
          <a:xfrm>
            <a:off x="311698" y="2892450"/>
            <a:ext cx="19866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543" name="Google Shape;1543;p200"/>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44" name="Google Shape;1544;p200"/>
          <p:cNvSpPr txBox="1">
            <a:spLocks noGrp="1"/>
          </p:cNvSpPr>
          <p:nvPr>
            <p:ph type="subTitle" idx="3"/>
          </p:nvPr>
        </p:nvSpPr>
        <p:spPr>
          <a:xfrm>
            <a:off x="2489608" y="2588625"/>
            <a:ext cx="19866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545" name="Google Shape;1545;p200"/>
          <p:cNvSpPr txBox="1">
            <a:spLocks noGrp="1"/>
          </p:cNvSpPr>
          <p:nvPr>
            <p:ph type="body" idx="4"/>
          </p:nvPr>
        </p:nvSpPr>
        <p:spPr>
          <a:xfrm>
            <a:off x="2489611" y="2892450"/>
            <a:ext cx="19866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pic>
        <p:nvPicPr>
          <p:cNvPr id="1546" name="Google Shape;1546;p200"/>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1547" name="Google Shape;1547;p200"/>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700" b="1">
                <a:solidFill>
                  <a:srgbClr val="B7B7B7"/>
                </a:solidFill>
                <a:latin typeface="Libre Franklin"/>
                <a:ea typeface="Libre Franklin"/>
                <a:cs typeface="Libre Franklin"/>
                <a:sym typeface="Libre Franklin"/>
              </a:rPr>
              <a:t>CONFIDENTIAL • Do Not Share</a:t>
            </a:r>
            <a:endParaRPr sz="700" b="1">
              <a:solidFill>
                <a:srgbClr val="B7B7B7"/>
              </a:solidFill>
              <a:latin typeface="Libre Franklin"/>
              <a:ea typeface="Libre Franklin"/>
              <a:cs typeface="Libre Franklin"/>
              <a:sym typeface="Libre Franklin"/>
            </a:endParaRPr>
          </a:p>
        </p:txBody>
      </p:sp>
      <p:cxnSp>
        <p:nvCxnSpPr>
          <p:cNvPr id="1548" name="Google Shape;1548;p200"/>
          <p:cNvCxnSpPr/>
          <p:nvPr/>
        </p:nvCxnSpPr>
        <p:spPr>
          <a:xfrm rot="10800000">
            <a:off x="311537" y="2470625"/>
            <a:ext cx="1986600" cy="0"/>
          </a:xfrm>
          <a:prstGeom prst="straightConnector1">
            <a:avLst/>
          </a:prstGeom>
          <a:noFill/>
          <a:ln w="38100" cap="flat" cmpd="sng">
            <a:solidFill>
              <a:schemeClr val="lt2"/>
            </a:solidFill>
            <a:prstDash val="solid"/>
            <a:round/>
            <a:headEnd type="none" w="med" len="med"/>
            <a:tailEnd type="none" w="med" len="med"/>
          </a:ln>
        </p:spPr>
      </p:cxnSp>
      <p:cxnSp>
        <p:nvCxnSpPr>
          <p:cNvPr id="1549" name="Google Shape;1549;p200"/>
          <p:cNvCxnSpPr/>
          <p:nvPr/>
        </p:nvCxnSpPr>
        <p:spPr>
          <a:xfrm rot="10800000">
            <a:off x="2489463" y="2470625"/>
            <a:ext cx="1986600" cy="0"/>
          </a:xfrm>
          <a:prstGeom prst="straightConnector1">
            <a:avLst/>
          </a:prstGeom>
          <a:noFill/>
          <a:ln w="38100" cap="flat" cmpd="sng">
            <a:solidFill>
              <a:schemeClr val="lt2"/>
            </a:solidFill>
            <a:prstDash val="solid"/>
            <a:round/>
            <a:headEnd type="none" w="med" len="med"/>
            <a:tailEnd type="none" w="med" len="med"/>
          </a:ln>
        </p:spPr>
      </p:cxnSp>
      <p:sp>
        <p:nvSpPr>
          <p:cNvPr id="1550" name="Google Shape;1550;p200"/>
          <p:cNvSpPr txBox="1">
            <a:spLocks noGrp="1"/>
          </p:cNvSpPr>
          <p:nvPr>
            <p:ph type="subTitle" idx="5"/>
          </p:nvPr>
        </p:nvSpPr>
        <p:spPr>
          <a:xfrm>
            <a:off x="4667591" y="2588625"/>
            <a:ext cx="19866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551" name="Google Shape;1551;p200"/>
          <p:cNvSpPr txBox="1">
            <a:spLocks noGrp="1"/>
          </p:cNvSpPr>
          <p:nvPr>
            <p:ph type="body" idx="6"/>
          </p:nvPr>
        </p:nvSpPr>
        <p:spPr>
          <a:xfrm>
            <a:off x="4667590" y="2892450"/>
            <a:ext cx="19866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cxnSp>
        <p:nvCxnSpPr>
          <p:cNvPr id="1552" name="Google Shape;1552;p200"/>
          <p:cNvCxnSpPr/>
          <p:nvPr/>
        </p:nvCxnSpPr>
        <p:spPr>
          <a:xfrm rot="10800000">
            <a:off x="4667446" y="2470625"/>
            <a:ext cx="1986600" cy="0"/>
          </a:xfrm>
          <a:prstGeom prst="straightConnector1">
            <a:avLst/>
          </a:prstGeom>
          <a:noFill/>
          <a:ln w="38100" cap="flat" cmpd="sng">
            <a:solidFill>
              <a:schemeClr val="lt2"/>
            </a:solidFill>
            <a:prstDash val="solid"/>
            <a:round/>
            <a:headEnd type="none" w="med" len="med"/>
            <a:tailEnd type="none" w="med" len="med"/>
          </a:ln>
        </p:spPr>
      </p:cxnSp>
      <p:sp>
        <p:nvSpPr>
          <p:cNvPr id="1553" name="Google Shape;1553;p200"/>
          <p:cNvSpPr>
            <a:spLocks noGrp="1"/>
          </p:cNvSpPr>
          <p:nvPr>
            <p:ph type="pic" idx="7"/>
          </p:nvPr>
        </p:nvSpPr>
        <p:spPr>
          <a:xfrm>
            <a:off x="31170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54" name="Google Shape;1554;p200"/>
          <p:cNvSpPr>
            <a:spLocks noGrp="1"/>
          </p:cNvSpPr>
          <p:nvPr>
            <p:ph type="pic" idx="8"/>
          </p:nvPr>
        </p:nvSpPr>
        <p:spPr>
          <a:xfrm>
            <a:off x="2489475"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55" name="Google Shape;1555;p200"/>
          <p:cNvSpPr>
            <a:spLocks noGrp="1"/>
          </p:cNvSpPr>
          <p:nvPr>
            <p:ph type="pic" idx="9"/>
          </p:nvPr>
        </p:nvSpPr>
        <p:spPr>
          <a:xfrm>
            <a:off x="466725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56" name="Google Shape;1556;p200"/>
          <p:cNvSpPr txBox="1">
            <a:spLocks noGrp="1"/>
          </p:cNvSpPr>
          <p:nvPr>
            <p:ph type="subTitle" idx="13"/>
          </p:nvPr>
        </p:nvSpPr>
        <p:spPr>
          <a:xfrm>
            <a:off x="6845661" y="2588625"/>
            <a:ext cx="19866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557" name="Google Shape;1557;p200"/>
          <p:cNvSpPr txBox="1">
            <a:spLocks noGrp="1"/>
          </p:cNvSpPr>
          <p:nvPr>
            <p:ph type="body" idx="14"/>
          </p:nvPr>
        </p:nvSpPr>
        <p:spPr>
          <a:xfrm>
            <a:off x="6845660" y="2892450"/>
            <a:ext cx="19866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cxnSp>
        <p:nvCxnSpPr>
          <p:cNvPr id="1558" name="Google Shape;1558;p200"/>
          <p:cNvCxnSpPr/>
          <p:nvPr/>
        </p:nvCxnSpPr>
        <p:spPr>
          <a:xfrm rot="10800000">
            <a:off x="6845517" y="2470625"/>
            <a:ext cx="1986600" cy="0"/>
          </a:xfrm>
          <a:prstGeom prst="straightConnector1">
            <a:avLst/>
          </a:prstGeom>
          <a:noFill/>
          <a:ln w="38100" cap="flat" cmpd="sng">
            <a:solidFill>
              <a:schemeClr val="lt2"/>
            </a:solidFill>
            <a:prstDash val="solid"/>
            <a:round/>
            <a:headEnd type="none" w="med" len="med"/>
            <a:tailEnd type="none" w="med" len="med"/>
          </a:ln>
        </p:spPr>
      </p:cxnSp>
      <p:sp>
        <p:nvSpPr>
          <p:cNvPr id="1559" name="Google Shape;1559;p200"/>
          <p:cNvSpPr>
            <a:spLocks noGrp="1"/>
          </p:cNvSpPr>
          <p:nvPr>
            <p:ph type="pic" idx="15"/>
          </p:nvPr>
        </p:nvSpPr>
        <p:spPr>
          <a:xfrm>
            <a:off x="6845025"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slide 1">
  <p:cSld name="TITLE_2">
    <p:spTree>
      <p:nvGrpSpPr>
        <p:cNvPr id="1" name="Shape 1560"/>
        <p:cNvGrpSpPr/>
        <p:nvPr/>
      </p:nvGrpSpPr>
      <p:grpSpPr>
        <a:xfrm>
          <a:off x="0" y="0"/>
          <a:ext cx="0" cy="0"/>
          <a:chOff x="0" y="0"/>
          <a:chExt cx="0" cy="0"/>
        </a:xfrm>
      </p:grpSpPr>
      <p:sp>
        <p:nvSpPr>
          <p:cNvPr id="1561" name="Google Shape;1561;p201"/>
          <p:cNvSpPr txBox="1">
            <a:spLocks noGrp="1"/>
          </p:cNvSpPr>
          <p:nvPr>
            <p:ph type="ctrTitle"/>
          </p:nvPr>
        </p:nvSpPr>
        <p:spPr>
          <a:xfrm>
            <a:off x="311708" y="744575"/>
            <a:ext cx="8520600" cy="2052600"/>
          </a:xfrm>
          <a:prstGeom prst="rect">
            <a:avLst/>
          </a:prstGeom>
        </p:spPr>
        <p:txBody>
          <a:bodyPr spcFirstLastPara="1" wrap="square" lIns="0" tIns="91425" rIns="0"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62" name="Google Shape;1562;p201"/>
          <p:cNvSpPr txBox="1">
            <a:spLocks noGrp="1"/>
          </p:cNvSpPr>
          <p:nvPr>
            <p:ph type="subTitle" idx="1"/>
          </p:nvPr>
        </p:nvSpPr>
        <p:spPr>
          <a:xfrm>
            <a:off x="311700" y="2834125"/>
            <a:ext cx="8520600" cy="7926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63" name="Google Shape;1563;p2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p:cSld name="TITLE_3">
    <p:spTree>
      <p:nvGrpSpPr>
        <p:cNvPr id="1" name="Shape 1564"/>
        <p:cNvGrpSpPr/>
        <p:nvPr/>
      </p:nvGrpSpPr>
      <p:grpSpPr>
        <a:xfrm>
          <a:off x="0" y="0"/>
          <a:ext cx="0" cy="0"/>
          <a:chOff x="0" y="0"/>
          <a:chExt cx="0" cy="0"/>
        </a:xfrm>
      </p:grpSpPr>
      <p:sp>
        <p:nvSpPr>
          <p:cNvPr id="1565" name="Google Shape;1565;p20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566" name="Google Shape;1566;p20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67" name="Google Shape;1567;p20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1 Column: Large Text Dark BG">
  <p:cSld name="1 Column: Large Text Dark BG">
    <p:spTree>
      <p:nvGrpSpPr>
        <p:cNvPr id="1" name="Shape 1568"/>
        <p:cNvGrpSpPr/>
        <p:nvPr/>
      </p:nvGrpSpPr>
      <p:grpSpPr>
        <a:xfrm>
          <a:off x="0" y="0"/>
          <a:ext cx="0" cy="0"/>
          <a:chOff x="0" y="0"/>
          <a:chExt cx="0" cy="0"/>
        </a:xfrm>
      </p:grpSpPr>
      <p:pic>
        <p:nvPicPr>
          <p:cNvPr id="1569" name="Google Shape;1569;p203"/>
          <p:cNvPicPr preferRelativeResize="0"/>
          <p:nvPr/>
        </p:nvPicPr>
        <p:blipFill rotWithShape="1">
          <a:blip r:embed="rId2">
            <a:alphaModFix/>
          </a:blip>
          <a:srcRect/>
          <a:stretch/>
        </p:blipFill>
        <p:spPr>
          <a:xfrm>
            <a:off x="608126" y="4885431"/>
            <a:ext cx="661182" cy="156709"/>
          </a:xfrm>
          <a:prstGeom prst="rect">
            <a:avLst/>
          </a:prstGeom>
          <a:noFill/>
          <a:ln>
            <a:noFill/>
          </a:ln>
        </p:spPr>
      </p:pic>
      <p:sp>
        <p:nvSpPr>
          <p:cNvPr id="1570" name="Google Shape;1570;p203"/>
          <p:cNvSpPr txBox="1"/>
          <p:nvPr/>
        </p:nvSpPr>
        <p:spPr>
          <a:xfrm>
            <a:off x="1342671" y="4873071"/>
            <a:ext cx="804300" cy="1710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 </a:t>
            </a:r>
            <a:fld id="{00000000-1234-1234-1234-123412341234}" type="slidenum">
              <a:rPr lang="en"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sp>
        <p:nvSpPr>
          <p:cNvPr id="1571" name="Google Shape;1571;p203"/>
          <p:cNvSpPr txBox="1">
            <a:spLocks noGrp="1"/>
          </p:cNvSpPr>
          <p:nvPr>
            <p:ph type="ftr" idx="11"/>
          </p:nvPr>
        </p:nvSpPr>
        <p:spPr>
          <a:xfrm>
            <a:off x="7994861" y="4869115"/>
            <a:ext cx="1051500" cy="178800"/>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100"/>
              <a:buFont typeface="Arial"/>
              <a:buNone/>
              <a:defRPr sz="800" b="0" i="0" u="none" strike="noStrike" cap="none">
                <a:solidFill>
                  <a:srgbClr val="D8D8D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572" name="Google Shape;1572;p203"/>
          <p:cNvSpPr txBox="1">
            <a:spLocks noGrp="1"/>
          </p:cNvSpPr>
          <p:nvPr>
            <p:ph type="title"/>
          </p:nvPr>
        </p:nvSpPr>
        <p:spPr>
          <a:xfrm>
            <a:off x="581705" y="178308"/>
            <a:ext cx="7996200" cy="958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24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own)">
  <p:cSld name="TITLE_1_1_2_1">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2"/>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90000"/>
              </a:lnSpc>
              <a:spcBef>
                <a:spcPts val="0"/>
              </a:spcBef>
              <a:spcAft>
                <a:spcPts val="0"/>
              </a:spcAft>
              <a:buClr>
                <a:srgbClr val="FFFFFF"/>
              </a:buClr>
              <a:buSzPts val="5200"/>
              <a:buNone/>
              <a:defRPr sz="5200">
                <a:solidFill>
                  <a:srgbClr val="FFFFFF"/>
                </a:solidFill>
              </a:defRPr>
            </a:lvl2pPr>
            <a:lvl3pPr lvl="2" rtl="0">
              <a:lnSpc>
                <a:spcPct val="90000"/>
              </a:lnSpc>
              <a:spcBef>
                <a:spcPts val="0"/>
              </a:spcBef>
              <a:spcAft>
                <a:spcPts val="0"/>
              </a:spcAft>
              <a:buClr>
                <a:srgbClr val="FFFFFF"/>
              </a:buClr>
              <a:buSzPts val="5200"/>
              <a:buNone/>
              <a:defRPr sz="5200">
                <a:solidFill>
                  <a:srgbClr val="FFFFFF"/>
                </a:solidFill>
              </a:defRPr>
            </a:lvl3pPr>
            <a:lvl4pPr lvl="3" rtl="0">
              <a:lnSpc>
                <a:spcPct val="90000"/>
              </a:lnSpc>
              <a:spcBef>
                <a:spcPts val="0"/>
              </a:spcBef>
              <a:spcAft>
                <a:spcPts val="0"/>
              </a:spcAft>
              <a:buClr>
                <a:srgbClr val="FFFFFF"/>
              </a:buClr>
              <a:buSzPts val="5200"/>
              <a:buNone/>
              <a:defRPr sz="5200">
                <a:solidFill>
                  <a:srgbClr val="FFFFFF"/>
                </a:solidFill>
              </a:defRPr>
            </a:lvl4pPr>
            <a:lvl5pPr lvl="4" rtl="0">
              <a:lnSpc>
                <a:spcPct val="90000"/>
              </a:lnSpc>
              <a:spcBef>
                <a:spcPts val="0"/>
              </a:spcBef>
              <a:spcAft>
                <a:spcPts val="0"/>
              </a:spcAft>
              <a:buClr>
                <a:srgbClr val="FFFFFF"/>
              </a:buClr>
              <a:buSzPts val="5200"/>
              <a:buNone/>
              <a:defRPr sz="5200">
                <a:solidFill>
                  <a:srgbClr val="FFFFFF"/>
                </a:solidFill>
              </a:defRPr>
            </a:lvl5pPr>
            <a:lvl6pPr lvl="5" rtl="0">
              <a:lnSpc>
                <a:spcPct val="90000"/>
              </a:lnSpc>
              <a:spcBef>
                <a:spcPts val="0"/>
              </a:spcBef>
              <a:spcAft>
                <a:spcPts val="0"/>
              </a:spcAft>
              <a:buClr>
                <a:srgbClr val="FFFFFF"/>
              </a:buClr>
              <a:buSzPts val="5200"/>
              <a:buNone/>
              <a:defRPr sz="5200">
                <a:solidFill>
                  <a:srgbClr val="FFFFFF"/>
                </a:solidFill>
              </a:defRPr>
            </a:lvl6pPr>
            <a:lvl7pPr lvl="6" rtl="0">
              <a:lnSpc>
                <a:spcPct val="90000"/>
              </a:lnSpc>
              <a:spcBef>
                <a:spcPts val="0"/>
              </a:spcBef>
              <a:spcAft>
                <a:spcPts val="0"/>
              </a:spcAft>
              <a:buClr>
                <a:srgbClr val="FFFFFF"/>
              </a:buClr>
              <a:buSzPts val="5200"/>
              <a:buNone/>
              <a:defRPr sz="5200">
                <a:solidFill>
                  <a:srgbClr val="FFFFFF"/>
                </a:solidFill>
              </a:defRPr>
            </a:lvl7pPr>
            <a:lvl8pPr lvl="7" rtl="0">
              <a:lnSpc>
                <a:spcPct val="90000"/>
              </a:lnSpc>
              <a:spcBef>
                <a:spcPts val="0"/>
              </a:spcBef>
              <a:spcAft>
                <a:spcPts val="0"/>
              </a:spcAft>
              <a:buClr>
                <a:srgbClr val="FFFFFF"/>
              </a:buClr>
              <a:buSzPts val="5200"/>
              <a:buNone/>
              <a:defRPr sz="5200">
                <a:solidFill>
                  <a:srgbClr val="FFFFFF"/>
                </a:solidFill>
              </a:defRPr>
            </a:lvl8pPr>
            <a:lvl9pPr lvl="8" rtl="0">
              <a:lnSpc>
                <a:spcPct val="90000"/>
              </a:lnSpc>
              <a:spcBef>
                <a:spcPts val="0"/>
              </a:spcBef>
              <a:spcAft>
                <a:spcPts val="0"/>
              </a:spcAft>
              <a:buClr>
                <a:srgbClr val="FFFFFF"/>
              </a:buClr>
              <a:buSzPts val="5200"/>
              <a:buNone/>
              <a:defRPr sz="5200">
                <a:solidFill>
                  <a:srgbClr val="FFFFFF"/>
                </a:solidFill>
              </a:defRPr>
            </a:lvl9pPr>
          </a:lstStyle>
          <a:p>
            <a:endParaRPr/>
          </a:p>
        </p:txBody>
      </p:sp>
      <p:sp>
        <p:nvSpPr>
          <p:cNvPr id="111" name="Google Shape;111;p22"/>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112" name="Google Shape;11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3" name="Google Shape;113;p22"/>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114" name="Google Shape;114;p22"/>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73"/>
        <p:cNvGrpSpPr/>
        <p:nvPr/>
      </p:nvGrpSpPr>
      <p:grpSpPr>
        <a:xfrm>
          <a:off x="0" y="0"/>
          <a:ext cx="0" cy="0"/>
          <a:chOff x="0" y="0"/>
          <a:chExt cx="0" cy="0"/>
        </a:xfrm>
      </p:grpSpPr>
      <p:sp>
        <p:nvSpPr>
          <p:cNvPr id="1574" name="Google Shape;1574;p20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2800"/>
              <a:buNone/>
              <a:defRPr sz="1400"/>
            </a:lvl2pPr>
            <a:lvl3pPr lvl="2" algn="l" rtl="0">
              <a:lnSpc>
                <a:spcPct val="100000"/>
              </a:lnSpc>
              <a:spcBef>
                <a:spcPts val="0"/>
              </a:spcBef>
              <a:spcAft>
                <a:spcPts val="0"/>
              </a:spcAft>
              <a:buSzPts val="2800"/>
              <a:buNone/>
              <a:defRPr sz="1400"/>
            </a:lvl3pPr>
            <a:lvl4pPr lvl="3" algn="l" rtl="0">
              <a:lnSpc>
                <a:spcPct val="100000"/>
              </a:lnSpc>
              <a:spcBef>
                <a:spcPts val="0"/>
              </a:spcBef>
              <a:spcAft>
                <a:spcPts val="0"/>
              </a:spcAft>
              <a:buSzPts val="2800"/>
              <a:buNone/>
              <a:defRPr sz="1400"/>
            </a:lvl4pPr>
            <a:lvl5pPr lvl="4" algn="l" rtl="0">
              <a:lnSpc>
                <a:spcPct val="100000"/>
              </a:lnSpc>
              <a:spcBef>
                <a:spcPts val="0"/>
              </a:spcBef>
              <a:spcAft>
                <a:spcPts val="0"/>
              </a:spcAft>
              <a:buSzPts val="2800"/>
              <a:buNone/>
              <a:defRPr sz="1400"/>
            </a:lvl5pPr>
            <a:lvl6pPr lvl="5" algn="l" rtl="0">
              <a:lnSpc>
                <a:spcPct val="100000"/>
              </a:lnSpc>
              <a:spcBef>
                <a:spcPts val="0"/>
              </a:spcBef>
              <a:spcAft>
                <a:spcPts val="0"/>
              </a:spcAft>
              <a:buSzPts val="2800"/>
              <a:buNone/>
              <a:defRPr sz="1400"/>
            </a:lvl6pPr>
            <a:lvl7pPr lvl="6" algn="l" rtl="0">
              <a:lnSpc>
                <a:spcPct val="100000"/>
              </a:lnSpc>
              <a:spcBef>
                <a:spcPts val="0"/>
              </a:spcBef>
              <a:spcAft>
                <a:spcPts val="0"/>
              </a:spcAft>
              <a:buSzPts val="2800"/>
              <a:buNone/>
              <a:defRPr sz="1400"/>
            </a:lvl7pPr>
            <a:lvl8pPr lvl="7" algn="l" rtl="0">
              <a:lnSpc>
                <a:spcPct val="100000"/>
              </a:lnSpc>
              <a:spcBef>
                <a:spcPts val="0"/>
              </a:spcBef>
              <a:spcAft>
                <a:spcPts val="0"/>
              </a:spcAft>
              <a:buSzPts val="2800"/>
              <a:buNone/>
              <a:defRPr sz="1400"/>
            </a:lvl8pPr>
            <a:lvl9pPr lvl="8" algn="l" rtl="0">
              <a:lnSpc>
                <a:spcPct val="100000"/>
              </a:lnSpc>
              <a:spcBef>
                <a:spcPts val="0"/>
              </a:spcBef>
              <a:spcAft>
                <a:spcPts val="0"/>
              </a:spcAft>
              <a:buSzPts val="2800"/>
              <a:buNone/>
              <a:defRPr sz="1400"/>
            </a:lvl9pPr>
          </a:lstStyle>
          <a:p>
            <a:endParaRPr/>
          </a:p>
        </p:txBody>
      </p:sp>
      <p:sp>
        <p:nvSpPr>
          <p:cNvPr id="1575" name="Google Shape;1575;p20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16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76" name="Google Shape;1576;p20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577" name="Google Shape;1577;p20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578" name="Google Shape;1578;p20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3 Column-Client Quotes">
  <p:cSld name="3 Column-Client Quotes_5">
    <p:spTree>
      <p:nvGrpSpPr>
        <p:cNvPr id="1" name="Shape 1579"/>
        <p:cNvGrpSpPr/>
        <p:nvPr/>
      </p:nvGrpSpPr>
      <p:grpSpPr>
        <a:xfrm>
          <a:off x="0" y="0"/>
          <a:ext cx="0" cy="0"/>
          <a:chOff x="0" y="0"/>
          <a:chExt cx="0" cy="0"/>
        </a:xfrm>
      </p:grpSpPr>
      <p:sp>
        <p:nvSpPr>
          <p:cNvPr id="1580" name="Google Shape;1580;p205"/>
          <p:cNvSpPr>
            <a:spLocks noGrp="1"/>
          </p:cNvSpPr>
          <p:nvPr>
            <p:ph type="pic" idx="2"/>
          </p:nvPr>
        </p:nvSpPr>
        <p:spPr>
          <a:xfrm>
            <a:off x="1178424"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l"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l"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81" name="Google Shape;1581;p205"/>
          <p:cNvSpPr txBox="1">
            <a:spLocks noGrp="1"/>
          </p:cNvSpPr>
          <p:nvPr>
            <p:ph type="ftr" idx="11"/>
          </p:nvPr>
        </p:nvSpPr>
        <p:spPr>
          <a:xfrm>
            <a:off x="7994861" y="4869115"/>
            <a:ext cx="1051500" cy="178800"/>
          </a:xfrm>
          <a:prstGeom prst="rect">
            <a:avLst/>
          </a:prstGeom>
          <a:noFill/>
          <a:ln>
            <a:noFill/>
          </a:ln>
        </p:spPr>
        <p:txBody>
          <a:bodyPr spcFirstLastPara="1" wrap="square" lIns="68575" tIns="68575" rIns="68575" bIns="68575" anchor="ctr" anchorCtr="0">
            <a:noAutofit/>
          </a:bodyPr>
          <a:lstStyle>
            <a:lvl1pPr marR="0" lvl="0" algn="r" rtl="0">
              <a:lnSpc>
                <a:spcPct val="100000"/>
              </a:lnSpc>
              <a:spcBef>
                <a:spcPts val="0"/>
              </a:spcBef>
              <a:spcAft>
                <a:spcPts val="0"/>
              </a:spcAft>
              <a:buClr>
                <a:srgbClr val="000000"/>
              </a:buClr>
              <a:buSzPts val="1100"/>
              <a:buFont typeface="Arial"/>
              <a:buNone/>
              <a:defRPr sz="800" b="0" i="0" u="none" strike="noStrike" cap="none">
                <a:solidFill>
                  <a:srgbClr val="D8D8D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582" name="Google Shape;1582;p205"/>
          <p:cNvSpPr txBox="1">
            <a:spLocks noGrp="1"/>
          </p:cNvSpPr>
          <p:nvPr>
            <p:ph type="body" idx="1"/>
          </p:nvPr>
        </p:nvSpPr>
        <p:spPr>
          <a:xfrm>
            <a:off x="582217" y="542647"/>
            <a:ext cx="7995900" cy="286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5000"/>
              </a:lnSpc>
              <a:spcBef>
                <a:spcPts val="1800"/>
              </a:spcBef>
              <a:spcAft>
                <a:spcPts val="0"/>
              </a:spcAft>
              <a:buClr>
                <a:schemeClr val="accent4"/>
              </a:buClr>
              <a:buSzPts val="1500"/>
              <a:buFont typeface="Arial"/>
              <a:buNone/>
              <a:defRPr sz="1500" b="1" i="0" u="none" strike="noStrike" cap="none">
                <a:solidFill>
                  <a:schemeClr val="accent4"/>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83" name="Google Shape;1583;p205"/>
          <p:cNvSpPr txBox="1">
            <a:spLocks noGrp="1"/>
          </p:cNvSpPr>
          <p:nvPr>
            <p:ph type="title"/>
          </p:nvPr>
        </p:nvSpPr>
        <p:spPr>
          <a:xfrm>
            <a:off x="581705" y="178308"/>
            <a:ext cx="7996200" cy="398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2800"/>
              <a:buNone/>
              <a:defRPr sz="1400"/>
            </a:lvl2pPr>
            <a:lvl3pPr lvl="2" algn="l" rtl="0">
              <a:lnSpc>
                <a:spcPct val="100000"/>
              </a:lnSpc>
              <a:spcBef>
                <a:spcPts val="0"/>
              </a:spcBef>
              <a:spcAft>
                <a:spcPts val="0"/>
              </a:spcAft>
              <a:buSzPts val="2800"/>
              <a:buNone/>
              <a:defRPr sz="1400"/>
            </a:lvl3pPr>
            <a:lvl4pPr lvl="3" algn="l" rtl="0">
              <a:lnSpc>
                <a:spcPct val="100000"/>
              </a:lnSpc>
              <a:spcBef>
                <a:spcPts val="0"/>
              </a:spcBef>
              <a:spcAft>
                <a:spcPts val="0"/>
              </a:spcAft>
              <a:buSzPts val="2800"/>
              <a:buNone/>
              <a:defRPr sz="1400"/>
            </a:lvl4pPr>
            <a:lvl5pPr lvl="4" algn="l" rtl="0">
              <a:lnSpc>
                <a:spcPct val="100000"/>
              </a:lnSpc>
              <a:spcBef>
                <a:spcPts val="0"/>
              </a:spcBef>
              <a:spcAft>
                <a:spcPts val="0"/>
              </a:spcAft>
              <a:buSzPts val="2800"/>
              <a:buNone/>
              <a:defRPr sz="1400"/>
            </a:lvl5pPr>
            <a:lvl6pPr lvl="5" algn="l" rtl="0">
              <a:lnSpc>
                <a:spcPct val="100000"/>
              </a:lnSpc>
              <a:spcBef>
                <a:spcPts val="0"/>
              </a:spcBef>
              <a:spcAft>
                <a:spcPts val="0"/>
              </a:spcAft>
              <a:buSzPts val="2800"/>
              <a:buNone/>
              <a:defRPr sz="1400"/>
            </a:lvl6pPr>
            <a:lvl7pPr lvl="6" algn="l" rtl="0">
              <a:lnSpc>
                <a:spcPct val="100000"/>
              </a:lnSpc>
              <a:spcBef>
                <a:spcPts val="0"/>
              </a:spcBef>
              <a:spcAft>
                <a:spcPts val="0"/>
              </a:spcAft>
              <a:buSzPts val="2800"/>
              <a:buNone/>
              <a:defRPr sz="1400"/>
            </a:lvl7pPr>
            <a:lvl8pPr lvl="7" algn="l" rtl="0">
              <a:lnSpc>
                <a:spcPct val="100000"/>
              </a:lnSpc>
              <a:spcBef>
                <a:spcPts val="0"/>
              </a:spcBef>
              <a:spcAft>
                <a:spcPts val="0"/>
              </a:spcAft>
              <a:buSzPts val="2800"/>
              <a:buNone/>
              <a:defRPr sz="1400"/>
            </a:lvl8pPr>
            <a:lvl9pPr lvl="8" algn="l" rtl="0">
              <a:lnSpc>
                <a:spcPct val="100000"/>
              </a:lnSpc>
              <a:spcBef>
                <a:spcPts val="0"/>
              </a:spcBef>
              <a:spcAft>
                <a:spcPts val="0"/>
              </a:spcAft>
              <a:buSzPts val="2800"/>
              <a:buNone/>
              <a:defRPr sz="1400"/>
            </a:lvl9pPr>
          </a:lstStyle>
          <a:p>
            <a:endParaRPr/>
          </a:p>
        </p:txBody>
      </p:sp>
      <p:sp>
        <p:nvSpPr>
          <p:cNvPr id="1584" name="Google Shape;1584;p205"/>
          <p:cNvSpPr>
            <a:spLocks noGrp="1"/>
          </p:cNvSpPr>
          <p:nvPr>
            <p:ph type="pic" idx="3"/>
          </p:nvPr>
        </p:nvSpPr>
        <p:spPr>
          <a:xfrm>
            <a:off x="3886901"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l"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l"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85" name="Google Shape;1585;p205"/>
          <p:cNvSpPr>
            <a:spLocks noGrp="1"/>
          </p:cNvSpPr>
          <p:nvPr>
            <p:ph type="pic" idx="4"/>
          </p:nvPr>
        </p:nvSpPr>
        <p:spPr>
          <a:xfrm>
            <a:off x="6602734"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l"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l"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86" name="Google Shape;1586;p205"/>
          <p:cNvSpPr txBox="1">
            <a:spLocks noGrp="1"/>
          </p:cNvSpPr>
          <p:nvPr>
            <p:ph type="body" idx="5"/>
          </p:nvPr>
        </p:nvSpPr>
        <p:spPr>
          <a:xfrm>
            <a:off x="581960" y="2973470"/>
            <a:ext cx="2571900" cy="715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accent6"/>
              </a:buClr>
              <a:buSzPts val="1200"/>
              <a:buFont typeface="Arial"/>
              <a:buNone/>
              <a:defRPr sz="1200" b="0" i="0" u="none" strike="noStrike" cap="none">
                <a:solidFill>
                  <a:schemeClr val="accent6"/>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ctr"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87" name="Google Shape;1587;p205"/>
          <p:cNvSpPr txBox="1">
            <a:spLocks noGrp="1"/>
          </p:cNvSpPr>
          <p:nvPr>
            <p:ph type="body" idx="6"/>
          </p:nvPr>
        </p:nvSpPr>
        <p:spPr>
          <a:xfrm>
            <a:off x="581960" y="4045109"/>
            <a:ext cx="2571900" cy="3390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88" name="Google Shape;1588;p205"/>
          <p:cNvSpPr txBox="1">
            <a:spLocks noGrp="1"/>
          </p:cNvSpPr>
          <p:nvPr>
            <p:ph type="body" idx="7"/>
          </p:nvPr>
        </p:nvSpPr>
        <p:spPr>
          <a:xfrm>
            <a:off x="581960" y="3810723"/>
            <a:ext cx="2571900" cy="234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1200"/>
              <a:buFont typeface="Arial"/>
              <a:buNone/>
              <a:defRPr sz="12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89" name="Google Shape;1589;p205"/>
          <p:cNvSpPr txBox="1">
            <a:spLocks noGrp="1"/>
          </p:cNvSpPr>
          <p:nvPr>
            <p:ph type="body" idx="8"/>
          </p:nvPr>
        </p:nvSpPr>
        <p:spPr>
          <a:xfrm>
            <a:off x="3290438" y="2973470"/>
            <a:ext cx="2571900" cy="715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accent6"/>
              </a:buClr>
              <a:buSzPts val="1200"/>
              <a:buFont typeface="Arial"/>
              <a:buNone/>
              <a:defRPr sz="1200" b="0" i="0" u="none" strike="noStrike" cap="none">
                <a:solidFill>
                  <a:schemeClr val="accent6"/>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ctr"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90" name="Google Shape;1590;p205"/>
          <p:cNvSpPr txBox="1">
            <a:spLocks noGrp="1"/>
          </p:cNvSpPr>
          <p:nvPr>
            <p:ph type="body" idx="9"/>
          </p:nvPr>
        </p:nvSpPr>
        <p:spPr>
          <a:xfrm>
            <a:off x="3290438" y="4045109"/>
            <a:ext cx="2571900" cy="3390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91" name="Google Shape;1591;p205"/>
          <p:cNvSpPr txBox="1">
            <a:spLocks noGrp="1"/>
          </p:cNvSpPr>
          <p:nvPr>
            <p:ph type="body" idx="13"/>
          </p:nvPr>
        </p:nvSpPr>
        <p:spPr>
          <a:xfrm>
            <a:off x="3290438" y="3810723"/>
            <a:ext cx="2571900" cy="234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1200"/>
              <a:buFont typeface="Arial"/>
              <a:buNone/>
              <a:defRPr sz="12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92" name="Google Shape;1592;p205"/>
          <p:cNvSpPr txBox="1">
            <a:spLocks noGrp="1"/>
          </p:cNvSpPr>
          <p:nvPr>
            <p:ph type="body" idx="14"/>
          </p:nvPr>
        </p:nvSpPr>
        <p:spPr>
          <a:xfrm>
            <a:off x="6006270" y="2973470"/>
            <a:ext cx="2571900" cy="715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accent6"/>
              </a:buClr>
              <a:buSzPts val="1200"/>
              <a:buFont typeface="Arial"/>
              <a:buNone/>
              <a:defRPr sz="1200" b="0" i="0" u="none" strike="noStrike" cap="none">
                <a:solidFill>
                  <a:schemeClr val="accent6"/>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ctr"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93" name="Google Shape;1593;p205"/>
          <p:cNvSpPr txBox="1">
            <a:spLocks noGrp="1"/>
          </p:cNvSpPr>
          <p:nvPr>
            <p:ph type="body" idx="15"/>
          </p:nvPr>
        </p:nvSpPr>
        <p:spPr>
          <a:xfrm>
            <a:off x="6006270" y="4045109"/>
            <a:ext cx="2571900" cy="3390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594" name="Google Shape;1594;p205"/>
          <p:cNvSpPr txBox="1">
            <a:spLocks noGrp="1"/>
          </p:cNvSpPr>
          <p:nvPr>
            <p:ph type="body" idx="16"/>
          </p:nvPr>
        </p:nvSpPr>
        <p:spPr>
          <a:xfrm>
            <a:off x="6006270" y="3810723"/>
            <a:ext cx="2571900" cy="234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1200"/>
              <a:buFont typeface="Arial"/>
              <a:buNone/>
              <a:defRPr sz="12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1595"/>
        <p:cNvGrpSpPr/>
        <p:nvPr/>
      </p:nvGrpSpPr>
      <p:grpSpPr>
        <a:xfrm>
          <a:off x="0" y="0"/>
          <a:ext cx="0" cy="0"/>
          <a:chOff x="0" y="0"/>
          <a:chExt cx="0" cy="0"/>
        </a:xfrm>
      </p:grpSpPr>
      <p:cxnSp>
        <p:nvCxnSpPr>
          <p:cNvPr id="1596" name="Google Shape;1596;p206"/>
          <p:cNvCxnSpPr/>
          <p:nvPr/>
        </p:nvCxnSpPr>
        <p:spPr>
          <a:xfrm>
            <a:off x="457200" y="383714"/>
            <a:ext cx="0" cy="485700"/>
          </a:xfrm>
          <a:prstGeom prst="straightConnector1">
            <a:avLst/>
          </a:prstGeom>
          <a:noFill/>
          <a:ln w="38100" cap="flat" cmpd="sng">
            <a:solidFill>
              <a:srgbClr val="333333"/>
            </a:solidFill>
            <a:prstDash val="solid"/>
            <a:miter lim="800000"/>
            <a:headEnd type="none" w="sm" len="sm"/>
            <a:tailEnd type="none" w="sm" len="sm"/>
          </a:ln>
        </p:spPr>
      </p:cxnSp>
      <p:sp>
        <p:nvSpPr>
          <p:cNvPr id="1597" name="Google Shape;1597;p206"/>
          <p:cNvSpPr/>
          <p:nvPr/>
        </p:nvSpPr>
        <p:spPr>
          <a:xfrm rot="10800000" flipH="1">
            <a:off x="0" y="5086245"/>
            <a:ext cx="9144000" cy="74400"/>
          </a:xfrm>
          <a:prstGeom prst="rect">
            <a:avLst/>
          </a:prstGeom>
          <a:solidFill>
            <a:srgbClr val="3333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1598" name="Google Shape;1598;p206"/>
          <p:cNvSpPr txBox="1">
            <a:spLocks noGrp="1"/>
          </p:cNvSpPr>
          <p:nvPr>
            <p:ph type="sldNum" idx="12"/>
          </p:nvPr>
        </p:nvSpPr>
        <p:spPr>
          <a:xfrm>
            <a:off x="8556784" y="4829826"/>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99"/>
        <p:cNvGrpSpPr/>
        <p:nvPr/>
      </p:nvGrpSpPr>
      <p:grpSpPr>
        <a:xfrm>
          <a:off x="0" y="0"/>
          <a:ext cx="0" cy="0"/>
          <a:chOff x="0" y="0"/>
          <a:chExt cx="0" cy="0"/>
        </a:xfrm>
      </p:grpSpPr>
      <p:sp>
        <p:nvSpPr>
          <p:cNvPr id="1600" name="Google Shape;1600;p207"/>
          <p:cNvSpPr txBox="1">
            <a:spLocks noGrp="1"/>
          </p:cNvSpPr>
          <p:nvPr>
            <p:ph type="body" idx="1"/>
          </p:nvPr>
        </p:nvSpPr>
        <p:spPr>
          <a:xfrm>
            <a:off x="311700" y="4230575"/>
            <a:ext cx="5998800" cy="605100"/>
          </a:xfrm>
          <a:prstGeom prst="rect">
            <a:avLst/>
          </a:prstGeom>
        </p:spPr>
        <p:txBody>
          <a:bodyPr spcFirstLastPara="1" wrap="square" lIns="0" tIns="91425" rIns="0"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601" name="Google Shape;1601;p2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_ One Third Slide Callout 1">
  <p:cSld name="_ One Third Slide Callout">
    <p:spTree>
      <p:nvGrpSpPr>
        <p:cNvPr id="1" name="Shape 1602"/>
        <p:cNvGrpSpPr/>
        <p:nvPr/>
      </p:nvGrpSpPr>
      <p:grpSpPr>
        <a:xfrm>
          <a:off x="0" y="0"/>
          <a:ext cx="0" cy="0"/>
          <a:chOff x="0" y="0"/>
          <a:chExt cx="0" cy="0"/>
        </a:xfrm>
      </p:grpSpPr>
      <p:sp>
        <p:nvSpPr>
          <p:cNvPr id="1603" name="Google Shape;1603;p2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pic>
        <p:nvPicPr>
          <p:cNvPr id="1604" name="Google Shape;1604;p208"/>
          <p:cNvPicPr preferRelativeResize="0"/>
          <p:nvPr/>
        </p:nvPicPr>
        <p:blipFill rotWithShape="1">
          <a:blip r:embed="rId2">
            <a:alphaModFix/>
          </a:blip>
          <a:srcRect/>
          <a:stretch/>
        </p:blipFill>
        <p:spPr>
          <a:xfrm>
            <a:off x="311700" y="4759450"/>
            <a:ext cx="779275" cy="170700"/>
          </a:xfrm>
          <a:prstGeom prst="rect">
            <a:avLst/>
          </a:prstGeom>
          <a:noFill/>
          <a:ln>
            <a:noFill/>
          </a:ln>
        </p:spPr>
      </p:pic>
      <p:sp>
        <p:nvSpPr>
          <p:cNvPr id="1605" name="Google Shape;1605;p208"/>
          <p:cNvSpPr txBox="1">
            <a:spLocks noGrp="1"/>
          </p:cNvSpPr>
          <p:nvPr>
            <p:ph type="title"/>
          </p:nvPr>
        </p:nvSpPr>
        <p:spPr>
          <a:xfrm>
            <a:off x="311700" y="292625"/>
            <a:ext cx="5442300" cy="572700"/>
          </a:xfrm>
          <a:prstGeom prst="rect">
            <a:avLst/>
          </a:prstGeom>
          <a:noFill/>
          <a:ln>
            <a:noFill/>
          </a:ln>
        </p:spPr>
        <p:txBody>
          <a:bodyPr spcFirstLastPara="1" wrap="square" lIns="0" tIns="91425" rIns="0" bIns="91425" anchor="t" anchorCtr="0">
            <a:noAutofit/>
          </a:bodyPr>
          <a:lstStyle>
            <a:lvl1pPr lvl="0" algn="l" rtl="0">
              <a:lnSpc>
                <a:spcPct val="80000"/>
              </a:lnSpc>
              <a:spcBef>
                <a:spcPts val="0"/>
              </a:spcBef>
              <a:spcAft>
                <a:spcPts val="0"/>
              </a:spcAft>
              <a:buSzPts val="2800"/>
              <a:buNone/>
              <a:defRPr/>
            </a:lvl1pPr>
            <a:lvl2pPr lvl="1" algn="l" rtl="0">
              <a:lnSpc>
                <a:spcPct val="80000"/>
              </a:lnSpc>
              <a:spcBef>
                <a:spcPts val="0"/>
              </a:spcBef>
              <a:spcAft>
                <a:spcPts val="0"/>
              </a:spcAft>
              <a:buSzPts val="2800"/>
              <a:buNone/>
              <a:defRPr/>
            </a:lvl2pPr>
            <a:lvl3pPr lvl="2" algn="l" rtl="0">
              <a:lnSpc>
                <a:spcPct val="80000"/>
              </a:lnSpc>
              <a:spcBef>
                <a:spcPts val="0"/>
              </a:spcBef>
              <a:spcAft>
                <a:spcPts val="0"/>
              </a:spcAft>
              <a:buSzPts val="2800"/>
              <a:buNone/>
              <a:defRPr/>
            </a:lvl3pPr>
            <a:lvl4pPr lvl="3" algn="l" rtl="0">
              <a:lnSpc>
                <a:spcPct val="80000"/>
              </a:lnSpc>
              <a:spcBef>
                <a:spcPts val="0"/>
              </a:spcBef>
              <a:spcAft>
                <a:spcPts val="0"/>
              </a:spcAft>
              <a:buSzPts val="2800"/>
              <a:buNone/>
              <a:defRPr/>
            </a:lvl4pPr>
            <a:lvl5pPr lvl="4" algn="l" rtl="0">
              <a:lnSpc>
                <a:spcPct val="80000"/>
              </a:lnSpc>
              <a:spcBef>
                <a:spcPts val="0"/>
              </a:spcBef>
              <a:spcAft>
                <a:spcPts val="0"/>
              </a:spcAft>
              <a:buSzPts val="2800"/>
              <a:buNone/>
              <a:defRPr/>
            </a:lvl5pPr>
            <a:lvl6pPr lvl="5" algn="l" rtl="0">
              <a:lnSpc>
                <a:spcPct val="80000"/>
              </a:lnSpc>
              <a:spcBef>
                <a:spcPts val="0"/>
              </a:spcBef>
              <a:spcAft>
                <a:spcPts val="0"/>
              </a:spcAft>
              <a:buSzPts val="2800"/>
              <a:buNone/>
              <a:defRPr/>
            </a:lvl6pPr>
            <a:lvl7pPr lvl="6" algn="l" rtl="0">
              <a:lnSpc>
                <a:spcPct val="80000"/>
              </a:lnSpc>
              <a:spcBef>
                <a:spcPts val="0"/>
              </a:spcBef>
              <a:spcAft>
                <a:spcPts val="0"/>
              </a:spcAft>
              <a:buSzPts val="2800"/>
              <a:buNone/>
              <a:defRPr/>
            </a:lvl7pPr>
            <a:lvl8pPr lvl="7" algn="l" rtl="0">
              <a:lnSpc>
                <a:spcPct val="80000"/>
              </a:lnSpc>
              <a:spcBef>
                <a:spcPts val="0"/>
              </a:spcBef>
              <a:spcAft>
                <a:spcPts val="0"/>
              </a:spcAft>
              <a:buSzPts val="2800"/>
              <a:buNone/>
              <a:defRPr/>
            </a:lvl8pPr>
            <a:lvl9pPr lvl="8" algn="l" rtl="0">
              <a:lnSpc>
                <a:spcPct val="80000"/>
              </a:lnSpc>
              <a:spcBef>
                <a:spcPts val="0"/>
              </a:spcBef>
              <a:spcAft>
                <a:spcPts val="0"/>
              </a:spcAft>
              <a:buSzPts val="2800"/>
              <a:buNone/>
              <a:defRPr/>
            </a:lvl9pPr>
          </a:lstStyle>
          <a:p>
            <a:endParaRPr/>
          </a:p>
        </p:txBody>
      </p:sp>
      <p:sp>
        <p:nvSpPr>
          <p:cNvPr id="1606" name="Google Shape;1606;p208"/>
          <p:cNvSpPr/>
          <p:nvPr/>
        </p:nvSpPr>
        <p:spPr>
          <a:xfrm>
            <a:off x="6347459" y="-125"/>
            <a:ext cx="27966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7" name="Google Shape;1607;p208"/>
          <p:cNvSpPr txBox="1">
            <a:spLocks noGrp="1"/>
          </p:cNvSpPr>
          <p:nvPr>
            <p:ph type="body" idx="1"/>
          </p:nvPr>
        </p:nvSpPr>
        <p:spPr>
          <a:xfrm>
            <a:off x="6408200" y="1234440"/>
            <a:ext cx="2424000" cy="34164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04800" algn="l" rtl="0">
              <a:lnSpc>
                <a:spcPct val="130000"/>
              </a:lnSpc>
              <a:spcBef>
                <a:spcPts val="1600"/>
              </a:spcBef>
              <a:spcAft>
                <a:spcPts val="0"/>
              </a:spcAft>
              <a:buSzPts val="1200"/>
              <a:buChar char="○"/>
              <a:defRPr sz="1200"/>
            </a:lvl2pPr>
            <a:lvl3pPr marL="1371600" lvl="2" indent="-304800" algn="l" rtl="0">
              <a:lnSpc>
                <a:spcPct val="130000"/>
              </a:lnSpc>
              <a:spcBef>
                <a:spcPts val="1600"/>
              </a:spcBef>
              <a:spcAft>
                <a:spcPts val="0"/>
              </a:spcAft>
              <a:buSzPts val="1200"/>
              <a:buChar char="■"/>
              <a:defRPr sz="1200"/>
            </a:lvl3pPr>
            <a:lvl4pPr marL="1828800" lvl="3" indent="-304800" algn="l" rtl="0">
              <a:lnSpc>
                <a:spcPct val="130000"/>
              </a:lnSpc>
              <a:spcBef>
                <a:spcPts val="1600"/>
              </a:spcBef>
              <a:spcAft>
                <a:spcPts val="0"/>
              </a:spcAft>
              <a:buSzPts val="1200"/>
              <a:buChar char="●"/>
              <a:defRPr sz="1200"/>
            </a:lvl4pPr>
            <a:lvl5pPr marL="2286000" lvl="4" indent="-304800" algn="l" rtl="0">
              <a:lnSpc>
                <a:spcPct val="130000"/>
              </a:lnSpc>
              <a:spcBef>
                <a:spcPts val="1600"/>
              </a:spcBef>
              <a:spcAft>
                <a:spcPts val="0"/>
              </a:spcAft>
              <a:buSzPts val="1200"/>
              <a:buChar char="○"/>
              <a:defRPr sz="1200"/>
            </a:lvl5pPr>
            <a:lvl6pPr marL="2743200" lvl="5" indent="-304800" algn="l" rtl="0">
              <a:lnSpc>
                <a:spcPct val="130000"/>
              </a:lnSpc>
              <a:spcBef>
                <a:spcPts val="1600"/>
              </a:spcBef>
              <a:spcAft>
                <a:spcPts val="0"/>
              </a:spcAft>
              <a:buSzPts val="1200"/>
              <a:buChar char="■"/>
              <a:defRPr sz="1200"/>
            </a:lvl6pPr>
            <a:lvl7pPr marL="3200400" lvl="6" indent="-304800" algn="l" rtl="0">
              <a:lnSpc>
                <a:spcPct val="130000"/>
              </a:lnSpc>
              <a:spcBef>
                <a:spcPts val="1600"/>
              </a:spcBef>
              <a:spcAft>
                <a:spcPts val="0"/>
              </a:spcAft>
              <a:buSzPts val="1200"/>
              <a:buChar char="●"/>
              <a:defRPr sz="1200"/>
            </a:lvl7pPr>
            <a:lvl8pPr marL="3657600" lvl="7" indent="-304800" algn="l" rtl="0">
              <a:lnSpc>
                <a:spcPct val="130000"/>
              </a:lnSpc>
              <a:spcBef>
                <a:spcPts val="1600"/>
              </a:spcBef>
              <a:spcAft>
                <a:spcPts val="0"/>
              </a:spcAft>
              <a:buSzPts val="1200"/>
              <a:buChar char="○"/>
              <a:defRPr sz="1200"/>
            </a:lvl8pPr>
            <a:lvl9pPr marL="4114800" lvl="8" indent="-304800" algn="l" rtl="0">
              <a:lnSpc>
                <a:spcPct val="130000"/>
              </a:lnSpc>
              <a:spcBef>
                <a:spcPts val="1600"/>
              </a:spcBef>
              <a:spcAft>
                <a:spcPts val="1600"/>
              </a:spcAft>
              <a:buSzPts val="1200"/>
              <a:buChar char="■"/>
              <a:defRPr sz="1200"/>
            </a:lvl9pPr>
          </a:lstStyle>
          <a:p>
            <a:endParaRPr/>
          </a:p>
        </p:txBody>
      </p:sp>
      <p:sp>
        <p:nvSpPr>
          <p:cNvPr id="1608" name="Google Shape;1608;p208"/>
          <p:cNvSpPr txBox="1">
            <a:spLocks noGrp="1"/>
          </p:cNvSpPr>
          <p:nvPr>
            <p:ph type="body" idx="2"/>
          </p:nvPr>
        </p:nvSpPr>
        <p:spPr>
          <a:xfrm>
            <a:off x="311700" y="1234440"/>
            <a:ext cx="5442300" cy="3416400"/>
          </a:xfrm>
          <a:prstGeom prst="rect">
            <a:avLst/>
          </a:prstGeom>
          <a:noFill/>
          <a:ln>
            <a:noFill/>
          </a:ln>
        </p:spPr>
        <p:txBody>
          <a:bodyPr spcFirstLastPara="1" wrap="square" lIns="0" tIns="91425" rIns="0" bIns="91425" anchor="t" anchorCtr="0">
            <a:noAutofit/>
          </a:bodyPr>
          <a:lstStyle>
            <a:lvl1pPr marL="457200" lvl="0" indent="-342900" algn="l" rtl="0">
              <a:lnSpc>
                <a:spcPct val="130000"/>
              </a:lnSpc>
              <a:spcBef>
                <a:spcPts val="0"/>
              </a:spcBef>
              <a:spcAft>
                <a:spcPts val="0"/>
              </a:spcAft>
              <a:buSzPts val="1800"/>
              <a:buChar char="●"/>
              <a:defRPr/>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3 Column-Client Quotes 1">
  <p:cSld name="3 Column-Client Quotes_6">
    <p:spTree>
      <p:nvGrpSpPr>
        <p:cNvPr id="1" name="Shape 1609"/>
        <p:cNvGrpSpPr/>
        <p:nvPr/>
      </p:nvGrpSpPr>
      <p:grpSpPr>
        <a:xfrm>
          <a:off x="0" y="0"/>
          <a:ext cx="0" cy="0"/>
          <a:chOff x="0" y="0"/>
          <a:chExt cx="0" cy="0"/>
        </a:xfrm>
      </p:grpSpPr>
      <p:sp>
        <p:nvSpPr>
          <p:cNvPr id="1610" name="Google Shape;1610;p209"/>
          <p:cNvSpPr>
            <a:spLocks noGrp="1"/>
          </p:cNvSpPr>
          <p:nvPr>
            <p:ph type="pic" idx="2"/>
          </p:nvPr>
        </p:nvSpPr>
        <p:spPr>
          <a:xfrm>
            <a:off x="1178424"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l"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l"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11" name="Google Shape;1611;p209"/>
          <p:cNvSpPr txBox="1">
            <a:spLocks noGrp="1"/>
          </p:cNvSpPr>
          <p:nvPr>
            <p:ph type="ftr" idx="11"/>
          </p:nvPr>
        </p:nvSpPr>
        <p:spPr>
          <a:xfrm>
            <a:off x="7994861" y="4869115"/>
            <a:ext cx="1051500" cy="178800"/>
          </a:xfrm>
          <a:prstGeom prst="rect">
            <a:avLst/>
          </a:prstGeom>
          <a:noFill/>
          <a:ln>
            <a:noFill/>
          </a:ln>
        </p:spPr>
        <p:txBody>
          <a:bodyPr spcFirstLastPara="1" wrap="square" lIns="68575" tIns="68575" rIns="68575" bIns="68575" anchor="ctr" anchorCtr="0">
            <a:noAutofit/>
          </a:bodyPr>
          <a:lstStyle>
            <a:lvl1pPr marR="0" lvl="0" algn="r" rtl="0">
              <a:lnSpc>
                <a:spcPct val="100000"/>
              </a:lnSpc>
              <a:spcBef>
                <a:spcPts val="0"/>
              </a:spcBef>
              <a:spcAft>
                <a:spcPts val="0"/>
              </a:spcAft>
              <a:buClr>
                <a:srgbClr val="000000"/>
              </a:buClr>
              <a:buSzPts val="1100"/>
              <a:buFont typeface="Arial"/>
              <a:buNone/>
              <a:defRPr sz="800" b="0" i="0" u="none" strike="noStrike" cap="none">
                <a:solidFill>
                  <a:srgbClr val="D8D8D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612" name="Google Shape;1612;p209"/>
          <p:cNvSpPr txBox="1">
            <a:spLocks noGrp="1"/>
          </p:cNvSpPr>
          <p:nvPr>
            <p:ph type="body" idx="1"/>
          </p:nvPr>
        </p:nvSpPr>
        <p:spPr>
          <a:xfrm>
            <a:off x="582217" y="542647"/>
            <a:ext cx="7995900" cy="286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25000"/>
              </a:lnSpc>
              <a:spcBef>
                <a:spcPts val="1800"/>
              </a:spcBef>
              <a:spcAft>
                <a:spcPts val="0"/>
              </a:spcAft>
              <a:buClr>
                <a:schemeClr val="accent4"/>
              </a:buClr>
              <a:buSzPts val="1500"/>
              <a:buFont typeface="Arial"/>
              <a:buNone/>
              <a:defRPr sz="1500" b="1" i="0" u="none" strike="noStrike" cap="none">
                <a:solidFill>
                  <a:schemeClr val="accent4"/>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13" name="Google Shape;1613;p209"/>
          <p:cNvSpPr txBox="1">
            <a:spLocks noGrp="1"/>
          </p:cNvSpPr>
          <p:nvPr>
            <p:ph type="title"/>
          </p:nvPr>
        </p:nvSpPr>
        <p:spPr>
          <a:xfrm>
            <a:off x="581705" y="178308"/>
            <a:ext cx="7996200" cy="398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SzPts val="2800"/>
              <a:buNone/>
              <a:defRPr sz="1400"/>
            </a:lvl2pPr>
            <a:lvl3pPr lvl="2" algn="l" rtl="0">
              <a:lnSpc>
                <a:spcPct val="100000"/>
              </a:lnSpc>
              <a:spcBef>
                <a:spcPts val="0"/>
              </a:spcBef>
              <a:spcAft>
                <a:spcPts val="0"/>
              </a:spcAft>
              <a:buSzPts val="2800"/>
              <a:buNone/>
              <a:defRPr sz="1400"/>
            </a:lvl3pPr>
            <a:lvl4pPr lvl="3" algn="l" rtl="0">
              <a:lnSpc>
                <a:spcPct val="100000"/>
              </a:lnSpc>
              <a:spcBef>
                <a:spcPts val="0"/>
              </a:spcBef>
              <a:spcAft>
                <a:spcPts val="0"/>
              </a:spcAft>
              <a:buSzPts val="2800"/>
              <a:buNone/>
              <a:defRPr sz="1400"/>
            </a:lvl4pPr>
            <a:lvl5pPr lvl="4" algn="l" rtl="0">
              <a:lnSpc>
                <a:spcPct val="100000"/>
              </a:lnSpc>
              <a:spcBef>
                <a:spcPts val="0"/>
              </a:spcBef>
              <a:spcAft>
                <a:spcPts val="0"/>
              </a:spcAft>
              <a:buSzPts val="2800"/>
              <a:buNone/>
              <a:defRPr sz="1400"/>
            </a:lvl5pPr>
            <a:lvl6pPr lvl="5" algn="l" rtl="0">
              <a:lnSpc>
                <a:spcPct val="100000"/>
              </a:lnSpc>
              <a:spcBef>
                <a:spcPts val="0"/>
              </a:spcBef>
              <a:spcAft>
                <a:spcPts val="0"/>
              </a:spcAft>
              <a:buSzPts val="2800"/>
              <a:buNone/>
              <a:defRPr sz="1400"/>
            </a:lvl6pPr>
            <a:lvl7pPr lvl="6" algn="l" rtl="0">
              <a:lnSpc>
                <a:spcPct val="100000"/>
              </a:lnSpc>
              <a:spcBef>
                <a:spcPts val="0"/>
              </a:spcBef>
              <a:spcAft>
                <a:spcPts val="0"/>
              </a:spcAft>
              <a:buSzPts val="2800"/>
              <a:buNone/>
              <a:defRPr sz="1400"/>
            </a:lvl7pPr>
            <a:lvl8pPr lvl="7" algn="l" rtl="0">
              <a:lnSpc>
                <a:spcPct val="100000"/>
              </a:lnSpc>
              <a:spcBef>
                <a:spcPts val="0"/>
              </a:spcBef>
              <a:spcAft>
                <a:spcPts val="0"/>
              </a:spcAft>
              <a:buSzPts val="2800"/>
              <a:buNone/>
              <a:defRPr sz="1400"/>
            </a:lvl8pPr>
            <a:lvl9pPr lvl="8" algn="l" rtl="0">
              <a:lnSpc>
                <a:spcPct val="100000"/>
              </a:lnSpc>
              <a:spcBef>
                <a:spcPts val="0"/>
              </a:spcBef>
              <a:spcAft>
                <a:spcPts val="0"/>
              </a:spcAft>
              <a:buSzPts val="2800"/>
              <a:buNone/>
              <a:defRPr sz="1400"/>
            </a:lvl9pPr>
          </a:lstStyle>
          <a:p>
            <a:endParaRPr/>
          </a:p>
        </p:txBody>
      </p:sp>
      <p:sp>
        <p:nvSpPr>
          <p:cNvPr id="1614" name="Google Shape;1614;p209"/>
          <p:cNvSpPr>
            <a:spLocks noGrp="1"/>
          </p:cNvSpPr>
          <p:nvPr>
            <p:ph type="pic" idx="3"/>
          </p:nvPr>
        </p:nvSpPr>
        <p:spPr>
          <a:xfrm>
            <a:off x="3886901"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l"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l"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15" name="Google Shape;1615;p209"/>
          <p:cNvSpPr>
            <a:spLocks noGrp="1"/>
          </p:cNvSpPr>
          <p:nvPr>
            <p:ph type="pic" idx="4"/>
          </p:nvPr>
        </p:nvSpPr>
        <p:spPr>
          <a:xfrm>
            <a:off x="6602734"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l"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l"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l"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l"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16" name="Google Shape;1616;p209"/>
          <p:cNvSpPr txBox="1">
            <a:spLocks noGrp="1"/>
          </p:cNvSpPr>
          <p:nvPr>
            <p:ph type="body" idx="5"/>
          </p:nvPr>
        </p:nvSpPr>
        <p:spPr>
          <a:xfrm>
            <a:off x="581960" y="2973470"/>
            <a:ext cx="2571900" cy="715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accent6"/>
              </a:buClr>
              <a:buSzPts val="1200"/>
              <a:buFont typeface="Arial"/>
              <a:buNone/>
              <a:defRPr sz="1200" b="0" i="0" u="none" strike="noStrike" cap="none">
                <a:solidFill>
                  <a:schemeClr val="accent6"/>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ctr"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17" name="Google Shape;1617;p209"/>
          <p:cNvSpPr txBox="1">
            <a:spLocks noGrp="1"/>
          </p:cNvSpPr>
          <p:nvPr>
            <p:ph type="body" idx="6"/>
          </p:nvPr>
        </p:nvSpPr>
        <p:spPr>
          <a:xfrm>
            <a:off x="581960" y="4045109"/>
            <a:ext cx="2571900" cy="3390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18" name="Google Shape;1618;p209"/>
          <p:cNvSpPr txBox="1">
            <a:spLocks noGrp="1"/>
          </p:cNvSpPr>
          <p:nvPr>
            <p:ph type="body" idx="7"/>
          </p:nvPr>
        </p:nvSpPr>
        <p:spPr>
          <a:xfrm>
            <a:off x="581960" y="3810723"/>
            <a:ext cx="2571900" cy="234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1200"/>
              <a:buFont typeface="Arial"/>
              <a:buNone/>
              <a:defRPr sz="12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19" name="Google Shape;1619;p209"/>
          <p:cNvSpPr txBox="1">
            <a:spLocks noGrp="1"/>
          </p:cNvSpPr>
          <p:nvPr>
            <p:ph type="body" idx="8"/>
          </p:nvPr>
        </p:nvSpPr>
        <p:spPr>
          <a:xfrm>
            <a:off x="3290438" y="2973470"/>
            <a:ext cx="2571900" cy="715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accent6"/>
              </a:buClr>
              <a:buSzPts val="1200"/>
              <a:buFont typeface="Arial"/>
              <a:buNone/>
              <a:defRPr sz="1200" b="0" i="0" u="none" strike="noStrike" cap="none">
                <a:solidFill>
                  <a:schemeClr val="accent6"/>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ctr"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20" name="Google Shape;1620;p209"/>
          <p:cNvSpPr txBox="1">
            <a:spLocks noGrp="1"/>
          </p:cNvSpPr>
          <p:nvPr>
            <p:ph type="body" idx="9"/>
          </p:nvPr>
        </p:nvSpPr>
        <p:spPr>
          <a:xfrm>
            <a:off x="3290438" y="4045109"/>
            <a:ext cx="2571900" cy="3390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21" name="Google Shape;1621;p209"/>
          <p:cNvSpPr txBox="1">
            <a:spLocks noGrp="1"/>
          </p:cNvSpPr>
          <p:nvPr>
            <p:ph type="body" idx="13"/>
          </p:nvPr>
        </p:nvSpPr>
        <p:spPr>
          <a:xfrm>
            <a:off x="3290438" y="3810723"/>
            <a:ext cx="2571900" cy="234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1200"/>
              <a:buFont typeface="Arial"/>
              <a:buNone/>
              <a:defRPr sz="12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22" name="Google Shape;1622;p209"/>
          <p:cNvSpPr txBox="1">
            <a:spLocks noGrp="1"/>
          </p:cNvSpPr>
          <p:nvPr>
            <p:ph type="body" idx="14"/>
          </p:nvPr>
        </p:nvSpPr>
        <p:spPr>
          <a:xfrm>
            <a:off x="6006270" y="2973470"/>
            <a:ext cx="2571900" cy="715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accent6"/>
              </a:buClr>
              <a:buSzPts val="1200"/>
              <a:buFont typeface="Arial"/>
              <a:buNone/>
              <a:defRPr sz="1200" b="0" i="0" u="none" strike="noStrike" cap="none">
                <a:solidFill>
                  <a:schemeClr val="accent6"/>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ctr"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23" name="Google Shape;1623;p209"/>
          <p:cNvSpPr txBox="1">
            <a:spLocks noGrp="1"/>
          </p:cNvSpPr>
          <p:nvPr>
            <p:ph type="body" idx="15"/>
          </p:nvPr>
        </p:nvSpPr>
        <p:spPr>
          <a:xfrm>
            <a:off x="6006270" y="4045109"/>
            <a:ext cx="2571900" cy="3390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24" name="Google Shape;1624;p209"/>
          <p:cNvSpPr txBox="1">
            <a:spLocks noGrp="1"/>
          </p:cNvSpPr>
          <p:nvPr>
            <p:ph type="body" idx="16"/>
          </p:nvPr>
        </p:nvSpPr>
        <p:spPr>
          <a:xfrm>
            <a:off x="6006270" y="3810723"/>
            <a:ext cx="2571900" cy="2346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25000"/>
              </a:lnSpc>
              <a:spcBef>
                <a:spcPts val="0"/>
              </a:spcBef>
              <a:spcAft>
                <a:spcPts val="0"/>
              </a:spcAft>
              <a:buClr>
                <a:schemeClr val="lt2"/>
              </a:buClr>
              <a:buSzPts val="1200"/>
              <a:buFont typeface="Arial"/>
              <a:buNone/>
              <a:defRPr sz="1200" b="0" i="0" u="none" strike="noStrike" cap="none">
                <a:solidFill>
                  <a:schemeClr val="lt2"/>
                </a:solidFill>
                <a:latin typeface="Arial"/>
                <a:ea typeface="Arial"/>
                <a:cs typeface="Arial"/>
                <a:sym typeface="Arial"/>
              </a:defRPr>
            </a:lvl1pPr>
            <a:lvl2pPr marL="914400" marR="0" lvl="1" indent="-228600" algn="l" rtl="0">
              <a:lnSpc>
                <a:spcPct val="125000"/>
              </a:lnSpc>
              <a:spcBef>
                <a:spcPts val="160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L="1371600" marR="0" lvl="2"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28600" algn="l" rtl="0">
              <a:lnSpc>
                <a:spcPct val="125000"/>
              </a:lnSpc>
              <a:spcBef>
                <a:spcPts val="160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L="2286000" marR="0" lvl="4" indent="-304800" algn="l" rtl="0">
              <a:lnSpc>
                <a:spcPct val="12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1">
  <p:cSld name="TITLE_4">
    <p:spTree>
      <p:nvGrpSpPr>
        <p:cNvPr id="1" name="Shape 1625"/>
        <p:cNvGrpSpPr/>
        <p:nvPr/>
      </p:nvGrpSpPr>
      <p:grpSpPr>
        <a:xfrm>
          <a:off x="0" y="0"/>
          <a:ext cx="0" cy="0"/>
          <a:chOff x="0" y="0"/>
          <a:chExt cx="0" cy="0"/>
        </a:xfrm>
      </p:grpSpPr>
      <p:sp>
        <p:nvSpPr>
          <p:cNvPr id="1626" name="Google Shape;1626;p21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627" name="Google Shape;1627;p21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28" name="Google Shape;1628;p2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slide 2">
  <p:cSld name="TITLE_5">
    <p:spTree>
      <p:nvGrpSpPr>
        <p:cNvPr id="1" name="Shape 1629"/>
        <p:cNvGrpSpPr/>
        <p:nvPr/>
      </p:nvGrpSpPr>
      <p:grpSpPr>
        <a:xfrm>
          <a:off x="0" y="0"/>
          <a:ext cx="0" cy="0"/>
          <a:chOff x="0" y="0"/>
          <a:chExt cx="0" cy="0"/>
        </a:xfrm>
      </p:grpSpPr>
      <p:sp>
        <p:nvSpPr>
          <p:cNvPr id="1630" name="Google Shape;1630;p211"/>
          <p:cNvSpPr txBox="1">
            <a:spLocks noGrp="1"/>
          </p:cNvSpPr>
          <p:nvPr>
            <p:ph type="ctrTitle"/>
          </p:nvPr>
        </p:nvSpPr>
        <p:spPr>
          <a:xfrm>
            <a:off x="311708" y="744575"/>
            <a:ext cx="8520600" cy="2052600"/>
          </a:xfrm>
          <a:prstGeom prst="rect">
            <a:avLst/>
          </a:prstGeom>
        </p:spPr>
        <p:txBody>
          <a:bodyPr spcFirstLastPara="1" wrap="square" lIns="0" tIns="91425" rIns="0"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31" name="Google Shape;1631;p211"/>
          <p:cNvSpPr txBox="1">
            <a:spLocks noGrp="1"/>
          </p:cNvSpPr>
          <p:nvPr>
            <p:ph type="subTitle" idx="1"/>
          </p:nvPr>
        </p:nvSpPr>
        <p:spPr>
          <a:xfrm>
            <a:off x="311700" y="2834125"/>
            <a:ext cx="8520600" cy="7926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32" name="Google Shape;1632;p2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2">
  <p:cSld name="TITLE_6">
    <p:spTree>
      <p:nvGrpSpPr>
        <p:cNvPr id="1" name="Shape 1633"/>
        <p:cNvGrpSpPr/>
        <p:nvPr/>
      </p:nvGrpSpPr>
      <p:grpSpPr>
        <a:xfrm>
          <a:off x="0" y="0"/>
          <a:ext cx="0" cy="0"/>
          <a:chOff x="0" y="0"/>
          <a:chExt cx="0" cy="0"/>
        </a:xfrm>
      </p:grpSpPr>
      <p:sp>
        <p:nvSpPr>
          <p:cNvPr id="1634" name="Google Shape;1634;p21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635" name="Google Shape;1635;p21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36" name="Google Shape;1636;p2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Blank Light">
  <p:cSld name="Blank Light">
    <p:bg>
      <p:bgPr>
        <a:solidFill>
          <a:schemeClr val="lt1"/>
        </a:solidFill>
        <a:effectLst/>
      </p:bgPr>
    </p:bg>
    <p:spTree>
      <p:nvGrpSpPr>
        <p:cNvPr id="1" name="Shape 1637"/>
        <p:cNvGrpSpPr/>
        <p:nvPr/>
      </p:nvGrpSpPr>
      <p:grpSpPr>
        <a:xfrm>
          <a:off x="0" y="0"/>
          <a:ext cx="0" cy="0"/>
          <a:chOff x="0" y="0"/>
          <a:chExt cx="0" cy="0"/>
        </a:xfrm>
      </p:grpSpPr>
      <p:sp>
        <p:nvSpPr>
          <p:cNvPr id="1638" name="Google Shape;1638;p213"/>
          <p:cNvSpPr txBox="1">
            <a:spLocks noGrp="1"/>
          </p:cNvSpPr>
          <p:nvPr>
            <p:ph type="ftr" idx="11"/>
          </p:nvPr>
        </p:nvSpPr>
        <p:spPr>
          <a:xfrm>
            <a:off x="628650" y="4842553"/>
            <a:ext cx="1129800" cy="233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800" b="0" i="0" u="none" strike="noStrike" cap="none">
                <a:solidFill>
                  <a:srgbClr val="A5A5A5"/>
                </a:solidFill>
                <a:latin typeface="Arial"/>
                <a:ea typeface="Arial"/>
                <a:cs typeface="Arial"/>
                <a:sym typeface="Arial"/>
              </a:defRPr>
            </a:lvl1pPr>
            <a:lvl2pPr marL="342900" marR="0" lvl="1"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5pPr>
            <a:lvl6pPr marL="1714500" marR="0" lvl="5"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6pPr>
            <a:lvl7pPr marL="2057400" marR="0" lvl="6"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7pPr>
            <a:lvl8pPr marL="2400300" marR="0" lvl="7"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8pPr>
            <a:lvl9pPr marL="2743200" marR="0" lvl="8"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9pPr>
          </a:lstStyle>
          <a:p>
            <a:endParaRPr/>
          </a:p>
        </p:txBody>
      </p:sp>
      <p:sp>
        <p:nvSpPr>
          <p:cNvPr id="1639" name="Google Shape;1639;p213"/>
          <p:cNvSpPr txBox="1">
            <a:spLocks noGrp="1"/>
          </p:cNvSpPr>
          <p:nvPr>
            <p:ph type="sldNum" idx="12"/>
          </p:nvPr>
        </p:nvSpPr>
        <p:spPr>
          <a:xfrm>
            <a:off x="1847039" y="4842553"/>
            <a:ext cx="283200" cy="233400"/>
          </a:xfrm>
          <a:prstGeom prst="rect">
            <a:avLst/>
          </a:prstGeom>
          <a:noFill/>
          <a:ln>
            <a:noFill/>
          </a:ln>
        </p:spPr>
        <p:txBody>
          <a:bodyPr spcFirstLastPara="1" wrap="square" lIns="68575" tIns="34275" rIns="68575" bIns="34275" anchor="ctr" anchorCtr="0">
            <a:noAutofit/>
          </a:bodyPr>
          <a:lstStyle>
            <a:lvl1pPr marL="0" marR="0" lvl="0" indent="0" algn="l" rtl="0">
              <a:spcBef>
                <a:spcPts val="0"/>
              </a:spcBef>
              <a:buNone/>
              <a:defRPr sz="800" b="0" i="0" u="none" strike="noStrike" cap="none">
                <a:solidFill>
                  <a:srgbClr val="A5A5A5"/>
                </a:solidFill>
                <a:latin typeface="Arial"/>
                <a:ea typeface="Arial"/>
                <a:cs typeface="Arial"/>
                <a:sym typeface="Arial"/>
              </a:defRPr>
            </a:lvl1pPr>
            <a:lvl2pPr marL="0" marR="0" lvl="1" indent="0" algn="l" rtl="0">
              <a:spcBef>
                <a:spcPts val="0"/>
              </a:spcBef>
              <a:buNone/>
              <a:defRPr sz="800" b="0" i="0" u="none" strike="noStrike" cap="none">
                <a:solidFill>
                  <a:srgbClr val="A5A5A5"/>
                </a:solidFill>
                <a:latin typeface="Arial"/>
                <a:ea typeface="Arial"/>
                <a:cs typeface="Arial"/>
                <a:sym typeface="Arial"/>
              </a:defRPr>
            </a:lvl2pPr>
            <a:lvl3pPr marL="0" marR="0" lvl="2" indent="0" algn="l" rtl="0">
              <a:spcBef>
                <a:spcPts val="0"/>
              </a:spcBef>
              <a:buNone/>
              <a:defRPr sz="800" b="0" i="0" u="none" strike="noStrike" cap="none">
                <a:solidFill>
                  <a:srgbClr val="A5A5A5"/>
                </a:solidFill>
                <a:latin typeface="Arial"/>
                <a:ea typeface="Arial"/>
                <a:cs typeface="Arial"/>
                <a:sym typeface="Arial"/>
              </a:defRPr>
            </a:lvl3pPr>
            <a:lvl4pPr marL="0" marR="0" lvl="3" indent="0" algn="l" rtl="0">
              <a:spcBef>
                <a:spcPts val="0"/>
              </a:spcBef>
              <a:buNone/>
              <a:defRPr sz="800" b="0" i="0" u="none" strike="noStrike" cap="none">
                <a:solidFill>
                  <a:srgbClr val="A5A5A5"/>
                </a:solidFill>
                <a:latin typeface="Arial"/>
                <a:ea typeface="Arial"/>
                <a:cs typeface="Arial"/>
                <a:sym typeface="Arial"/>
              </a:defRPr>
            </a:lvl4pPr>
            <a:lvl5pPr marL="0" marR="0" lvl="4" indent="0" algn="l" rtl="0">
              <a:spcBef>
                <a:spcPts val="0"/>
              </a:spcBef>
              <a:buNone/>
              <a:defRPr sz="800" b="0" i="0" u="none" strike="noStrike" cap="none">
                <a:solidFill>
                  <a:srgbClr val="A5A5A5"/>
                </a:solidFill>
                <a:latin typeface="Arial"/>
                <a:ea typeface="Arial"/>
                <a:cs typeface="Arial"/>
                <a:sym typeface="Arial"/>
              </a:defRPr>
            </a:lvl5pPr>
            <a:lvl6pPr marL="0" marR="0" lvl="5" indent="0" algn="l" rtl="0">
              <a:spcBef>
                <a:spcPts val="0"/>
              </a:spcBef>
              <a:buNone/>
              <a:defRPr sz="800" b="0" i="0" u="none" strike="noStrike" cap="none">
                <a:solidFill>
                  <a:srgbClr val="A5A5A5"/>
                </a:solidFill>
                <a:latin typeface="Arial"/>
                <a:ea typeface="Arial"/>
                <a:cs typeface="Arial"/>
                <a:sym typeface="Arial"/>
              </a:defRPr>
            </a:lvl6pPr>
            <a:lvl7pPr marL="0" marR="0" lvl="6" indent="0" algn="l" rtl="0">
              <a:spcBef>
                <a:spcPts val="0"/>
              </a:spcBef>
              <a:buNone/>
              <a:defRPr sz="800" b="0" i="0" u="none" strike="noStrike" cap="none">
                <a:solidFill>
                  <a:srgbClr val="A5A5A5"/>
                </a:solidFill>
                <a:latin typeface="Arial"/>
                <a:ea typeface="Arial"/>
                <a:cs typeface="Arial"/>
                <a:sym typeface="Arial"/>
              </a:defRPr>
            </a:lvl7pPr>
            <a:lvl8pPr marL="0" marR="0" lvl="7" indent="0" algn="l" rtl="0">
              <a:spcBef>
                <a:spcPts val="0"/>
              </a:spcBef>
              <a:buNone/>
              <a:defRPr sz="800" b="0" i="0" u="none" strike="noStrike" cap="none">
                <a:solidFill>
                  <a:srgbClr val="A5A5A5"/>
                </a:solidFill>
                <a:latin typeface="Arial"/>
                <a:ea typeface="Arial"/>
                <a:cs typeface="Arial"/>
                <a:sym typeface="Arial"/>
              </a:defRPr>
            </a:lvl8pPr>
            <a:lvl9pPr marL="0" marR="0" lvl="8" indent="0" algn="l" rtl="0">
              <a:spcBef>
                <a:spcPts val="0"/>
              </a:spcBef>
              <a:buNone/>
              <a:defRPr sz="800" b="0" i="0" u="none" strike="noStrike" cap="none">
                <a:solidFill>
                  <a:srgbClr val="A5A5A5"/>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Blue - Waves)" type="secHead">
  <p:cSld name="SECTION_HEADER">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3"/>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90000"/>
              </a:lnSpc>
              <a:spcBef>
                <a:spcPts val="0"/>
              </a:spcBef>
              <a:spcAft>
                <a:spcPts val="0"/>
              </a:spcAft>
              <a:buClr>
                <a:srgbClr val="FFFFFF"/>
              </a:buClr>
              <a:buSzPts val="4000"/>
              <a:buNone/>
              <a:defRPr sz="4000">
                <a:solidFill>
                  <a:srgbClr val="FFFFFF"/>
                </a:solidFill>
              </a:defRPr>
            </a:lvl2pPr>
            <a:lvl3pPr lvl="2" rtl="0">
              <a:lnSpc>
                <a:spcPct val="90000"/>
              </a:lnSpc>
              <a:spcBef>
                <a:spcPts val="0"/>
              </a:spcBef>
              <a:spcAft>
                <a:spcPts val="0"/>
              </a:spcAft>
              <a:buClr>
                <a:srgbClr val="FFFFFF"/>
              </a:buClr>
              <a:buSzPts val="4000"/>
              <a:buNone/>
              <a:defRPr sz="4000">
                <a:solidFill>
                  <a:srgbClr val="FFFFFF"/>
                </a:solidFill>
              </a:defRPr>
            </a:lvl3pPr>
            <a:lvl4pPr lvl="3" rtl="0">
              <a:lnSpc>
                <a:spcPct val="90000"/>
              </a:lnSpc>
              <a:spcBef>
                <a:spcPts val="0"/>
              </a:spcBef>
              <a:spcAft>
                <a:spcPts val="0"/>
              </a:spcAft>
              <a:buClr>
                <a:srgbClr val="FFFFFF"/>
              </a:buClr>
              <a:buSzPts val="4000"/>
              <a:buNone/>
              <a:defRPr sz="4000">
                <a:solidFill>
                  <a:srgbClr val="FFFFFF"/>
                </a:solidFill>
              </a:defRPr>
            </a:lvl4pPr>
            <a:lvl5pPr lvl="4" rtl="0">
              <a:lnSpc>
                <a:spcPct val="90000"/>
              </a:lnSpc>
              <a:spcBef>
                <a:spcPts val="0"/>
              </a:spcBef>
              <a:spcAft>
                <a:spcPts val="0"/>
              </a:spcAft>
              <a:buClr>
                <a:srgbClr val="FFFFFF"/>
              </a:buClr>
              <a:buSzPts val="4000"/>
              <a:buNone/>
              <a:defRPr sz="4000">
                <a:solidFill>
                  <a:srgbClr val="FFFFFF"/>
                </a:solidFill>
              </a:defRPr>
            </a:lvl5pPr>
            <a:lvl6pPr lvl="5" rtl="0">
              <a:lnSpc>
                <a:spcPct val="90000"/>
              </a:lnSpc>
              <a:spcBef>
                <a:spcPts val="0"/>
              </a:spcBef>
              <a:spcAft>
                <a:spcPts val="0"/>
              </a:spcAft>
              <a:buClr>
                <a:srgbClr val="FFFFFF"/>
              </a:buClr>
              <a:buSzPts val="4000"/>
              <a:buNone/>
              <a:defRPr sz="4000">
                <a:solidFill>
                  <a:srgbClr val="FFFFFF"/>
                </a:solidFill>
              </a:defRPr>
            </a:lvl6pPr>
            <a:lvl7pPr lvl="6" rtl="0">
              <a:lnSpc>
                <a:spcPct val="90000"/>
              </a:lnSpc>
              <a:spcBef>
                <a:spcPts val="0"/>
              </a:spcBef>
              <a:spcAft>
                <a:spcPts val="0"/>
              </a:spcAft>
              <a:buClr>
                <a:srgbClr val="FFFFFF"/>
              </a:buClr>
              <a:buSzPts val="4000"/>
              <a:buNone/>
              <a:defRPr sz="4000">
                <a:solidFill>
                  <a:srgbClr val="FFFFFF"/>
                </a:solidFill>
              </a:defRPr>
            </a:lvl7pPr>
            <a:lvl8pPr lvl="7" rtl="0">
              <a:lnSpc>
                <a:spcPct val="90000"/>
              </a:lnSpc>
              <a:spcBef>
                <a:spcPts val="0"/>
              </a:spcBef>
              <a:spcAft>
                <a:spcPts val="0"/>
              </a:spcAft>
              <a:buClr>
                <a:srgbClr val="FFFFFF"/>
              </a:buClr>
              <a:buSzPts val="4000"/>
              <a:buNone/>
              <a:defRPr sz="4000">
                <a:solidFill>
                  <a:srgbClr val="FFFFFF"/>
                </a:solidFill>
              </a:defRPr>
            </a:lvl8pPr>
            <a:lvl9pPr lvl="8" rtl="0">
              <a:lnSpc>
                <a:spcPct val="90000"/>
              </a:lnSpc>
              <a:spcBef>
                <a:spcPts val="0"/>
              </a:spcBef>
              <a:spcAft>
                <a:spcPts val="0"/>
              </a:spcAft>
              <a:buClr>
                <a:srgbClr val="FFFFFF"/>
              </a:buClr>
              <a:buSzPts val="4000"/>
              <a:buNone/>
              <a:defRPr sz="4000">
                <a:solidFill>
                  <a:srgbClr val="FFFFFF"/>
                </a:solidFill>
              </a:defRPr>
            </a:lvl9pPr>
          </a:lstStyle>
          <a:p>
            <a:endParaRPr/>
          </a:p>
        </p:txBody>
      </p:sp>
      <p:pic>
        <p:nvPicPr>
          <p:cNvPr id="117" name="Google Shape;117;p23"/>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
        <p:nvSpPr>
          <p:cNvPr id="118" name="Google Shape;118;p23"/>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slide 3">
  <p:cSld name="TITLE_7">
    <p:spTree>
      <p:nvGrpSpPr>
        <p:cNvPr id="1" name="Shape 1640"/>
        <p:cNvGrpSpPr/>
        <p:nvPr/>
      </p:nvGrpSpPr>
      <p:grpSpPr>
        <a:xfrm>
          <a:off x="0" y="0"/>
          <a:ext cx="0" cy="0"/>
          <a:chOff x="0" y="0"/>
          <a:chExt cx="0" cy="0"/>
        </a:xfrm>
      </p:grpSpPr>
      <p:sp>
        <p:nvSpPr>
          <p:cNvPr id="1641" name="Google Shape;1641;p214"/>
          <p:cNvSpPr txBox="1">
            <a:spLocks noGrp="1"/>
          </p:cNvSpPr>
          <p:nvPr>
            <p:ph type="ctrTitle"/>
          </p:nvPr>
        </p:nvSpPr>
        <p:spPr>
          <a:xfrm>
            <a:off x="311708" y="744575"/>
            <a:ext cx="8520600" cy="2052600"/>
          </a:xfrm>
          <a:prstGeom prst="rect">
            <a:avLst/>
          </a:prstGeom>
        </p:spPr>
        <p:txBody>
          <a:bodyPr spcFirstLastPara="1" wrap="square" lIns="0" tIns="91425" rIns="0"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42" name="Google Shape;1642;p214"/>
          <p:cNvSpPr txBox="1">
            <a:spLocks noGrp="1"/>
          </p:cNvSpPr>
          <p:nvPr>
            <p:ph type="subTitle" idx="1"/>
          </p:nvPr>
        </p:nvSpPr>
        <p:spPr>
          <a:xfrm>
            <a:off x="311700" y="2834125"/>
            <a:ext cx="8520600" cy="7926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43" name="Google Shape;1643;p2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_ 4 Points with Icons 2">
  <p:cSld name="3 Column-Client Quotes_1_1_1_1_2">
    <p:spTree>
      <p:nvGrpSpPr>
        <p:cNvPr id="1" name="Shape 1644"/>
        <p:cNvGrpSpPr/>
        <p:nvPr/>
      </p:nvGrpSpPr>
      <p:grpSpPr>
        <a:xfrm>
          <a:off x="0" y="0"/>
          <a:ext cx="0" cy="0"/>
          <a:chOff x="0" y="0"/>
          <a:chExt cx="0" cy="0"/>
        </a:xfrm>
      </p:grpSpPr>
      <p:sp>
        <p:nvSpPr>
          <p:cNvPr id="1645" name="Google Shape;1645;p215"/>
          <p:cNvSpPr txBox="1">
            <a:spLocks noGrp="1"/>
          </p:cNvSpPr>
          <p:nvPr>
            <p:ph type="subTitle" idx="1"/>
          </p:nvPr>
        </p:nvSpPr>
        <p:spPr>
          <a:xfrm>
            <a:off x="311689" y="2588625"/>
            <a:ext cx="1986600" cy="3525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chemeClr val="accent6"/>
              </a:buClr>
              <a:buSzPts val="1600"/>
              <a:buNone/>
              <a:defRPr sz="1600" b="1">
                <a:solidFill>
                  <a:schemeClr val="accent6"/>
                </a:solidFill>
              </a:defRPr>
            </a:lvl1pPr>
            <a:lvl2pPr lvl="1" algn="l" rtl="0">
              <a:lnSpc>
                <a:spcPct val="100000"/>
              </a:lnSpc>
              <a:spcBef>
                <a:spcPts val="0"/>
              </a:spcBef>
              <a:spcAft>
                <a:spcPts val="0"/>
              </a:spcAft>
              <a:buClr>
                <a:schemeClr val="accent6"/>
              </a:buClr>
              <a:buSzPts val="1600"/>
              <a:buNone/>
              <a:defRPr sz="1600">
                <a:solidFill>
                  <a:schemeClr val="accent6"/>
                </a:solidFill>
              </a:defRPr>
            </a:lvl2pPr>
            <a:lvl3pPr lvl="2" algn="l" rtl="0">
              <a:lnSpc>
                <a:spcPct val="100000"/>
              </a:lnSpc>
              <a:spcBef>
                <a:spcPts val="0"/>
              </a:spcBef>
              <a:spcAft>
                <a:spcPts val="0"/>
              </a:spcAft>
              <a:buClr>
                <a:schemeClr val="accent6"/>
              </a:buClr>
              <a:buSzPts val="1600"/>
              <a:buNone/>
              <a:defRPr sz="1600">
                <a:solidFill>
                  <a:schemeClr val="accent6"/>
                </a:solidFill>
              </a:defRPr>
            </a:lvl3pPr>
            <a:lvl4pPr lvl="3" algn="l" rtl="0">
              <a:lnSpc>
                <a:spcPct val="100000"/>
              </a:lnSpc>
              <a:spcBef>
                <a:spcPts val="0"/>
              </a:spcBef>
              <a:spcAft>
                <a:spcPts val="0"/>
              </a:spcAft>
              <a:buClr>
                <a:schemeClr val="accent6"/>
              </a:buClr>
              <a:buSzPts val="1600"/>
              <a:buNone/>
              <a:defRPr sz="1600">
                <a:solidFill>
                  <a:schemeClr val="accent6"/>
                </a:solidFill>
              </a:defRPr>
            </a:lvl4pPr>
            <a:lvl5pPr lvl="4" algn="l" rtl="0">
              <a:lnSpc>
                <a:spcPct val="100000"/>
              </a:lnSpc>
              <a:spcBef>
                <a:spcPts val="0"/>
              </a:spcBef>
              <a:spcAft>
                <a:spcPts val="0"/>
              </a:spcAft>
              <a:buClr>
                <a:schemeClr val="accent6"/>
              </a:buClr>
              <a:buSzPts val="1600"/>
              <a:buNone/>
              <a:defRPr sz="1600">
                <a:solidFill>
                  <a:schemeClr val="accent6"/>
                </a:solidFill>
              </a:defRPr>
            </a:lvl5pPr>
            <a:lvl6pPr lvl="5" algn="l" rtl="0">
              <a:lnSpc>
                <a:spcPct val="100000"/>
              </a:lnSpc>
              <a:spcBef>
                <a:spcPts val="0"/>
              </a:spcBef>
              <a:spcAft>
                <a:spcPts val="0"/>
              </a:spcAft>
              <a:buClr>
                <a:schemeClr val="accent6"/>
              </a:buClr>
              <a:buSzPts val="1600"/>
              <a:buNone/>
              <a:defRPr sz="1600">
                <a:solidFill>
                  <a:schemeClr val="accent6"/>
                </a:solidFill>
              </a:defRPr>
            </a:lvl6pPr>
            <a:lvl7pPr lvl="6" algn="l" rtl="0">
              <a:lnSpc>
                <a:spcPct val="100000"/>
              </a:lnSpc>
              <a:spcBef>
                <a:spcPts val="0"/>
              </a:spcBef>
              <a:spcAft>
                <a:spcPts val="0"/>
              </a:spcAft>
              <a:buClr>
                <a:schemeClr val="accent6"/>
              </a:buClr>
              <a:buSzPts val="1600"/>
              <a:buNone/>
              <a:defRPr sz="1600">
                <a:solidFill>
                  <a:schemeClr val="accent6"/>
                </a:solidFill>
              </a:defRPr>
            </a:lvl7pPr>
            <a:lvl8pPr lvl="7" algn="l" rtl="0">
              <a:lnSpc>
                <a:spcPct val="100000"/>
              </a:lnSpc>
              <a:spcBef>
                <a:spcPts val="0"/>
              </a:spcBef>
              <a:spcAft>
                <a:spcPts val="0"/>
              </a:spcAft>
              <a:buClr>
                <a:schemeClr val="accent6"/>
              </a:buClr>
              <a:buSzPts val="1600"/>
              <a:buNone/>
              <a:defRPr sz="1600">
                <a:solidFill>
                  <a:schemeClr val="accent6"/>
                </a:solidFill>
              </a:defRPr>
            </a:lvl8pPr>
            <a:lvl9pPr lvl="8" algn="l"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646" name="Google Shape;1646;p215"/>
          <p:cNvSpPr txBox="1">
            <a:spLocks noGrp="1"/>
          </p:cNvSpPr>
          <p:nvPr>
            <p:ph type="body" idx="2"/>
          </p:nvPr>
        </p:nvSpPr>
        <p:spPr>
          <a:xfrm>
            <a:off x="311698" y="2892450"/>
            <a:ext cx="1986600" cy="15270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sp>
        <p:nvSpPr>
          <p:cNvPr id="1647" name="Google Shape;1647;p215"/>
          <p:cNvSpPr txBox="1">
            <a:spLocks noGrp="1"/>
          </p:cNvSpPr>
          <p:nvPr>
            <p:ph type="title"/>
          </p:nvPr>
        </p:nvSpPr>
        <p:spPr>
          <a:xfrm>
            <a:off x="311700" y="284275"/>
            <a:ext cx="8520600" cy="572700"/>
          </a:xfrm>
          <a:prstGeom prst="rect">
            <a:avLst/>
          </a:prstGeom>
          <a:noFill/>
          <a:ln>
            <a:noFill/>
          </a:ln>
        </p:spPr>
        <p:txBody>
          <a:bodyPr spcFirstLastPara="1" wrap="square" lIns="0" tIns="91425" rIns="0" bIns="91425" anchor="t" anchorCtr="0">
            <a:noAutofit/>
          </a:bodyPr>
          <a:lstStyle>
            <a:lvl1pPr lvl="0" algn="l" rtl="0">
              <a:lnSpc>
                <a:spcPct val="80000"/>
              </a:lnSpc>
              <a:spcBef>
                <a:spcPts val="0"/>
              </a:spcBef>
              <a:spcAft>
                <a:spcPts val="0"/>
              </a:spcAft>
              <a:buSzPts val="2800"/>
              <a:buNone/>
              <a:defRPr/>
            </a:lvl1pPr>
            <a:lvl2pPr lvl="1" algn="l" rtl="0">
              <a:lnSpc>
                <a:spcPct val="80000"/>
              </a:lnSpc>
              <a:spcBef>
                <a:spcPts val="0"/>
              </a:spcBef>
              <a:spcAft>
                <a:spcPts val="0"/>
              </a:spcAft>
              <a:buSzPts val="2800"/>
              <a:buNone/>
              <a:defRPr/>
            </a:lvl2pPr>
            <a:lvl3pPr lvl="2" algn="l" rtl="0">
              <a:lnSpc>
                <a:spcPct val="80000"/>
              </a:lnSpc>
              <a:spcBef>
                <a:spcPts val="0"/>
              </a:spcBef>
              <a:spcAft>
                <a:spcPts val="0"/>
              </a:spcAft>
              <a:buSzPts val="2800"/>
              <a:buNone/>
              <a:defRPr/>
            </a:lvl3pPr>
            <a:lvl4pPr lvl="3" algn="l" rtl="0">
              <a:lnSpc>
                <a:spcPct val="80000"/>
              </a:lnSpc>
              <a:spcBef>
                <a:spcPts val="0"/>
              </a:spcBef>
              <a:spcAft>
                <a:spcPts val="0"/>
              </a:spcAft>
              <a:buSzPts val="2800"/>
              <a:buNone/>
              <a:defRPr/>
            </a:lvl4pPr>
            <a:lvl5pPr lvl="4" algn="l" rtl="0">
              <a:lnSpc>
                <a:spcPct val="80000"/>
              </a:lnSpc>
              <a:spcBef>
                <a:spcPts val="0"/>
              </a:spcBef>
              <a:spcAft>
                <a:spcPts val="0"/>
              </a:spcAft>
              <a:buSzPts val="2800"/>
              <a:buNone/>
              <a:defRPr/>
            </a:lvl5pPr>
            <a:lvl6pPr lvl="5" algn="l" rtl="0">
              <a:lnSpc>
                <a:spcPct val="80000"/>
              </a:lnSpc>
              <a:spcBef>
                <a:spcPts val="0"/>
              </a:spcBef>
              <a:spcAft>
                <a:spcPts val="0"/>
              </a:spcAft>
              <a:buSzPts val="2800"/>
              <a:buNone/>
              <a:defRPr/>
            </a:lvl6pPr>
            <a:lvl7pPr lvl="6" algn="l" rtl="0">
              <a:lnSpc>
                <a:spcPct val="80000"/>
              </a:lnSpc>
              <a:spcBef>
                <a:spcPts val="0"/>
              </a:spcBef>
              <a:spcAft>
                <a:spcPts val="0"/>
              </a:spcAft>
              <a:buSzPts val="2800"/>
              <a:buNone/>
              <a:defRPr/>
            </a:lvl7pPr>
            <a:lvl8pPr lvl="7" algn="l" rtl="0">
              <a:lnSpc>
                <a:spcPct val="80000"/>
              </a:lnSpc>
              <a:spcBef>
                <a:spcPts val="0"/>
              </a:spcBef>
              <a:spcAft>
                <a:spcPts val="0"/>
              </a:spcAft>
              <a:buSzPts val="2800"/>
              <a:buNone/>
              <a:defRPr/>
            </a:lvl8pPr>
            <a:lvl9pPr lvl="8" algn="l" rtl="0">
              <a:lnSpc>
                <a:spcPct val="80000"/>
              </a:lnSpc>
              <a:spcBef>
                <a:spcPts val="0"/>
              </a:spcBef>
              <a:spcAft>
                <a:spcPts val="0"/>
              </a:spcAft>
              <a:buSzPts val="2800"/>
              <a:buNone/>
              <a:defRPr/>
            </a:lvl9pPr>
          </a:lstStyle>
          <a:p>
            <a:endParaRPr/>
          </a:p>
        </p:txBody>
      </p:sp>
      <p:sp>
        <p:nvSpPr>
          <p:cNvPr id="1648" name="Google Shape;1648;p215"/>
          <p:cNvSpPr txBox="1">
            <a:spLocks noGrp="1"/>
          </p:cNvSpPr>
          <p:nvPr>
            <p:ph type="subTitle" idx="3"/>
          </p:nvPr>
        </p:nvSpPr>
        <p:spPr>
          <a:xfrm>
            <a:off x="2489608" y="2588625"/>
            <a:ext cx="1986600" cy="3525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chemeClr val="accent6"/>
              </a:buClr>
              <a:buSzPts val="1600"/>
              <a:buNone/>
              <a:defRPr sz="1600" b="1">
                <a:solidFill>
                  <a:schemeClr val="accent6"/>
                </a:solidFill>
              </a:defRPr>
            </a:lvl1pPr>
            <a:lvl2pPr lvl="1" algn="l" rtl="0">
              <a:lnSpc>
                <a:spcPct val="100000"/>
              </a:lnSpc>
              <a:spcBef>
                <a:spcPts val="0"/>
              </a:spcBef>
              <a:spcAft>
                <a:spcPts val="0"/>
              </a:spcAft>
              <a:buClr>
                <a:schemeClr val="accent6"/>
              </a:buClr>
              <a:buSzPts val="1600"/>
              <a:buNone/>
              <a:defRPr sz="1600">
                <a:solidFill>
                  <a:schemeClr val="accent6"/>
                </a:solidFill>
              </a:defRPr>
            </a:lvl2pPr>
            <a:lvl3pPr lvl="2" algn="l" rtl="0">
              <a:lnSpc>
                <a:spcPct val="100000"/>
              </a:lnSpc>
              <a:spcBef>
                <a:spcPts val="0"/>
              </a:spcBef>
              <a:spcAft>
                <a:spcPts val="0"/>
              </a:spcAft>
              <a:buClr>
                <a:schemeClr val="accent6"/>
              </a:buClr>
              <a:buSzPts val="1600"/>
              <a:buNone/>
              <a:defRPr sz="1600">
                <a:solidFill>
                  <a:schemeClr val="accent6"/>
                </a:solidFill>
              </a:defRPr>
            </a:lvl3pPr>
            <a:lvl4pPr lvl="3" algn="l" rtl="0">
              <a:lnSpc>
                <a:spcPct val="100000"/>
              </a:lnSpc>
              <a:spcBef>
                <a:spcPts val="0"/>
              </a:spcBef>
              <a:spcAft>
                <a:spcPts val="0"/>
              </a:spcAft>
              <a:buClr>
                <a:schemeClr val="accent6"/>
              </a:buClr>
              <a:buSzPts val="1600"/>
              <a:buNone/>
              <a:defRPr sz="1600">
                <a:solidFill>
                  <a:schemeClr val="accent6"/>
                </a:solidFill>
              </a:defRPr>
            </a:lvl4pPr>
            <a:lvl5pPr lvl="4" algn="l" rtl="0">
              <a:lnSpc>
                <a:spcPct val="100000"/>
              </a:lnSpc>
              <a:spcBef>
                <a:spcPts val="0"/>
              </a:spcBef>
              <a:spcAft>
                <a:spcPts val="0"/>
              </a:spcAft>
              <a:buClr>
                <a:schemeClr val="accent6"/>
              </a:buClr>
              <a:buSzPts val="1600"/>
              <a:buNone/>
              <a:defRPr sz="1600">
                <a:solidFill>
                  <a:schemeClr val="accent6"/>
                </a:solidFill>
              </a:defRPr>
            </a:lvl5pPr>
            <a:lvl6pPr lvl="5" algn="l" rtl="0">
              <a:lnSpc>
                <a:spcPct val="100000"/>
              </a:lnSpc>
              <a:spcBef>
                <a:spcPts val="0"/>
              </a:spcBef>
              <a:spcAft>
                <a:spcPts val="0"/>
              </a:spcAft>
              <a:buClr>
                <a:schemeClr val="accent6"/>
              </a:buClr>
              <a:buSzPts val="1600"/>
              <a:buNone/>
              <a:defRPr sz="1600">
                <a:solidFill>
                  <a:schemeClr val="accent6"/>
                </a:solidFill>
              </a:defRPr>
            </a:lvl6pPr>
            <a:lvl7pPr lvl="6" algn="l" rtl="0">
              <a:lnSpc>
                <a:spcPct val="100000"/>
              </a:lnSpc>
              <a:spcBef>
                <a:spcPts val="0"/>
              </a:spcBef>
              <a:spcAft>
                <a:spcPts val="0"/>
              </a:spcAft>
              <a:buClr>
                <a:schemeClr val="accent6"/>
              </a:buClr>
              <a:buSzPts val="1600"/>
              <a:buNone/>
              <a:defRPr sz="1600">
                <a:solidFill>
                  <a:schemeClr val="accent6"/>
                </a:solidFill>
              </a:defRPr>
            </a:lvl7pPr>
            <a:lvl8pPr lvl="7" algn="l" rtl="0">
              <a:lnSpc>
                <a:spcPct val="100000"/>
              </a:lnSpc>
              <a:spcBef>
                <a:spcPts val="0"/>
              </a:spcBef>
              <a:spcAft>
                <a:spcPts val="0"/>
              </a:spcAft>
              <a:buClr>
                <a:schemeClr val="accent6"/>
              </a:buClr>
              <a:buSzPts val="1600"/>
              <a:buNone/>
              <a:defRPr sz="1600">
                <a:solidFill>
                  <a:schemeClr val="accent6"/>
                </a:solidFill>
              </a:defRPr>
            </a:lvl8pPr>
            <a:lvl9pPr lvl="8" algn="l"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649" name="Google Shape;1649;p215"/>
          <p:cNvSpPr txBox="1">
            <a:spLocks noGrp="1"/>
          </p:cNvSpPr>
          <p:nvPr>
            <p:ph type="body" idx="4"/>
          </p:nvPr>
        </p:nvSpPr>
        <p:spPr>
          <a:xfrm>
            <a:off x="2489611" y="2892450"/>
            <a:ext cx="1986600" cy="15270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pic>
        <p:nvPicPr>
          <p:cNvPr id="1650" name="Google Shape;1650;p215"/>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1651" name="Google Shape;1651;p215"/>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700"/>
              <a:buFont typeface="Arial"/>
              <a:buNone/>
            </a:pPr>
            <a:r>
              <a:rPr lang="en" sz="700" b="1" i="0" u="none" strike="noStrike" cap="none">
                <a:solidFill>
                  <a:srgbClr val="B7B7B7"/>
                </a:solidFill>
                <a:latin typeface="Libre Franklin"/>
                <a:ea typeface="Libre Franklin"/>
                <a:cs typeface="Libre Franklin"/>
                <a:sym typeface="Libre Franklin"/>
              </a:rPr>
              <a:t>CONFIDENTIAL • Do Not Share</a:t>
            </a:r>
            <a:endParaRPr sz="700" b="1" i="0" u="none" strike="noStrike" cap="none">
              <a:solidFill>
                <a:srgbClr val="B7B7B7"/>
              </a:solidFill>
              <a:latin typeface="Libre Franklin"/>
              <a:ea typeface="Libre Franklin"/>
              <a:cs typeface="Libre Franklin"/>
              <a:sym typeface="Libre Franklin"/>
            </a:endParaRPr>
          </a:p>
        </p:txBody>
      </p:sp>
      <p:cxnSp>
        <p:nvCxnSpPr>
          <p:cNvPr id="1652" name="Google Shape;1652;p215"/>
          <p:cNvCxnSpPr/>
          <p:nvPr/>
        </p:nvCxnSpPr>
        <p:spPr>
          <a:xfrm rot="10800000">
            <a:off x="311537" y="2470625"/>
            <a:ext cx="1986600" cy="0"/>
          </a:xfrm>
          <a:prstGeom prst="straightConnector1">
            <a:avLst/>
          </a:prstGeom>
          <a:noFill/>
          <a:ln w="38100" cap="flat" cmpd="sng">
            <a:solidFill>
              <a:schemeClr val="lt2"/>
            </a:solidFill>
            <a:prstDash val="solid"/>
            <a:round/>
            <a:headEnd type="none" w="sm" len="sm"/>
            <a:tailEnd type="none" w="sm" len="sm"/>
          </a:ln>
        </p:spPr>
      </p:cxnSp>
      <p:cxnSp>
        <p:nvCxnSpPr>
          <p:cNvPr id="1653" name="Google Shape;1653;p215"/>
          <p:cNvCxnSpPr/>
          <p:nvPr/>
        </p:nvCxnSpPr>
        <p:spPr>
          <a:xfrm rot="10800000">
            <a:off x="2489463" y="2470625"/>
            <a:ext cx="1986600" cy="0"/>
          </a:xfrm>
          <a:prstGeom prst="straightConnector1">
            <a:avLst/>
          </a:prstGeom>
          <a:noFill/>
          <a:ln w="38100" cap="flat" cmpd="sng">
            <a:solidFill>
              <a:schemeClr val="lt2"/>
            </a:solidFill>
            <a:prstDash val="solid"/>
            <a:round/>
            <a:headEnd type="none" w="sm" len="sm"/>
            <a:tailEnd type="none" w="sm" len="sm"/>
          </a:ln>
        </p:spPr>
      </p:cxnSp>
      <p:sp>
        <p:nvSpPr>
          <p:cNvPr id="1654" name="Google Shape;1654;p215"/>
          <p:cNvSpPr txBox="1">
            <a:spLocks noGrp="1"/>
          </p:cNvSpPr>
          <p:nvPr>
            <p:ph type="subTitle" idx="5"/>
          </p:nvPr>
        </p:nvSpPr>
        <p:spPr>
          <a:xfrm>
            <a:off x="4667591" y="2588625"/>
            <a:ext cx="1986600" cy="3525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chemeClr val="accent6"/>
              </a:buClr>
              <a:buSzPts val="1600"/>
              <a:buNone/>
              <a:defRPr sz="1600" b="1">
                <a:solidFill>
                  <a:schemeClr val="accent6"/>
                </a:solidFill>
              </a:defRPr>
            </a:lvl1pPr>
            <a:lvl2pPr lvl="1" algn="l" rtl="0">
              <a:lnSpc>
                <a:spcPct val="100000"/>
              </a:lnSpc>
              <a:spcBef>
                <a:spcPts val="0"/>
              </a:spcBef>
              <a:spcAft>
                <a:spcPts val="0"/>
              </a:spcAft>
              <a:buClr>
                <a:schemeClr val="accent6"/>
              </a:buClr>
              <a:buSzPts val="1600"/>
              <a:buNone/>
              <a:defRPr sz="1600">
                <a:solidFill>
                  <a:schemeClr val="accent6"/>
                </a:solidFill>
              </a:defRPr>
            </a:lvl2pPr>
            <a:lvl3pPr lvl="2" algn="l" rtl="0">
              <a:lnSpc>
                <a:spcPct val="100000"/>
              </a:lnSpc>
              <a:spcBef>
                <a:spcPts val="0"/>
              </a:spcBef>
              <a:spcAft>
                <a:spcPts val="0"/>
              </a:spcAft>
              <a:buClr>
                <a:schemeClr val="accent6"/>
              </a:buClr>
              <a:buSzPts val="1600"/>
              <a:buNone/>
              <a:defRPr sz="1600">
                <a:solidFill>
                  <a:schemeClr val="accent6"/>
                </a:solidFill>
              </a:defRPr>
            </a:lvl3pPr>
            <a:lvl4pPr lvl="3" algn="l" rtl="0">
              <a:lnSpc>
                <a:spcPct val="100000"/>
              </a:lnSpc>
              <a:spcBef>
                <a:spcPts val="0"/>
              </a:spcBef>
              <a:spcAft>
                <a:spcPts val="0"/>
              </a:spcAft>
              <a:buClr>
                <a:schemeClr val="accent6"/>
              </a:buClr>
              <a:buSzPts val="1600"/>
              <a:buNone/>
              <a:defRPr sz="1600">
                <a:solidFill>
                  <a:schemeClr val="accent6"/>
                </a:solidFill>
              </a:defRPr>
            </a:lvl4pPr>
            <a:lvl5pPr lvl="4" algn="l" rtl="0">
              <a:lnSpc>
                <a:spcPct val="100000"/>
              </a:lnSpc>
              <a:spcBef>
                <a:spcPts val="0"/>
              </a:spcBef>
              <a:spcAft>
                <a:spcPts val="0"/>
              </a:spcAft>
              <a:buClr>
                <a:schemeClr val="accent6"/>
              </a:buClr>
              <a:buSzPts val="1600"/>
              <a:buNone/>
              <a:defRPr sz="1600">
                <a:solidFill>
                  <a:schemeClr val="accent6"/>
                </a:solidFill>
              </a:defRPr>
            </a:lvl5pPr>
            <a:lvl6pPr lvl="5" algn="l" rtl="0">
              <a:lnSpc>
                <a:spcPct val="100000"/>
              </a:lnSpc>
              <a:spcBef>
                <a:spcPts val="0"/>
              </a:spcBef>
              <a:spcAft>
                <a:spcPts val="0"/>
              </a:spcAft>
              <a:buClr>
                <a:schemeClr val="accent6"/>
              </a:buClr>
              <a:buSzPts val="1600"/>
              <a:buNone/>
              <a:defRPr sz="1600">
                <a:solidFill>
                  <a:schemeClr val="accent6"/>
                </a:solidFill>
              </a:defRPr>
            </a:lvl6pPr>
            <a:lvl7pPr lvl="6" algn="l" rtl="0">
              <a:lnSpc>
                <a:spcPct val="100000"/>
              </a:lnSpc>
              <a:spcBef>
                <a:spcPts val="0"/>
              </a:spcBef>
              <a:spcAft>
                <a:spcPts val="0"/>
              </a:spcAft>
              <a:buClr>
                <a:schemeClr val="accent6"/>
              </a:buClr>
              <a:buSzPts val="1600"/>
              <a:buNone/>
              <a:defRPr sz="1600">
                <a:solidFill>
                  <a:schemeClr val="accent6"/>
                </a:solidFill>
              </a:defRPr>
            </a:lvl7pPr>
            <a:lvl8pPr lvl="7" algn="l" rtl="0">
              <a:lnSpc>
                <a:spcPct val="100000"/>
              </a:lnSpc>
              <a:spcBef>
                <a:spcPts val="0"/>
              </a:spcBef>
              <a:spcAft>
                <a:spcPts val="0"/>
              </a:spcAft>
              <a:buClr>
                <a:schemeClr val="accent6"/>
              </a:buClr>
              <a:buSzPts val="1600"/>
              <a:buNone/>
              <a:defRPr sz="1600">
                <a:solidFill>
                  <a:schemeClr val="accent6"/>
                </a:solidFill>
              </a:defRPr>
            </a:lvl8pPr>
            <a:lvl9pPr lvl="8" algn="l"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655" name="Google Shape;1655;p215"/>
          <p:cNvSpPr txBox="1">
            <a:spLocks noGrp="1"/>
          </p:cNvSpPr>
          <p:nvPr>
            <p:ph type="body" idx="6"/>
          </p:nvPr>
        </p:nvSpPr>
        <p:spPr>
          <a:xfrm>
            <a:off x="4667590" y="2892450"/>
            <a:ext cx="1986600" cy="15270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cxnSp>
        <p:nvCxnSpPr>
          <p:cNvPr id="1656" name="Google Shape;1656;p215"/>
          <p:cNvCxnSpPr/>
          <p:nvPr/>
        </p:nvCxnSpPr>
        <p:spPr>
          <a:xfrm rot="10800000">
            <a:off x="4667446" y="2470625"/>
            <a:ext cx="1986600" cy="0"/>
          </a:xfrm>
          <a:prstGeom prst="straightConnector1">
            <a:avLst/>
          </a:prstGeom>
          <a:noFill/>
          <a:ln w="38100" cap="flat" cmpd="sng">
            <a:solidFill>
              <a:schemeClr val="lt2"/>
            </a:solidFill>
            <a:prstDash val="solid"/>
            <a:round/>
            <a:headEnd type="none" w="sm" len="sm"/>
            <a:tailEnd type="none" w="sm" len="sm"/>
          </a:ln>
        </p:spPr>
      </p:cxnSp>
      <p:sp>
        <p:nvSpPr>
          <p:cNvPr id="1657" name="Google Shape;1657;p215"/>
          <p:cNvSpPr>
            <a:spLocks noGrp="1"/>
          </p:cNvSpPr>
          <p:nvPr>
            <p:ph type="pic" idx="7"/>
          </p:nvPr>
        </p:nvSpPr>
        <p:spPr>
          <a:xfrm>
            <a:off x="31170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58" name="Google Shape;1658;p215"/>
          <p:cNvSpPr>
            <a:spLocks noGrp="1"/>
          </p:cNvSpPr>
          <p:nvPr>
            <p:ph type="pic" idx="8"/>
          </p:nvPr>
        </p:nvSpPr>
        <p:spPr>
          <a:xfrm>
            <a:off x="2489475"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59" name="Google Shape;1659;p215"/>
          <p:cNvSpPr>
            <a:spLocks noGrp="1"/>
          </p:cNvSpPr>
          <p:nvPr>
            <p:ph type="pic" idx="9"/>
          </p:nvPr>
        </p:nvSpPr>
        <p:spPr>
          <a:xfrm>
            <a:off x="466725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660" name="Google Shape;1660;p215"/>
          <p:cNvSpPr txBox="1">
            <a:spLocks noGrp="1"/>
          </p:cNvSpPr>
          <p:nvPr>
            <p:ph type="subTitle" idx="13"/>
          </p:nvPr>
        </p:nvSpPr>
        <p:spPr>
          <a:xfrm>
            <a:off x="6845661" y="2588625"/>
            <a:ext cx="1986600" cy="3525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chemeClr val="accent6"/>
              </a:buClr>
              <a:buSzPts val="1600"/>
              <a:buNone/>
              <a:defRPr sz="1600" b="1">
                <a:solidFill>
                  <a:schemeClr val="accent6"/>
                </a:solidFill>
              </a:defRPr>
            </a:lvl1pPr>
            <a:lvl2pPr lvl="1" algn="l" rtl="0">
              <a:lnSpc>
                <a:spcPct val="100000"/>
              </a:lnSpc>
              <a:spcBef>
                <a:spcPts val="0"/>
              </a:spcBef>
              <a:spcAft>
                <a:spcPts val="0"/>
              </a:spcAft>
              <a:buClr>
                <a:schemeClr val="accent6"/>
              </a:buClr>
              <a:buSzPts val="1600"/>
              <a:buNone/>
              <a:defRPr sz="1600">
                <a:solidFill>
                  <a:schemeClr val="accent6"/>
                </a:solidFill>
              </a:defRPr>
            </a:lvl2pPr>
            <a:lvl3pPr lvl="2" algn="l" rtl="0">
              <a:lnSpc>
                <a:spcPct val="100000"/>
              </a:lnSpc>
              <a:spcBef>
                <a:spcPts val="0"/>
              </a:spcBef>
              <a:spcAft>
                <a:spcPts val="0"/>
              </a:spcAft>
              <a:buClr>
                <a:schemeClr val="accent6"/>
              </a:buClr>
              <a:buSzPts val="1600"/>
              <a:buNone/>
              <a:defRPr sz="1600">
                <a:solidFill>
                  <a:schemeClr val="accent6"/>
                </a:solidFill>
              </a:defRPr>
            </a:lvl3pPr>
            <a:lvl4pPr lvl="3" algn="l" rtl="0">
              <a:lnSpc>
                <a:spcPct val="100000"/>
              </a:lnSpc>
              <a:spcBef>
                <a:spcPts val="0"/>
              </a:spcBef>
              <a:spcAft>
                <a:spcPts val="0"/>
              </a:spcAft>
              <a:buClr>
                <a:schemeClr val="accent6"/>
              </a:buClr>
              <a:buSzPts val="1600"/>
              <a:buNone/>
              <a:defRPr sz="1600">
                <a:solidFill>
                  <a:schemeClr val="accent6"/>
                </a:solidFill>
              </a:defRPr>
            </a:lvl4pPr>
            <a:lvl5pPr lvl="4" algn="l" rtl="0">
              <a:lnSpc>
                <a:spcPct val="100000"/>
              </a:lnSpc>
              <a:spcBef>
                <a:spcPts val="0"/>
              </a:spcBef>
              <a:spcAft>
                <a:spcPts val="0"/>
              </a:spcAft>
              <a:buClr>
                <a:schemeClr val="accent6"/>
              </a:buClr>
              <a:buSzPts val="1600"/>
              <a:buNone/>
              <a:defRPr sz="1600">
                <a:solidFill>
                  <a:schemeClr val="accent6"/>
                </a:solidFill>
              </a:defRPr>
            </a:lvl5pPr>
            <a:lvl6pPr lvl="5" algn="l" rtl="0">
              <a:lnSpc>
                <a:spcPct val="100000"/>
              </a:lnSpc>
              <a:spcBef>
                <a:spcPts val="0"/>
              </a:spcBef>
              <a:spcAft>
                <a:spcPts val="0"/>
              </a:spcAft>
              <a:buClr>
                <a:schemeClr val="accent6"/>
              </a:buClr>
              <a:buSzPts val="1600"/>
              <a:buNone/>
              <a:defRPr sz="1600">
                <a:solidFill>
                  <a:schemeClr val="accent6"/>
                </a:solidFill>
              </a:defRPr>
            </a:lvl6pPr>
            <a:lvl7pPr lvl="6" algn="l" rtl="0">
              <a:lnSpc>
                <a:spcPct val="100000"/>
              </a:lnSpc>
              <a:spcBef>
                <a:spcPts val="0"/>
              </a:spcBef>
              <a:spcAft>
                <a:spcPts val="0"/>
              </a:spcAft>
              <a:buClr>
                <a:schemeClr val="accent6"/>
              </a:buClr>
              <a:buSzPts val="1600"/>
              <a:buNone/>
              <a:defRPr sz="1600">
                <a:solidFill>
                  <a:schemeClr val="accent6"/>
                </a:solidFill>
              </a:defRPr>
            </a:lvl7pPr>
            <a:lvl8pPr lvl="7" algn="l" rtl="0">
              <a:lnSpc>
                <a:spcPct val="100000"/>
              </a:lnSpc>
              <a:spcBef>
                <a:spcPts val="0"/>
              </a:spcBef>
              <a:spcAft>
                <a:spcPts val="0"/>
              </a:spcAft>
              <a:buClr>
                <a:schemeClr val="accent6"/>
              </a:buClr>
              <a:buSzPts val="1600"/>
              <a:buNone/>
              <a:defRPr sz="1600">
                <a:solidFill>
                  <a:schemeClr val="accent6"/>
                </a:solidFill>
              </a:defRPr>
            </a:lvl8pPr>
            <a:lvl9pPr lvl="8" algn="l"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661" name="Google Shape;1661;p215"/>
          <p:cNvSpPr txBox="1">
            <a:spLocks noGrp="1"/>
          </p:cNvSpPr>
          <p:nvPr>
            <p:ph type="body" idx="14"/>
          </p:nvPr>
        </p:nvSpPr>
        <p:spPr>
          <a:xfrm>
            <a:off x="6845660" y="2892450"/>
            <a:ext cx="1986600" cy="15270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cxnSp>
        <p:nvCxnSpPr>
          <p:cNvPr id="1662" name="Google Shape;1662;p215"/>
          <p:cNvCxnSpPr/>
          <p:nvPr/>
        </p:nvCxnSpPr>
        <p:spPr>
          <a:xfrm rot="10800000">
            <a:off x="6845517" y="2470625"/>
            <a:ext cx="1986600" cy="0"/>
          </a:xfrm>
          <a:prstGeom prst="straightConnector1">
            <a:avLst/>
          </a:prstGeom>
          <a:noFill/>
          <a:ln w="38100" cap="flat" cmpd="sng">
            <a:solidFill>
              <a:schemeClr val="lt2"/>
            </a:solidFill>
            <a:prstDash val="solid"/>
            <a:round/>
            <a:headEnd type="none" w="sm" len="sm"/>
            <a:tailEnd type="none" w="sm" len="sm"/>
          </a:ln>
        </p:spPr>
      </p:cxnSp>
      <p:sp>
        <p:nvSpPr>
          <p:cNvPr id="1663" name="Google Shape;1663;p215"/>
          <p:cNvSpPr>
            <a:spLocks noGrp="1"/>
          </p:cNvSpPr>
          <p:nvPr>
            <p:ph type="pic" idx="15"/>
          </p:nvPr>
        </p:nvSpPr>
        <p:spPr>
          <a:xfrm>
            <a:off x="6845025"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and body 1">
  <p:cSld name="TITLE_AND_BODY_4">
    <p:bg>
      <p:bgPr>
        <a:noFill/>
        <a:effectLst/>
      </p:bgPr>
    </p:bg>
    <p:spTree>
      <p:nvGrpSpPr>
        <p:cNvPr id="1" name="Shape 1664"/>
        <p:cNvGrpSpPr/>
        <p:nvPr/>
      </p:nvGrpSpPr>
      <p:grpSpPr>
        <a:xfrm>
          <a:off x="0" y="0"/>
          <a:ext cx="0" cy="0"/>
          <a:chOff x="0" y="0"/>
          <a:chExt cx="0" cy="0"/>
        </a:xfrm>
      </p:grpSpPr>
      <p:sp>
        <p:nvSpPr>
          <p:cNvPr id="1665" name="Google Shape;1665;p216"/>
          <p:cNvSpPr>
            <a:spLocks noGrp="1"/>
          </p:cNvSpPr>
          <p:nvPr>
            <p:ph type="pic" idx="2"/>
          </p:nvPr>
        </p:nvSpPr>
        <p:spPr>
          <a:xfrm>
            <a:off x="337823" y="933404"/>
            <a:ext cx="2011800" cy="1611900"/>
          </a:xfrm>
          <a:prstGeom prst="rect">
            <a:avLst/>
          </a:prstGeom>
          <a:solidFill>
            <a:srgbClr val="DBDBDB"/>
          </a:solidFill>
          <a:ln>
            <a:noFill/>
          </a:ln>
        </p:spPr>
      </p:sp>
      <p:sp>
        <p:nvSpPr>
          <p:cNvPr id="1666" name="Google Shape;1666;p216"/>
          <p:cNvSpPr txBox="1">
            <a:spLocks noGrp="1"/>
          </p:cNvSpPr>
          <p:nvPr>
            <p:ph type="title"/>
          </p:nvPr>
        </p:nvSpPr>
        <p:spPr>
          <a:xfrm>
            <a:off x="337822" y="205700"/>
            <a:ext cx="8592000" cy="572700"/>
          </a:xfrm>
          <a:prstGeom prst="rect">
            <a:avLst/>
          </a:prstGeom>
          <a:noFill/>
          <a:ln>
            <a:noFill/>
          </a:ln>
        </p:spPr>
        <p:txBody>
          <a:bodyPr spcFirstLastPara="1" wrap="square" lIns="0" tIns="91425" rIns="0" bIns="91425" anchor="t" anchorCtr="0">
            <a:noAutofit/>
          </a:bodyPr>
          <a:lstStyle>
            <a:lvl1pPr lvl="0" algn="l" rtl="0">
              <a:lnSpc>
                <a:spcPct val="80000"/>
              </a:lnSpc>
              <a:spcBef>
                <a:spcPts val="0"/>
              </a:spcBef>
              <a:spcAft>
                <a:spcPts val="0"/>
              </a:spcAft>
              <a:buSzPts val="2800"/>
              <a:buNone/>
              <a:defRPr/>
            </a:lvl1pPr>
            <a:lvl2pPr lvl="1" algn="l" rtl="0">
              <a:lnSpc>
                <a:spcPct val="80000"/>
              </a:lnSpc>
              <a:spcBef>
                <a:spcPts val="0"/>
              </a:spcBef>
              <a:spcAft>
                <a:spcPts val="0"/>
              </a:spcAft>
              <a:buSzPts val="2800"/>
              <a:buNone/>
              <a:defRPr/>
            </a:lvl2pPr>
            <a:lvl3pPr lvl="2" algn="l" rtl="0">
              <a:lnSpc>
                <a:spcPct val="80000"/>
              </a:lnSpc>
              <a:spcBef>
                <a:spcPts val="0"/>
              </a:spcBef>
              <a:spcAft>
                <a:spcPts val="0"/>
              </a:spcAft>
              <a:buSzPts val="2800"/>
              <a:buNone/>
              <a:defRPr/>
            </a:lvl3pPr>
            <a:lvl4pPr lvl="3" algn="l" rtl="0">
              <a:lnSpc>
                <a:spcPct val="80000"/>
              </a:lnSpc>
              <a:spcBef>
                <a:spcPts val="0"/>
              </a:spcBef>
              <a:spcAft>
                <a:spcPts val="0"/>
              </a:spcAft>
              <a:buSzPts val="2800"/>
              <a:buNone/>
              <a:defRPr/>
            </a:lvl4pPr>
            <a:lvl5pPr lvl="4" algn="l" rtl="0">
              <a:lnSpc>
                <a:spcPct val="80000"/>
              </a:lnSpc>
              <a:spcBef>
                <a:spcPts val="0"/>
              </a:spcBef>
              <a:spcAft>
                <a:spcPts val="0"/>
              </a:spcAft>
              <a:buSzPts val="2800"/>
              <a:buNone/>
              <a:defRPr/>
            </a:lvl5pPr>
            <a:lvl6pPr lvl="5" algn="l" rtl="0">
              <a:lnSpc>
                <a:spcPct val="80000"/>
              </a:lnSpc>
              <a:spcBef>
                <a:spcPts val="0"/>
              </a:spcBef>
              <a:spcAft>
                <a:spcPts val="0"/>
              </a:spcAft>
              <a:buSzPts val="2800"/>
              <a:buNone/>
              <a:defRPr/>
            </a:lvl6pPr>
            <a:lvl7pPr lvl="6" algn="l" rtl="0">
              <a:lnSpc>
                <a:spcPct val="80000"/>
              </a:lnSpc>
              <a:spcBef>
                <a:spcPts val="0"/>
              </a:spcBef>
              <a:spcAft>
                <a:spcPts val="0"/>
              </a:spcAft>
              <a:buSzPts val="2800"/>
              <a:buNone/>
              <a:defRPr/>
            </a:lvl7pPr>
            <a:lvl8pPr lvl="7" algn="l" rtl="0">
              <a:lnSpc>
                <a:spcPct val="80000"/>
              </a:lnSpc>
              <a:spcBef>
                <a:spcPts val="0"/>
              </a:spcBef>
              <a:spcAft>
                <a:spcPts val="0"/>
              </a:spcAft>
              <a:buSzPts val="2800"/>
              <a:buNone/>
              <a:defRPr/>
            </a:lvl8pPr>
            <a:lvl9pPr lvl="8" algn="l" rtl="0">
              <a:lnSpc>
                <a:spcPct val="80000"/>
              </a:lnSpc>
              <a:spcBef>
                <a:spcPts val="0"/>
              </a:spcBef>
              <a:spcAft>
                <a:spcPts val="0"/>
              </a:spcAft>
              <a:buSzPts val="2800"/>
              <a:buNone/>
              <a:defRPr/>
            </a:lvl9pPr>
          </a:lstStyle>
          <a:p>
            <a:endParaRPr/>
          </a:p>
        </p:txBody>
      </p:sp>
      <p:sp>
        <p:nvSpPr>
          <p:cNvPr id="1667" name="Google Shape;1667;p2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pic>
        <p:nvPicPr>
          <p:cNvPr id="1668" name="Google Shape;1668;p216"/>
          <p:cNvPicPr preferRelativeResize="0"/>
          <p:nvPr/>
        </p:nvPicPr>
        <p:blipFill rotWithShape="1">
          <a:blip r:embed="rId2">
            <a:alphaModFix/>
          </a:blip>
          <a:srcRect/>
          <a:stretch/>
        </p:blipFill>
        <p:spPr>
          <a:xfrm>
            <a:off x="311700" y="4759450"/>
            <a:ext cx="779275" cy="170700"/>
          </a:xfrm>
          <a:prstGeom prst="rect">
            <a:avLst/>
          </a:prstGeom>
          <a:noFill/>
          <a:ln>
            <a:noFill/>
          </a:ln>
        </p:spPr>
      </p:pic>
      <p:sp>
        <p:nvSpPr>
          <p:cNvPr id="1669" name="Google Shape;1669;p216"/>
          <p:cNvSpPr txBox="1"/>
          <p:nvPr/>
        </p:nvSpPr>
        <p:spPr>
          <a:xfrm>
            <a:off x="337823" y="2545238"/>
            <a:ext cx="2011800" cy="1974600"/>
          </a:xfrm>
          <a:prstGeom prst="rect">
            <a:avLst/>
          </a:prstGeom>
          <a:solidFill>
            <a:schemeClr val="accent1"/>
          </a:solidFill>
          <a:ln>
            <a:noFill/>
          </a:ln>
        </p:spPr>
        <p:txBody>
          <a:bodyPr spcFirstLastPara="1" wrap="square" lIns="137150" tIns="91425" rIns="91425" bIns="182875" anchor="t" anchorCtr="0">
            <a:noAutofit/>
          </a:bodyPr>
          <a:lstStyle/>
          <a:p>
            <a:pPr marL="0" marR="0" lvl="0" indent="0" algn="l" rtl="0">
              <a:lnSpc>
                <a:spcPct val="120000"/>
              </a:lnSpc>
              <a:spcBef>
                <a:spcPts val="0"/>
              </a:spcBef>
              <a:spcAft>
                <a:spcPts val="0"/>
              </a:spcAft>
              <a:buClr>
                <a:schemeClr val="dk1"/>
              </a:buClr>
              <a:buSzPts val="1800"/>
              <a:buFont typeface="Barlow"/>
              <a:buNone/>
            </a:pPr>
            <a:endParaRPr sz="1100" b="0" i="0" u="none" strike="noStrike" cap="none">
              <a:solidFill>
                <a:srgbClr val="FFFFFF"/>
              </a:solidFill>
              <a:latin typeface="Barlow"/>
              <a:ea typeface="Barlow"/>
              <a:cs typeface="Barlow"/>
              <a:sym typeface="Barlow"/>
            </a:endParaRPr>
          </a:p>
        </p:txBody>
      </p:sp>
      <p:sp>
        <p:nvSpPr>
          <p:cNvPr id="1670" name="Google Shape;1670;p216"/>
          <p:cNvSpPr txBox="1"/>
          <p:nvPr/>
        </p:nvSpPr>
        <p:spPr>
          <a:xfrm>
            <a:off x="2440391" y="2543266"/>
            <a:ext cx="2763300" cy="1976400"/>
          </a:xfrm>
          <a:prstGeom prst="rect">
            <a:avLst/>
          </a:prstGeom>
          <a:noFill/>
          <a:ln>
            <a:noFill/>
          </a:ln>
        </p:spPr>
        <p:txBody>
          <a:bodyPr spcFirstLastPara="1" wrap="square" lIns="91425" tIns="0" rIns="91425" bIns="182875" anchor="t" anchorCtr="0">
            <a:noAutofit/>
          </a:bodyPr>
          <a:lstStyle/>
          <a:p>
            <a:pPr marL="0" marR="0" lvl="0" indent="0" algn="l" rtl="0">
              <a:lnSpc>
                <a:spcPct val="120000"/>
              </a:lnSpc>
              <a:spcBef>
                <a:spcPts val="0"/>
              </a:spcBef>
              <a:spcAft>
                <a:spcPts val="0"/>
              </a:spcAft>
              <a:buClr>
                <a:schemeClr val="dk1"/>
              </a:buClr>
              <a:buSzPts val="1800"/>
              <a:buFont typeface="Barlow"/>
              <a:buNone/>
            </a:pPr>
            <a:r>
              <a:rPr lang="en" sz="1400" b="1" i="0" u="none" strike="noStrike" cap="none">
                <a:solidFill>
                  <a:schemeClr val="accent1"/>
                </a:solidFill>
                <a:latin typeface="Barlow"/>
                <a:ea typeface="Barlow"/>
                <a:cs typeface="Barlow"/>
                <a:sym typeface="Barlow"/>
              </a:rPr>
              <a:t>Who I’ve partnered with</a:t>
            </a:r>
            <a:endParaRPr/>
          </a:p>
        </p:txBody>
      </p:sp>
      <p:sp>
        <p:nvSpPr>
          <p:cNvPr id="1671" name="Google Shape;1671;p216"/>
          <p:cNvSpPr txBox="1"/>
          <p:nvPr/>
        </p:nvSpPr>
        <p:spPr>
          <a:xfrm>
            <a:off x="2445657" y="933406"/>
            <a:ext cx="2757900" cy="1509600"/>
          </a:xfrm>
          <a:prstGeom prst="rect">
            <a:avLst/>
          </a:prstGeom>
          <a:noFill/>
          <a:ln>
            <a:noFill/>
          </a:ln>
        </p:spPr>
        <p:txBody>
          <a:bodyPr spcFirstLastPara="1" wrap="square" lIns="91425" tIns="0" rIns="91425" bIns="182875" anchor="t" anchorCtr="0">
            <a:noAutofit/>
          </a:bodyPr>
          <a:lstStyle/>
          <a:p>
            <a:pPr marL="0" marR="0" lvl="0" indent="0" algn="l" rtl="0">
              <a:lnSpc>
                <a:spcPct val="120000"/>
              </a:lnSpc>
              <a:spcBef>
                <a:spcPts val="0"/>
              </a:spcBef>
              <a:spcAft>
                <a:spcPts val="0"/>
              </a:spcAft>
              <a:buClr>
                <a:schemeClr val="dk1"/>
              </a:buClr>
              <a:buSzPts val="1800"/>
              <a:buFont typeface="Barlow"/>
              <a:buNone/>
            </a:pPr>
            <a:r>
              <a:rPr lang="en" sz="1400" b="1" i="0" u="none" strike="noStrike" cap="none">
                <a:solidFill>
                  <a:schemeClr val="accent1"/>
                </a:solidFill>
                <a:latin typeface="Barlow"/>
                <a:ea typeface="Barlow"/>
                <a:cs typeface="Barlow"/>
                <a:sym typeface="Barlow"/>
              </a:rPr>
              <a:t>Why I joined OpenGov</a:t>
            </a:r>
            <a:endParaRPr sz="900" b="0" i="0" u="none" strike="noStrike" cap="none">
              <a:solidFill>
                <a:srgbClr val="4B4E51"/>
              </a:solidFill>
              <a:latin typeface="Barlow"/>
              <a:ea typeface="Barlow"/>
              <a:cs typeface="Barlow"/>
              <a:sym typeface="Barlow"/>
            </a:endParaRPr>
          </a:p>
        </p:txBody>
      </p:sp>
      <p:sp>
        <p:nvSpPr>
          <p:cNvPr id="1672" name="Google Shape;1672;p216"/>
          <p:cNvSpPr txBox="1"/>
          <p:nvPr/>
        </p:nvSpPr>
        <p:spPr>
          <a:xfrm>
            <a:off x="5293025" y="933400"/>
            <a:ext cx="3636900" cy="1400100"/>
          </a:xfrm>
          <a:prstGeom prst="rect">
            <a:avLst/>
          </a:prstGeom>
          <a:noFill/>
          <a:ln>
            <a:noFill/>
          </a:ln>
        </p:spPr>
        <p:txBody>
          <a:bodyPr spcFirstLastPara="1" wrap="square" lIns="91425" tIns="0" rIns="0" bIns="182875" anchor="t" anchorCtr="0">
            <a:noAutofit/>
          </a:bodyPr>
          <a:lstStyle/>
          <a:p>
            <a:pPr marL="0" marR="0" lvl="0" indent="0" algn="l" rtl="0">
              <a:lnSpc>
                <a:spcPct val="120000"/>
              </a:lnSpc>
              <a:spcBef>
                <a:spcPts val="0"/>
              </a:spcBef>
              <a:spcAft>
                <a:spcPts val="0"/>
              </a:spcAft>
              <a:buClr>
                <a:schemeClr val="dk1"/>
              </a:buClr>
              <a:buSzPts val="1800"/>
              <a:buFont typeface="Barlow"/>
              <a:buNone/>
            </a:pPr>
            <a:r>
              <a:rPr lang="en" sz="1400" b="1" i="0" u="none" strike="noStrike" cap="none">
                <a:solidFill>
                  <a:schemeClr val="accent1"/>
                </a:solidFill>
                <a:latin typeface="Barlow"/>
                <a:ea typeface="Barlow"/>
                <a:cs typeface="Barlow"/>
                <a:sym typeface="Barlow"/>
              </a:rPr>
              <a:t>Why I love partnering with the public sector</a:t>
            </a:r>
            <a:endParaRPr/>
          </a:p>
        </p:txBody>
      </p:sp>
      <p:sp>
        <p:nvSpPr>
          <p:cNvPr id="1673" name="Google Shape;1673;p216"/>
          <p:cNvSpPr txBox="1"/>
          <p:nvPr/>
        </p:nvSpPr>
        <p:spPr>
          <a:xfrm>
            <a:off x="5294475" y="2523949"/>
            <a:ext cx="3635400" cy="2100600"/>
          </a:xfrm>
          <a:prstGeom prst="rect">
            <a:avLst/>
          </a:prstGeom>
          <a:noFill/>
          <a:ln>
            <a:noFill/>
          </a:ln>
        </p:spPr>
        <p:txBody>
          <a:bodyPr spcFirstLastPara="1" wrap="square" lIns="91425" tIns="0" rIns="91425" bIns="182875" anchor="t" anchorCtr="0">
            <a:noAutofit/>
          </a:bodyPr>
          <a:lstStyle/>
          <a:p>
            <a:pPr marL="0" marR="0" lvl="0" indent="0" algn="l" rtl="0">
              <a:lnSpc>
                <a:spcPct val="120000"/>
              </a:lnSpc>
              <a:spcBef>
                <a:spcPts val="0"/>
              </a:spcBef>
              <a:spcAft>
                <a:spcPts val="0"/>
              </a:spcAft>
              <a:buClr>
                <a:schemeClr val="dk1"/>
              </a:buClr>
              <a:buSzPts val="1800"/>
              <a:buFont typeface="Barlow"/>
              <a:buNone/>
            </a:pPr>
            <a:r>
              <a:rPr lang="en" sz="1400" b="1" i="0" u="none" strike="noStrike" cap="none">
                <a:solidFill>
                  <a:schemeClr val="accent1"/>
                </a:solidFill>
                <a:latin typeface="Barlow"/>
                <a:ea typeface="Barlow"/>
                <a:cs typeface="Barlow"/>
                <a:sym typeface="Barlow"/>
              </a:rPr>
              <a:t>Experience </a:t>
            </a:r>
            <a:endParaRPr/>
          </a:p>
        </p:txBody>
      </p:sp>
      <p:sp>
        <p:nvSpPr>
          <p:cNvPr id="1674" name="Google Shape;1674;p216"/>
          <p:cNvSpPr txBox="1"/>
          <p:nvPr/>
        </p:nvSpPr>
        <p:spPr>
          <a:xfrm>
            <a:off x="337823" y="2546309"/>
            <a:ext cx="2011800" cy="873300"/>
          </a:xfrm>
          <a:prstGeom prst="rect">
            <a:avLst/>
          </a:prstGeom>
          <a:noFill/>
          <a:ln>
            <a:noFill/>
          </a:ln>
        </p:spPr>
        <p:txBody>
          <a:bodyPr spcFirstLastPara="1" wrap="square" lIns="137150" tIns="91425" rIns="91425" bIns="182875" anchor="t" anchorCtr="0">
            <a:noAutofit/>
          </a:bodyPr>
          <a:lstStyle/>
          <a:p>
            <a:pPr marL="0" marR="0" lvl="0" indent="0" algn="l" rtl="0">
              <a:lnSpc>
                <a:spcPct val="120000"/>
              </a:lnSpc>
              <a:spcBef>
                <a:spcPts val="0"/>
              </a:spcBef>
              <a:spcAft>
                <a:spcPts val="0"/>
              </a:spcAft>
              <a:buClr>
                <a:schemeClr val="dk1"/>
              </a:buClr>
              <a:buSzPts val="1800"/>
              <a:buFont typeface="Barlow"/>
              <a:buNone/>
            </a:pPr>
            <a:r>
              <a:rPr lang="en" sz="1600" b="1">
                <a:solidFill>
                  <a:schemeClr val="lt2"/>
                </a:solidFill>
                <a:latin typeface="Barlow"/>
                <a:ea typeface="Barlow"/>
                <a:cs typeface="Barlow"/>
                <a:sym typeface="Barlow"/>
              </a:rPr>
              <a:t>Name</a:t>
            </a:r>
            <a:endParaRPr/>
          </a:p>
          <a:p>
            <a:pPr marL="0" marR="0" lvl="0" indent="0" algn="l" rtl="0">
              <a:lnSpc>
                <a:spcPct val="100000"/>
              </a:lnSpc>
              <a:spcBef>
                <a:spcPts val="0"/>
              </a:spcBef>
              <a:spcAft>
                <a:spcPts val="0"/>
              </a:spcAft>
              <a:buClr>
                <a:schemeClr val="dk1"/>
              </a:buClr>
              <a:buSzPts val="1800"/>
              <a:buFont typeface="Barlow"/>
              <a:buNone/>
            </a:pPr>
            <a:r>
              <a:rPr lang="en" sz="1100">
                <a:solidFill>
                  <a:srgbClr val="FFFFFF"/>
                </a:solidFill>
                <a:latin typeface="Barlow"/>
                <a:ea typeface="Barlow"/>
                <a:cs typeface="Barlow"/>
                <a:sym typeface="Barlow"/>
              </a:rPr>
              <a:t>Title</a:t>
            </a:r>
            <a:endParaRPr/>
          </a:p>
          <a:p>
            <a:pPr marL="0" marR="0" lvl="0" indent="0" algn="l" rtl="0">
              <a:lnSpc>
                <a:spcPct val="100000"/>
              </a:lnSpc>
              <a:spcBef>
                <a:spcPts val="0"/>
              </a:spcBef>
              <a:spcAft>
                <a:spcPts val="0"/>
              </a:spcAft>
              <a:buClr>
                <a:schemeClr val="dk1"/>
              </a:buClr>
              <a:buSzPts val="1800"/>
              <a:buFont typeface="Barlow"/>
              <a:buNone/>
            </a:pPr>
            <a:r>
              <a:rPr lang="en" sz="1100">
                <a:solidFill>
                  <a:srgbClr val="FFFFFF"/>
                </a:solidFill>
                <a:latin typeface="Barlow"/>
                <a:ea typeface="Barlow"/>
                <a:cs typeface="Barlow"/>
                <a:sym typeface="Barlow"/>
              </a:rPr>
              <a:t>OpenGov</a:t>
            </a:r>
            <a:endParaRPr sz="1400" b="0" i="0" u="none" strike="noStrike" cap="none">
              <a:solidFill>
                <a:srgbClr val="FFFFFF"/>
              </a:solidFill>
              <a:latin typeface="Barlow"/>
              <a:ea typeface="Barlow"/>
              <a:cs typeface="Barlow"/>
              <a:sym typeface="Barlow"/>
            </a:endParaRPr>
          </a:p>
        </p:txBody>
      </p:sp>
      <p:sp>
        <p:nvSpPr>
          <p:cNvPr id="1675" name="Google Shape;1675;p216"/>
          <p:cNvSpPr txBox="1"/>
          <p:nvPr/>
        </p:nvSpPr>
        <p:spPr>
          <a:xfrm>
            <a:off x="751796" y="3492581"/>
            <a:ext cx="1215900" cy="185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Barlow"/>
              <a:buNone/>
            </a:pPr>
            <a:r>
              <a:rPr lang="en" sz="1000">
                <a:solidFill>
                  <a:srgbClr val="FFFFFF"/>
                </a:solidFill>
                <a:latin typeface="Barlow"/>
                <a:ea typeface="Barlow"/>
                <a:cs typeface="Barlow"/>
                <a:sym typeface="Barlow"/>
              </a:rPr>
              <a:t>XXX-XXX-XXXX</a:t>
            </a:r>
            <a:endParaRPr sz="1400" b="0" i="0" u="none" strike="noStrike" cap="none">
              <a:solidFill>
                <a:srgbClr val="FFFFFF"/>
              </a:solidFill>
              <a:latin typeface="Barlow"/>
              <a:ea typeface="Barlow"/>
              <a:cs typeface="Barlow"/>
              <a:sym typeface="Barlow"/>
            </a:endParaRPr>
          </a:p>
        </p:txBody>
      </p:sp>
      <p:sp>
        <p:nvSpPr>
          <p:cNvPr id="1676" name="Google Shape;1676;p216"/>
          <p:cNvSpPr txBox="1"/>
          <p:nvPr/>
        </p:nvSpPr>
        <p:spPr>
          <a:xfrm>
            <a:off x="751796" y="3796971"/>
            <a:ext cx="1215900" cy="185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Barlow"/>
              <a:buNone/>
            </a:pPr>
            <a:r>
              <a:rPr lang="en" sz="1000">
                <a:solidFill>
                  <a:srgbClr val="FFFFFF"/>
                </a:solidFill>
                <a:latin typeface="Barlow"/>
                <a:ea typeface="Barlow"/>
                <a:cs typeface="Barlow"/>
                <a:sym typeface="Barlow"/>
              </a:rPr>
              <a:t>XXX</a:t>
            </a:r>
            <a:r>
              <a:rPr lang="en" sz="1000" b="0" i="0" u="none" strike="noStrike" cap="none">
                <a:solidFill>
                  <a:srgbClr val="FFFFFF"/>
                </a:solidFill>
                <a:latin typeface="Barlow"/>
                <a:ea typeface="Barlow"/>
                <a:cs typeface="Barlow"/>
                <a:sym typeface="Barlow"/>
              </a:rPr>
              <a:t>@opengov.com</a:t>
            </a:r>
            <a:endParaRPr sz="1400" b="0" i="0" u="none" strike="noStrike" cap="none">
              <a:solidFill>
                <a:srgbClr val="FFFFFF"/>
              </a:solidFill>
              <a:latin typeface="Barlow"/>
              <a:ea typeface="Barlow"/>
              <a:cs typeface="Barlow"/>
              <a:sym typeface="Barlow"/>
            </a:endParaRPr>
          </a:p>
        </p:txBody>
      </p:sp>
      <p:sp>
        <p:nvSpPr>
          <p:cNvPr id="1677" name="Google Shape;1677;p216"/>
          <p:cNvSpPr txBox="1"/>
          <p:nvPr/>
        </p:nvSpPr>
        <p:spPr>
          <a:xfrm>
            <a:off x="751795" y="4121875"/>
            <a:ext cx="1521000" cy="185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Barlow"/>
              <a:buNone/>
            </a:pPr>
            <a:r>
              <a:rPr lang="en" sz="1000">
                <a:solidFill>
                  <a:schemeClr val="lt2"/>
                </a:solidFill>
                <a:latin typeface="Barlow"/>
                <a:ea typeface="Barlow"/>
                <a:cs typeface="Barlow"/>
                <a:sym typeface="Barlow"/>
              </a:rPr>
              <a:t>include link + hyperlink</a:t>
            </a:r>
            <a:endParaRPr sz="1400" b="0" i="0" u="none" strike="noStrike" cap="none">
              <a:solidFill>
                <a:schemeClr val="lt2"/>
              </a:solidFill>
              <a:latin typeface="Barlow"/>
              <a:ea typeface="Barlow"/>
              <a:cs typeface="Barlow"/>
              <a:sym typeface="Barlow"/>
            </a:endParaRPr>
          </a:p>
        </p:txBody>
      </p:sp>
      <p:pic>
        <p:nvPicPr>
          <p:cNvPr id="1678" name="Google Shape;1678;p216"/>
          <p:cNvPicPr preferRelativeResize="0"/>
          <p:nvPr/>
        </p:nvPicPr>
        <p:blipFill>
          <a:blip r:embed="rId3">
            <a:alphaModFix/>
          </a:blip>
          <a:stretch>
            <a:fillRect/>
          </a:stretch>
        </p:blipFill>
        <p:spPr>
          <a:xfrm>
            <a:off x="470316" y="3476701"/>
            <a:ext cx="201168" cy="201168"/>
          </a:xfrm>
          <a:prstGeom prst="rect">
            <a:avLst/>
          </a:prstGeom>
          <a:noFill/>
          <a:ln>
            <a:noFill/>
          </a:ln>
        </p:spPr>
      </p:pic>
      <p:pic>
        <p:nvPicPr>
          <p:cNvPr id="1679" name="Google Shape;1679;p216"/>
          <p:cNvPicPr preferRelativeResize="0"/>
          <p:nvPr/>
        </p:nvPicPr>
        <p:blipFill>
          <a:blip r:embed="rId4">
            <a:alphaModFix/>
          </a:blip>
          <a:stretch>
            <a:fillRect/>
          </a:stretch>
        </p:blipFill>
        <p:spPr>
          <a:xfrm>
            <a:off x="470088" y="3790585"/>
            <a:ext cx="201625" cy="201625"/>
          </a:xfrm>
          <a:prstGeom prst="rect">
            <a:avLst/>
          </a:prstGeom>
          <a:noFill/>
          <a:ln>
            <a:noFill/>
          </a:ln>
        </p:spPr>
      </p:pic>
      <p:pic>
        <p:nvPicPr>
          <p:cNvPr id="1680" name="Google Shape;1680;p216"/>
          <p:cNvPicPr preferRelativeResize="0"/>
          <p:nvPr/>
        </p:nvPicPr>
        <p:blipFill>
          <a:blip r:embed="rId5">
            <a:alphaModFix/>
          </a:blip>
          <a:stretch>
            <a:fillRect/>
          </a:stretch>
        </p:blipFill>
        <p:spPr>
          <a:xfrm>
            <a:off x="470316" y="4104900"/>
            <a:ext cx="201168" cy="201168"/>
          </a:xfrm>
          <a:prstGeom prst="rect">
            <a:avLst/>
          </a:prstGeom>
          <a:noFill/>
          <a:ln>
            <a:noFill/>
          </a:ln>
        </p:spPr>
      </p:pic>
    </p:spTree>
  </p:cSld>
  <p:clrMapOvr>
    <a:masterClrMapping/>
  </p:clrMapOvr>
  <p:extLst>
    <p:ext uri="{DCECCB84-F9BA-43D5-87BE-67443E8EF086}">
      <p15:sldGuideLst xmlns:p15="http://schemas.microsoft.com/office/powerpoint/2012/main">
        <p15:guide id="1" pos="196">
          <p15:clr>
            <a:srgbClr val="FA7B17"/>
          </p15:clr>
        </p15:guide>
        <p15:guide id="2" pos="5564">
          <p15:clr>
            <a:srgbClr val="FA7B17"/>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1 1">
  <p:cSld name="TITLE 1">
    <p:spTree>
      <p:nvGrpSpPr>
        <p:cNvPr id="1" name="Shape 1681"/>
        <p:cNvGrpSpPr/>
        <p:nvPr/>
      </p:nvGrpSpPr>
      <p:grpSpPr>
        <a:xfrm>
          <a:off x="0" y="0"/>
          <a:ext cx="0" cy="0"/>
          <a:chOff x="0" y="0"/>
          <a:chExt cx="0" cy="0"/>
        </a:xfrm>
      </p:grpSpPr>
      <p:sp>
        <p:nvSpPr>
          <p:cNvPr id="1682" name="Google Shape;1682;p21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683" name="Google Shape;1683;p21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84" name="Google Shape;1684;p2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itle and body 2">
  <p:cSld name="TITLE_AND_BODY_5">
    <p:bg>
      <p:bgPr>
        <a:noFill/>
        <a:effectLst/>
      </p:bgPr>
    </p:bg>
    <p:spTree>
      <p:nvGrpSpPr>
        <p:cNvPr id="1" name="Shape 1685"/>
        <p:cNvGrpSpPr/>
        <p:nvPr/>
      </p:nvGrpSpPr>
      <p:grpSpPr>
        <a:xfrm>
          <a:off x="0" y="0"/>
          <a:ext cx="0" cy="0"/>
          <a:chOff x="0" y="0"/>
          <a:chExt cx="0" cy="0"/>
        </a:xfrm>
      </p:grpSpPr>
      <p:sp>
        <p:nvSpPr>
          <p:cNvPr id="1686" name="Google Shape;1686;p218"/>
          <p:cNvSpPr>
            <a:spLocks noGrp="1"/>
          </p:cNvSpPr>
          <p:nvPr>
            <p:ph type="pic" idx="2"/>
          </p:nvPr>
        </p:nvSpPr>
        <p:spPr>
          <a:xfrm>
            <a:off x="337823" y="933404"/>
            <a:ext cx="2011800" cy="1611900"/>
          </a:xfrm>
          <a:prstGeom prst="rect">
            <a:avLst/>
          </a:prstGeom>
          <a:solidFill>
            <a:srgbClr val="DBDBDB"/>
          </a:solidFill>
          <a:ln>
            <a:noFill/>
          </a:ln>
        </p:spPr>
      </p:sp>
      <p:sp>
        <p:nvSpPr>
          <p:cNvPr id="1687" name="Google Shape;1687;p218"/>
          <p:cNvSpPr txBox="1">
            <a:spLocks noGrp="1"/>
          </p:cNvSpPr>
          <p:nvPr>
            <p:ph type="title"/>
          </p:nvPr>
        </p:nvSpPr>
        <p:spPr>
          <a:xfrm>
            <a:off x="337822" y="205700"/>
            <a:ext cx="8592000" cy="572700"/>
          </a:xfrm>
          <a:prstGeom prst="rect">
            <a:avLst/>
          </a:prstGeom>
          <a:noFill/>
          <a:ln>
            <a:noFill/>
          </a:ln>
        </p:spPr>
        <p:txBody>
          <a:bodyPr spcFirstLastPara="1" wrap="square" lIns="0" tIns="91425" rIns="0" bIns="91425" anchor="t" anchorCtr="0">
            <a:noAutofit/>
          </a:bodyPr>
          <a:lstStyle>
            <a:lvl1pPr lvl="0" algn="l" rtl="0">
              <a:lnSpc>
                <a:spcPct val="80000"/>
              </a:lnSpc>
              <a:spcBef>
                <a:spcPts val="0"/>
              </a:spcBef>
              <a:spcAft>
                <a:spcPts val="0"/>
              </a:spcAft>
              <a:buSzPts val="2800"/>
              <a:buNone/>
              <a:defRPr/>
            </a:lvl1pPr>
            <a:lvl2pPr lvl="1" algn="l" rtl="0">
              <a:lnSpc>
                <a:spcPct val="80000"/>
              </a:lnSpc>
              <a:spcBef>
                <a:spcPts val="0"/>
              </a:spcBef>
              <a:spcAft>
                <a:spcPts val="0"/>
              </a:spcAft>
              <a:buSzPts val="2800"/>
              <a:buNone/>
              <a:defRPr/>
            </a:lvl2pPr>
            <a:lvl3pPr lvl="2" algn="l" rtl="0">
              <a:lnSpc>
                <a:spcPct val="80000"/>
              </a:lnSpc>
              <a:spcBef>
                <a:spcPts val="0"/>
              </a:spcBef>
              <a:spcAft>
                <a:spcPts val="0"/>
              </a:spcAft>
              <a:buSzPts val="2800"/>
              <a:buNone/>
              <a:defRPr/>
            </a:lvl3pPr>
            <a:lvl4pPr lvl="3" algn="l" rtl="0">
              <a:lnSpc>
                <a:spcPct val="80000"/>
              </a:lnSpc>
              <a:spcBef>
                <a:spcPts val="0"/>
              </a:spcBef>
              <a:spcAft>
                <a:spcPts val="0"/>
              </a:spcAft>
              <a:buSzPts val="2800"/>
              <a:buNone/>
              <a:defRPr/>
            </a:lvl4pPr>
            <a:lvl5pPr lvl="4" algn="l" rtl="0">
              <a:lnSpc>
                <a:spcPct val="80000"/>
              </a:lnSpc>
              <a:spcBef>
                <a:spcPts val="0"/>
              </a:spcBef>
              <a:spcAft>
                <a:spcPts val="0"/>
              </a:spcAft>
              <a:buSzPts val="2800"/>
              <a:buNone/>
              <a:defRPr/>
            </a:lvl5pPr>
            <a:lvl6pPr lvl="5" algn="l" rtl="0">
              <a:lnSpc>
                <a:spcPct val="80000"/>
              </a:lnSpc>
              <a:spcBef>
                <a:spcPts val="0"/>
              </a:spcBef>
              <a:spcAft>
                <a:spcPts val="0"/>
              </a:spcAft>
              <a:buSzPts val="2800"/>
              <a:buNone/>
              <a:defRPr/>
            </a:lvl6pPr>
            <a:lvl7pPr lvl="6" algn="l" rtl="0">
              <a:lnSpc>
                <a:spcPct val="80000"/>
              </a:lnSpc>
              <a:spcBef>
                <a:spcPts val="0"/>
              </a:spcBef>
              <a:spcAft>
                <a:spcPts val="0"/>
              </a:spcAft>
              <a:buSzPts val="2800"/>
              <a:buNone/>
              <a:defRPr/>
            </a:lvl7pPr>
            <a:lvl8pPr lvl="7" algn="l" rtl="0">
              <a:lnSpc>
                <a:spcPct val="80000"/>
              </a:lnSpc>
              <a:spcBef>
                <a:spcPts val="0"/>
              </a:spcBef>
              <a:spcAft>
                <a:spcPts val="0"/>
              </a:spcAft>
              <a:buSzPts val="2800"/>
              <a:buNone/>
              <a:defRPr/>
            </a:lvl8pPr>
            <a:lvl9pPr lvl="8" algn="l" rtl="0">
              <a:lnSpc>
                <a:spcPct val="80000"/>
              </a:lnSpc>
              <a:spcBef>
                <a:spcPts val="0"/>
              </a:spcBef>
              <a:spcAft>
                <a:spcPts val="0"/>
              </a:spcAft>
              <a:buSzPts val="2800"/>
              <a:buNone/>
              <a:defRPr/>
            </a:lvl9pPr>
          </a:lstStyle>
          <a:p>
            <a:endParaRPr/>
          </a:p>
        </p:txBody>
      </p:sp>
      <p:sp>
        <p:nvSpPr>
          <p:cNvPr id="1688" name="Google Shape;1688;p2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pic>
        <p:nvPicPr>
          <p:cNvPr id="1689" name="Google Shape;1689;p218"/>
          <p:cNvPicPr preferRelativeResize="0"/>
          <p:nvPr/>
        </p:nvPicPr>
        <p:blipFill rotWithShape="1">
          <a:blip r:embed="rId2">
            <a:alphaModFix/>
          </a:blip>
          <a:srcRect/>
          <a:stretch/>
        </p:blipFill>
        <p:spPr>
          <a:xfrm>
            <a:off x="311700" y="4759450"/>
            <a:ext cx="779275" cy="170700"/>
          </a:xfrm>
          <a:prstGeom prst="rect">
            <a:avLst/>
          </a:prstGeom>
          <a:noFill/>
          <a:ln>
            <a:noFill/>
          </a:ln>
        </p:spPr>
      </p:pic>
      <p:sp>
        <p:nvSpPr>
          <p:cNvPr id="1690" name="Google Shape;1690;p218"/>
          <p:cNvSpPr txBox="1"/>
          <p:nvPr/>
        </p:nvSpPr>
        <p:spPr>
          <a:xfrm>
            <a:off x="337823" y="2545238"/>
            <a:ext cx="2011800" cy="1974600"/>
          </a:xfrm>
          <a:prstGeom prst="rect">
            <a:avLst/>
          </a:prstGeom>
          <a:solidFill>
            <a:schemeClr val="accent1"/>
          </a:solidFill>
          <a:ln>
            <a:noFill/>
          </a:ln>
        </p:spPr>
        <p:txBody>
          <a:bodyPr spcFirstLastPara="1" wrap="square" lIns="137150" tIns="91425" rIns="91425" bIns="182875" anchor="t" anchorCtr="0">
            <a:noAutofit/>
          </a:bodyPr>
          <a:lstStyle/>
          <a:p>
            <a:pPr marL="0" marR="0" lvl="0" indent="0" algn="l" rtl="0">
              <a:lnSpc>
                <a:spcPct val="120000"/>
              </a:lnSpc>
              <a:spcBef>
                <a:spcPts val="0"/>
              </a:spcBef>
              <a:spcAft>
                <a:spcPts val="0"/>
              </a:spcAft>
              <a:buClr>
                <a:schemeClr val="dk1"/>
              </a:buClr>
              <a:buSzPts val="1800"/>
              <a:buFont typeface="Barlow"/>
              <a:buNone/>
            </a:pPr>
            <a:endParaRPr sz="1100" b="0" i="0" u="none" strike="noStrike" cap="none">
              <a:solidFill>
                <a:srgbClr val="FFFFFF"/>
              </a:solidFill>
              <a:latin typeface="Barlow"/>
              <a:ea typeface="Barlow"/>
              <a:cs typeface="Barlow"/>
              <a:sym typeface="Barlow"/>
            </a:endParaRPr>
          </a:p>
        </p:txBody>
      </p:sp>
    </p:spTree>
  </p:cSld>
  <p:clrMapOvr>
    <a:masterClrMapping/>
  </p:clrMapOvr>
  <p:extLst>
    <p:ext uri="{DCECCB84-F9BA-43D5-87BE-67443E8EF086}">
      <p15:sldGuideLst xmlns:p15="http://schemas.microsoft.com/office/powerpoint/2012/main">
        <p15:guide id="1" pos="196">
          <p15:clr>
            <a:srgbClr val="FA7B17"/>
          </p15:clr>
        </p15:guide>
        <p15:guide id="2" pos="5564">
          <p15:clr>
            <a:srgbClr val="FA7B17"/>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__ Background Emphasis (White - Capitol) 1">
  <p:cSld name="__ Background Emphasis (White - Capitol)">
    <p:bg>
      <p:bgPr>
        <a:blipFill>
          <a:blip r:embed="rId2">
            <a:alphaModFix/>
          </a:blip>
          <a:stretch>
            <a:fillRect/>
          </a:stretch>
        </a:blipFill>
        <a:effectLst/>
      </p:bgPr>
    </p:bg>
    <p:spTree>
      <p:nvGrpSpPr>
        <p:cNvPr id="1" name="Shape 1691"/>
        <p:cNvGrpSpPr/>
        <p:nvPr/>
      </p:nvGrpSpPr>
      <p:grpSpPr>
        <a:xfrm>
          <a:off x="0" y="0"/>
          <a:ext cx="0" cy="0"/>
          <a:chOff x="0" y="0"/>
          <a:chExt cx="0" cy="0"/>
        </a:xfrm>
      </p:grpSpPr>
      <p:sp>
        <p:nvSpPr>
          <p:cNvPr id="1692" name="Google Shape;1692;p219"/>
          <p:cNvSpPr txBox="1">
            <a:spLocks noGrp="1"/>
          </p:cNvSpPr>
          <p:nvPr>
            <p:ph type="title"/>
          </p:nvPr>
        </p:nvSpPr>
        <p:spPr>
          <a:xfrm>
            <a:off x="311700" y="292625"/>
            <a:ext cx="8520600" cy="572700"/>
          </a:xfrm>
          <a:prstGeom prst="rect">
            <a:avLst/>
          </a:prstGeom>
          <a:noFill/>
          <a:ln>
            <a:noFill/>
          </a:ln>
        </p:spPr>
        <p:txBody>
          <a:bodyPr spcFirstLastPara="1" wrap="square" lIns="0" tIns="91425" rIns="0" bIns="91425" anchor="t" anchorCtr="0">
            <a:noAutofit/>
          </a:bodyPr>
          <a:lstStyle>
            <a:lvl1pPr lvl="0" algn="l" rtl="0">
              <a:lnSpc>
                <a:spcPct val="80000"/>
              </a:lnSpc>
              <a:spcBef>
                <a:spcPts val="0"/>
              </a:spcBef>
              <a:spcAft>
                <a:spcPts val="0"/>
              </a:spcAft>
              <a:buSzPts val="2800"/>
              <a:buNone/>
              <a:defRPr/>
            </a:lvl1pPr>
            <a:lvl2pPr lvl="1" algn="l" rtl="0">
              <a:lnSpc>
                <a:spcPct val="80000"/>
              </a:lnSpc>
              <a:spcBef>
                <a:spcPts val="0"/>
              </a:spcBef>
              <a:spcAft>
                <a:spcPts val="0"/>
              </a:spcAft>
              <a:buSzPts val="2800"/>
              <a:buNone/>
              <a:defRPr/>
            </a:lvl2pPr>
            <a:lvl3pPr lvl="2" algn="l" rtl="0">
              <a:lnSpc>
                <a:spcPct val="80000"/>
              </a:lnSpc>
              <a:spcBef>
                <a:spcPts val="0"/>
              </a:spcBef>
              <a:spcAft>
                <a:spcPts val="0"/>
              </a:spcAft>
              <a:buSzPts val="2800"/>
              <a:buNone/>
              <a:defRPr/>
            </a:lvl3pPr>
            <a:lvl4pPr lvl="3" algn="l" rtl="0">
              <a:lnSpc>
                <a:spcPct val="80000"/>
              </a:lnSpc>
              <a:spcBef>
                <a:spcPts val="0"/>
              </a:spcBef>
              <a:spcAft>
                <a:spcPts val="0"/>
              </a:spcAft>
              <a:buSzPts val="2800"/>
              <a:buNone/>
              <a:defRPr/>
            </a:lvl4pPr>
            <a:lvl5pPr lvl="4" algn="l" rtl="0">
              <a:lnSpc>
                <a:spcPct val="80000"/>
              </a:lnSpc>
              <a:spcBef>
                <a:spcPts val="0"/>
              </a:spcBef>
              <a:spcAft>
                <a:spcPts val="0"/>
              </a:spcAft>
              <a:buSzPts val="2800"/>
              <a:buNone/>
              <a:defRPr/>
            </a:lvl5pPr>
            <a:lvl6pPr lvl="5" algn="l" rtl="0">
              <a:lnSpc>
                <a:spcPct val="80000"/>
              </a:lnSpc>
              <a:spcBef>
                <a:spcPts val="0"/>
              </a:spcBef>
              <a:spcAft>
                <a:spcPts val="0"/>
              </a:spcAft>
              <a:buSzPts val="2800"/>
              <a:buNone/>
              <a:defRPr/>
            </a:lvl6pPr>
            <a:lvl7pPr lvl="6" algn="l" rtl="0">
              <a:lnSpc>
                <a:spcPct val="80000"/>
              </a:lnSpc>
              <a:spcBef>
                <a:spcPts val="0"/>
              </a:spcBef>
              <a:spcAft>
                <a:spcPts val="0"/>
              </a:spcAft>
              <a:buSzPts val="2800"/>
              <a:buNone/>
              <a:defRPr/>
            </a:lvl7pPr>
            <a:lvl8pPr lvl="7" algn="l" rtl="0">
              <a:lnSpc>
                <a:spcPct val="80000"/>
              </a:lnSpc>
              <a:spcBef>
                <a:spcPts val="0"/>
              </a:spcBef>
              <a:spcAft>
                <a:spcPts val="0"/>
              </a:spcAft>
              <a:buSzPts val="2800"/>
              <a:buNone/>
              <a:defRPr/>
            </a:lvl8pPr>
            <a:lvl9pPr lvl="8" algn="l" rtl="0">
              <a:lnSpc>
                <a:spcPct val="80000"/>
              </a:lnSpc>
              <a:spcBef>
                <a:spcPts val="0"/>
              </a:spcBef>
              <a:spcAft>
                <a:spcPts val="0"/>
              </a:spcAft>
              <a:buSzPts val="2800"/>
              <a:buNone/>
              <a:defRPr/>
            </a:lvl9pPr>
          </a:lstStyle>
          <a:p>
            <a:endParaRPr/>
          </a:p>
        </p:txBody>
      </p:sp>
      <p:sp>
        <p:nvSpPr>
          <p:cNvPr id="1693" name="Google Shape;1693;p219"/>
          <p:cNvSpPr txBox="1">
            <a:spLocks noGrp="1"/>
          </p:cNvSpPr>
          <p:nvPr>
            <p:ph type="body" idx="1"/>
          </p:nvPr>
        </p:nvSpPr>
        <p:spPr>
          <a:xfrm>
            <a:off x="311700" y="1234440"/>
            <a:ext cx="8520600" cy="3416400"/>
          </a:xfrm>
          <a:prstGeom prst="rect">
            <a:avLst/>
          </a:prstGeom>
          <a:noFill/>
          <a:ln>
            <a:noFill/>
          </a:ln>
        </p:spPr>
        <p:txBody>
          <a:bodyPr spcFirstLastPara="1" wrap="square" lIns="0" tIns="91425" rIns="0" bIns="91425" anchor="t" anchorCtr="0">
            <a:noAutofit/>
          </a:bodyPr>
          <a:lstStyle>
            <a:lvl1pPr marL="457200" lvl="0" indent="-342900" algn="l" rtl="0">
              <a:lnSpc>
                <a:spcPct val="130000"/>
              </a:lnSpc>
              <a:spcBef>
                <a:spcPts val="0"/>
              </a:spcBef>
              <a:spcAft>
                <a:spcPts val="0"/>
              </a:spcAft>
              <a:buSzPts val="1800"/>
              <a:buChar char="●"/>
              <a:defRPr/>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sp>
        <p:nvSpPr>
          <p:cNvPr id="1694" name="Google Shape;1694;p2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pic>
        <p:nvPicPr>
          <p:cNvPr id="1695" name="Google Shape;1695;p219"/>
          <p:cNvPicPr preferRelativeResize="0"/>
          <p:nvPr/>
        </p:nvPicPr>
        <p:blipFill rotWithShape="1">
          <a:blip r:embed="rId3">
            <a:alphaModFix/>
          </a:blip>
          <a:srcRect/>
          <a:stretch/>
        </p:blipFill>
        <p:spPr>
          <a:xfrm>
            <a:off x="311700" y="4759450"/>
            <a:ext cx="779275" cy="170700"/>
          </a:xfrm>
          <a:prstGeom prst="rect">
            <a:avLst/>
          </a:prstGeom>
          <a:noFill/>
          <a:ln>
            <a:noFill/>
          </a:ln>
        </p:spPr>
      </p:pic>
      <p:sp>
        <p:nvSpPr>
          <p:cNvPr id="1696" name="Google Shape;1696;p219"/>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Barlow SemiBold"/>
                <a:ea typeface="Barlow SemiBold"/>
                <a:cs typeface="Barlow SemiBold"/>
                <a:sym typeface="Barlow SemiBold"/>
              </a:rPr>
              <a:t>Confidential, Do not share</a:t>
            </a:r>
            <a:endParaRPr sz="1000" b="0" i="0" u="none" strike="noStrike" cap="none">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_ 2 Point Callout 1">
  <p:cSld name="ONE_COLUMN_TEXT_1_2_2">
    <p:spTree>
      <p:nvGrpSpPr>
        <p:cNvPr id="1" name="Shape 1697"/>
        <p:cNvGrpSpPr/>
        <p:nvPr/>
      </p:nvGrpSpPr>
      <p:grpSpPr>
        <a:xfrm>
          <a:off x="0" y="0"/>
          <a:ext cx="0" cy="0"/>
          <a:chOff x="0" y="0"/>
          <a:chExt cx="0" cy="0"/>
        </a:xfrm>
      </p:grpSpPr>
      <p:sp>
        <p:nvSpPr>
          <p:cNvPr id="1698" name="Google Shape;1698;p2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pic>
        <p:nvPicPr>
          <p:cNvPr id="1699" name="Google Shape;1699;p220"/>
          <p:cNvPicPr preferRelativeResize="0"/>
          <p:nvPr/>
        </p:nvPicPr>
        <p:blipFill rotWithShape="1">
          <a:blip r:embed="rId2">
            <a:alphaModFix/>
          </a:blip>
          <a:srcRect/>
          <a:stretch/>
        </p:blipFill>
        <p:spPr>
          <a:xfrm>
            <a:off x="311700" y="4759450"/>
            <a:ext cx="779275" cy="170700"/>
          </a:xfrm>
          <a:prstGeom prst="rect">
            <a:avLst/>
          </a:prstGeom>
          <a:noFill/>
          <a:ln>
            <a:noFill/>
          </a:ln>
        </p:spPr>
      </p:pic>
      <p:sp>
        <p:nvSpPr>
          <p:cNvPr id="1700" name="Google Shape;1700;p220"/>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Barlow SemiBold"/>
                <a:ea typeface="Barlow SemiBold"/>
                <a:cs typeface="Barlow SemiBold"/>
                <a:sym typeface="Barlow SemiBold"/>
              </a:rPr>
              <a:t>Confidential, Do not share</a:t>
            </a:r>
            <a:endParaRPr sz="1000" b="0" i="0" u="none" strike="noStrike" cap="none">
              <a:solidFill>
                <a:schemeClr val="dk2"/>
              </a:solidFill>
              <a:latin typeface="Barlow SemiBold"/>
              <a:ea typeface="Barlow SemiBold"/>
              <a:cs typeface="Barlow SemiBold"/>
              <a:sym typeface="Barlow SemiBold"/>
            </a:endParaRPr>
          </a:p>
        </p:txBody>
      </p:sp>
      <p:sp>
        <p:nvSpPr>
          <p:cNvPr id="1701" name="Google Shape;1701;p220"/>
          <p:cNvSpPr txBox="1">
            <a:spLocks noGrp="1"/>
          </p:cNvSpPr>
          <p:nvPr>
            <p:ph type="title"/>
          </p:nvPr>
        </p:nvSpPr>
        <p:spPr>
          <a:xfrm>
            <a:off x="311700" y="292625"/>
            <a:ext cx="3999900" cy="572700"/>
          </a:xfrm>
          <a:prstGeom prst="rect">
            <a:avLst/>
          </a:prstGeom>
          <a:noFill/>
          <a:ln>
            <a:noFill/>
          </a:ln>
        </p:spPr>
        <p:txBody>
          <a:bodyPr spcFirstLastPara="1" wrap="square" lIns="0" tIns="91425" rIns="0" bIns="91425" anchor="t" anchorCtr="0">
            <a:noAutofit/>
          </a:bodyPr>
          <a:lstStyle>
            <a:lvl1pPr lvl="0" algn="l" rtl="0">
              <a:lnSpc>
                <a:spcPct val="80000"/>
              </a:lnSpc>
              <a:spcBef>
                <a:spcPts val="0"/>
              </a:spcBef>
              <a:spcAft>
                <a:spcPts val="0"/>
              </a:spcAft>
              <a:buSzPts val="2800"/>
              <a:buNone/>
              <a:defRPr/>
            </a:lvl1pPr>
            <a:lvl2pPr lvl="1" algn="l" rtl="0">
              <a:lnSpc>
                <a:spcPct val="80000"/>
              </a:lnSpc>
              <a:spcBef>
                <a:spcPts val="0"/>
              </a:spcBef>
              <a:spcAft>
                <a:spcPts val="0"/>
              </a:spcAft>
              <a:buSzPts val="2800"/>
              <a:buNone/>
              <a:defRPr/>
            </a:lvl2pPr>
            <a:lvl3pPr lvl="2" algn="l" rtl="0">
              <a:lnSpc>
                <a:spcPct val="80000"/>
              </a:lnSpc>
              <a:spcBef>
                <a:spcPts val="0"/>
              </a:spcBef>
              <a:spcAft>
                <a:spcPts val="0"/>
              </a:spcAft>
              <a:buSzPts val="2800"/>
              <a:buNone/>
              <a:defRPr/>
            </a:lvl3pPr>
            <a:lvl4pPr lvl="3" algn="l" rtl="0">
              <a:lnSpc>
                <a:spcPct val="80000"/>
              </a:lnSpc>
              <a:spcBef>
                <a:spcPts val="0"/>
              </a:spcBef>
              <a:spcAft>
                <a:spcPts val="0"/>
              </a:spcAft>
              <a:buSzPts val="2800"/>
              <a:buNone/>
              <a:defRPr/>
            </a:lvl4pPr>
            <a:lvl5pPr lvl="4" algn="l" rtl="0">
              <a:lnSpc>
                <a:spcPct val="80000"/>
              </a:lnSpc>
              <a:spcBef>
                <a:spcPts val="0"/>
              </a:spcBef>
              <a:spcAft>
                <a:spcPts val="0"/>
              </a:spcAft>
              <a:buSzPts val="2800"/>
              <a:buNone/>
              <a:defRPr/>
            </a:lvl5pPr>
            <a:lvl6pPr lvl="5" algn="l" rtl="0">
              <a:lnSpc>
                <a:spcPct val="80000"/>
              </a:lnSpc>
              <a:spcBef>
                <a:spcPts val="0"/>
              </a:spcBef>
              <a:spcAft>
                <a:spcPts val="0"/>
              </a:spcAft>
              <a:buSzPts val="2800"/>
              <a:buNone/>
              <a:defRPr/>
            </a:lvl6pPr>
            <a:lvl7pPr lvl="6" algn="l" rtl="0">
              <a:lnSpc>
                <a:spcPct val="80000"/>
              </a:lnSpc>
              <a:spcBef>
                <a:spcPts val="0"/>
              </a:spcBef>
              <a:spcAft>
                <a:spcPts val="0"/>
              </a:spcAft>
              <a:buSzPts val="2800"/>
              <a:buNone/>
              <a:defRPr/>
            </a:lvl7pPr>
            <a:lvl8pPr lvl="7" algn="l" rtl="0">
              <a:lnSpc>
                <a:spcPct val="80000"/>
              </a:lnSpc>
              <a:spcBef>
                <a:spcPts val="0"/>
              </a:spcBef>
              <a:spcAft>
                <a:spcPts val="0"/>
              </a:spcAft>
              <a:buSzPts val="2800"/>
              <a:buNone/>
              <a:defRPr/>
            </a:lvl8pPr>
            <a:lvl9pPr lvl="8" algn="l" rtl="0">
              <a:lnSpc>
                <a:spcPct val="80000"/>
              </a:lnSpc>
              <a:spcBef>
                <a:spcPts val="0"/>
              </a:spcBef>
              <a:spcAft>
                <a:spcPts val="0"/>
              </a:spcAft>
              <a:buSzPts val="2800"/>
              <a:buNone/>
              <a:defRPr/>
            </a:lvl9pPr>
          </a:lstStyle>
          <a:p>
            <a:endParaRPr/>
          </a:p>
        </p:txBody>
      </p:sp>
      <p:sp>
        <p:nvSpPr>
          <p:cNvPr id="1702" name="Google Shape;1702;p220"/>
          <p:cNvSpPr/>
          <p:nvPr/>
        </p:nvSpPr>
        <p:spPr>
          <a:xfrm>
            <a:off x="4572000" y="413800"/>
            <a:ext cx="4260300" cy="2041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3" name="Google Shape;1703;p220"/>
          <p:cNvSpPr txBox="1">
            <a:spLocks noGrp="1"/>
          </p:cNvSpPr>
          <p:nvPr>
            <p:ph type="body" idx="1"/>
          </p:nvPr>
        </p:nvSpPr>
        <p:spPr>
          <a:xfrm>
            <a:off x="5379425" y="1015913"/>
            <a:ext cx="3280500" cy="8520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04800" algn="l" rtl="0">
              <a:lnSpc>
                <a:spcPct val="130000"/>
              </a:lnSpc>
              <a:spcBef>
                <a:spcPts val="1600"/>
              </a:spcBef>
              <a:spcAft>
                <a:spcPts val="0"/>
              </a:spcAft>
              <a:buSzPts val="1200"/>
              <a:buChar char="○"/>
              <a:defRPr sz="1200"/>
            </a:lvl2pPr>
            <a:lvl3pPr marL="1371600" lvl="2" indent="-304800" algn="l" rtl="0">
              <a:lnSpc>
                <a:spcPct val="130000"/>
              </a:lnSpc>
              <a:spcBef>
                <a:spcPts val="1600"/>
              </a:spcBef>
              <a:spcAft>
                <a:spcPts val="0"/>
              </a:spcAft>
              <a:buSzPts val="1200"/>
              <a:buChar char="■"/>
              <a:defRPr sz="1200"/>
            </a:lvl3pPr>
            <a:lvl4pPr marL="1828800" lvl="3" indent="-304800" algn="l" rtl="0">
              <a:lnSpc>
                <a:spcPct val="130000"/>
              </a:lnSpc>
              <a:spcBef>
                <a:spcPts val="1600"/>
              </a:spcBef>
              <a:spcAft>
                <a:spcPts val="0"/>
              </a:spcAft>
              <a:buSzPts val="1200"/>
              <a:buChar char="●"/>
              <a:defRPr sz="1200"/>
            </a:lvl4pPr>
            <a:lvl5pPr marL="2286000" lvl="4" indent="-304800" algn="l" rtl="0">
              <a:lnSpc>
                <a:spcPct val="130000"/>
              </a:lnSpc>
              <a:spcBef>
                <a:spcPts val="1600"/>
              </a:spcBef>
              <a:spcAft>
                <a:spcPts val="0"/>
              </a:spcAft>
              <a:buSzPts val="1200"/>
              <a:buChar char="○"/>
              <a:defRPr sz="1200"/>
            </a:lvl5pPr>
            <a:lvl6pPr marL="2743200" lvl="5" indent="-304800" algn="l" rtl="0">
              <a:lnSpc>
                <a:spcPct val="130000"/>
              </a:lnSpc>
              <a:spcBef>
                <a:spcPts val="1600"/>
              </a:spcBef>
              <a:spcAft>
                <a:spcPts val="0"/>
              </a:spcAft>
              <a:buSzPts val="1200"/>
              <a:buChar char="■"/>
              <a:defRPr sz="1200"/>
            </a:lvl6pPr>
            <a:lvl7pPr marL="3200400" lvl="6" indent="-304800" algn="l" rtl="0">
              <a:lnSpc>
                <a:spcPct val="130000"/>
              </a:lnSpc>
              <a:spcBef>
                <a:spcPts val="1600"/>
              </a:spcBef>
              <a:spcAft>
                <a:spcPts val="0"/>
              </a:spcAft>
              <a:buSzPts val="1200"/>
              <a:buChar char="●"/>
              <a:defRPr sz="1200"/>
            </a:lvl7pPr>
            <a:lvl8pPr marL="3657600" lvl="7" indent="-304800" algn="l" rtl="0">
              <a:lnSpc>
                <a:spcPct val="130000"/>
              </a:lnSpc>
              <a:spcBef>
                <a:spcPts val="1600"/>
              </a:spcBef>
              <a:spcAft>
                <a:spcPts val="0"/>
              </a:spcAft>
              <a:buSzPts val="1200"/>
              <a:buChar char="○"/>
              <a:defRPr sz="1200"/>
            </a:lvl8pPr>
            <a:lvl9pPr marL="4114800" lvl="8" indent="-304800" algn="l" rtl="0">
              <a:lnSpc>
                <a:spcPct val="130000"/>
              </a:lnSpc>
              <a:spcBef>
                <a:spcPts val="1600"/>
              </a:spcBef>
              <a:spcAft>
                <a:spcPts val="1600"/>
              </a:spcAft>
              <a:buSzPts val="1200"/>
              <a:buChar char="■"/>
              <a:defRPr sz="1200"/>
            </a:lvl9pPr>
          </a:lstStyle>
          <a:p>
            <a:endParaRPr/>
          </a:p>
        </p:txBody>
      </p:sp>
      <p:sp>
        <p:nvSpPr>
          <p:cNvPr id="1704" name="Google Shape;1704;p220"/>
          <p:cNvSpPr txBox="1">
            <a:spLocks noGrp="1"/>
          </p:cNvSpPr>
          <p:nvPr>
            <p:ph type="body" idx="2"/>
          </p:nvPr>
        </p:nvSpPr>
        <p:spPr>
          <a:xfrm>
            <a:off x="311700" y="1234440"/>
            <a:ext cx="3999900" cy="3416400"/>
          </a:xfrm>
          <a:prstGeom prst="rect">
            <a:avLst/>
          </a:prstGeom>
          <a:noFill/>
          <a:ln>
            <a:noFill/>
          </a:ln>
        </p:spPr>
        <p:txBody>
          <a:bodyPr spcFirstLastPara="1" wrap="square" lIns="0" tIns="91425" rIns="0" bIns="91425" anchor="t" anchorCtr="0">
            <a:noAutofit/>
          </a:bodyPr>
          <a:lstStyle>
            <a:lvl1pPr marL="457200" lvl="0" indent="-342900" algn="l" rtl="0">
              <a:lnSpc>
                <a:spcPct val="130000"/>
              </a:lnSpc>
              <a:spcBef>
                <a:spcPts val="0"/>
              </a:spcBef>
              <a:spcAft>
                <a:spcPts val="0"/>
              </a:spcAft>
              <a:buSzPts val="1800"/>
              <a:buChar char="●"/>
              <a:defRPr/>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sp>
        <p:nvSpPr>
          <p:cNvPr id="1705" name="Google Shape;1705;p220"/>
          <p:cNvSpPr/>
          <p:nvPr/>
        </p:nvSpPr>
        <p:spPr>
          <a:xfrm>
            <a:off x="4572000" y="2603227"/>
            <a:ext cx="4260300" cy="2041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6" name="Google Shape;1706;p220"/>
          <p:cNvSpPr txBox="1">
            <a:spLocks noGrp="1"/>
          </p:cNvSpPr>
          <p:nvPr>
            <p:ph type="subTitle" idx="3"/>
          </p:nvPr>
        </p:nvSpPr>
        <p:spPr>
          <a:xfrm>
            <a:off x="5379425" y="593959"/>
            <a:ext cx="3260700" cy="585600"/>
          </a:xfrm>
          <a:prstGeom prst="rect">
            <a:avLst/>
          </a:prstGeom>
          <a:noFill/>
          <a:ln>
            <a:noFill/>
          </a:ln>
        </p:spPr>
        <p:txBody>
          <a:bodyPr spcFirstLastPara="1" wrap="square" lIns="0" tIns="91425" rIns="0" bIns="91425" anchor="t" anchorCtr="0">
            <a:noAutofit/>
          </a:bodyPr>
          <a:lstStyle>
            <a:lvl1pPr lvl="0" algn="l" rtl="0">
              <a:lnSpc>
                <a:spcPct val="115000"/>
              </a:lnSpc>
              <a:spcBef>
                <a:spcPts val="0"/>
              </a:spcBef>
              <a:spcAft>
                <a:spcPts val="0"/>
              </a:spcAft>
              <a:buSzPts val="1800"/>
              <a:buFont typeface="Barlow SemiBold"/>
              <a:buNone/>
              <a:defRPr>
                <a:latin typeface="Barlow SemiBold"/>
                <a:ea typeface="Barlow SemiBold"/>
                <a:cs typeface="Barlow SemiBold"/>
                <a:sym typeface="Barlow SemiBold"/>
              </a:defRPr>
            </a:lvl1pPr>
            <a:lvl2pPr lvl="1"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2pPr>
            <a:lvl3pPr lvl="2"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3pPr>
            <a:lvl4pPr lvl="3"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4pPr>
            <a:lvl5pPr lvl="4"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5pPr>
            <a:lvl6pPr lvl="5"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6pPr>
            <a:lvl7pPr lvl="6"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7pPr>
            <a:lvl8pPr lvl="7"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8pPr>
            <a:lvl9pPr lvl="8" algn="l" rtl="0">
              <a:lnSpc>
                <a:spcPct val="115000"/>
              </a:lnSpc>
              <a:spcBef>
                <a:spcPts val="1600"/>
              </a:spcBef>
              <a:spcAft>
                <a:spcPts val="1600"/>
              </a:spcAft>
              <a:buSzPts val="1800"/>
              <a:buFont typeface="Barlow SemiBold"/>
              <a:buNone/>
              <a:defRPr sz="1800">
                <a:latin typeface="Barlow SemiBold"/>
                <a:ea typeface="Barlow SemiBold"/>
                <a:cs typeface="Barlow SemiBold"/>
                <a:sym typeface="Barlow SemiBold"/>
              </a:defRPr>
            </a:lvl9pPr>
          </a:lstStyle>
          <a:p>
            <a:endParaRPr/>
          </a:p>
        </p:txBody>
      </p:sp>
      <p:sp>
        <p:nvSpPr>
          <p:cNvPr id="1707" name="Google Shape;1707;p220"/>
          <p:cNvSpPr txBox="1"/>
          <p:nvPr/>
        </p:nvSpPr>
        <p:spPr>
          <a:xfrm>
            <a:off x="4648221" y="527452"/>
            <a:ext cx="618000" cy="1021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000" b="1" i="0" u="none" strike="noStrike" cap="none">
                <a:solidFill>
                  <a:schemeClr val="accent6"/>
                </a:solidFill>
                <a:latin typeface="Barlow"/>
                <a:ea typeface="Barlow"/>
                <a:cs typeface="Barlow"/>
                <a:sym typeface="Barlow"/>
              </a:rPr>
              <a:t>1</a:t>
            </a:r>
            <a:endParaRPr sz="4000" b="1" i="0" u="none" strike="noStrike" cap="none">
              <a:solidFill>
                <a:schemeClr val="accent6"/>
              </a:solidFill>
              <a:latin typeface="Barlow"/>
              <a:ea typeface="Barlow"/>
              <a:cs typeface="Barlow"/>
              <a:sym typeface="Barlow"/>
            </a:endParaRPr>
          </a:p>
        </p:txBody>
      </p:sp>
      <p:sp>
        <p:nvSpPr>
          <p:cNvPr id="1708" name="Google Shape;1708;p220"/>
          <p:cNvSpPr txBox="1">
            <a:spLocks noGrp="1"/>
          </p:cNvSpPr>
          <p:nvPr>
            <p:ph type="subTitle" idx="4"/>
          </p:nvPr>
        </p:nvSpPr>
        <p:spPr>
          <a:xfrm>
            <a:off x="5379425" y="2764668"/>
            <a:ext cx="3260700" cy="585600"/>
          </a:xfrm>
          <a:prstGeom prst="rect">
            <a:avLst/>
          </a:prstGeom>
          <a:noFill/>
          <a:ln>
            <a:noFill/>
          </a:ln>
        </p:spPr>
        <p:txBody>
          <a:bodyPr spcFirstLastPara="1" wrap="square" lIns="0" tIns="91425" rIns="0" bIns="91425" anchor="t" anchorCtr="0">
            <a:noAutofit/>
          </a:bodyPr>
          <a:lstStyle>
            <a:lvl1pPr lvl="0" algn="l" rtl="0">
              <a:lnSpc>
                <a:spcPct val="115000"/>
              </a:lnSpc>
              <a:spcBef>
                <a:spcPts val="0"/>
              </a:spcBef>
              <a:spcAft>
                <a:spcPts val="0"/>
              </a:spcAft>
              <a:buSzPts val="1800"/>
              <a:buFont typeface="Barlow SemiBold"/>
              <a:buNone/>
              <a:defRPr>
                <a:latin typeface="Barlow SemiBold"/>
                <a:ea typeface="Barlow SemiBold"/>
                <a:cs typeface="Barlow SemiBold"/>
                <a:sym typeface="Barlow SemiBold"/>
              </a:defRPr>
            </a:lvl1pPr>
            <a:lvl2pPr lvl="1"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2pPr>
            <a:lvl3pPr lvl="2"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3pPr>
            <a:lvl4pPr lvl="3"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4pPr>
            <a:lvl5pPr lvl="4"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5pPr>
            <a:lvl6pPr lvl="5"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6pPr>
            <a:lvl7pPr lvl="6"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7pPr>
            <a:lvl8pPr lvl="7" algn="l"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8pPr>
            <a:lvl9pPr lvl="8" algn="l" rtl="0">
              <a:lnSpc>
                <a:spcPct val="115000"/>
              </a:lnSpc>
              <a:spcBef>
                <a:spcPts val="1600"/>
              </a:spcBef>
              <a:spcAft>
                <a:spcPts val="1600"/>
              </a:spcAft>
              <a:buSzPts val="1800"/>
              <a:buFont typeface="Barlow SemiBold"/>
              <a:buNone/>
              <a:defRPr sz="1800">
                <a:latin typeface="Barlow SemiBold"/>
                <a:ea typeface="Barlow SemiBold"/>
                <a:cs typeface="Barlow SemiBold"/>
                <a:sym typeface="Barlow SemiBold"/>
              </a:defRPr>
            </a:lvl9pPr>
          </a:lstStyle>
          <a:p>
            <a:endParaRPr/>
          </a:p>
        </p:txBody>
      </p:sp>
      <p:sp>
        <p:nvSpPr>
          <p:cNvPr id="1709" name="Google Shape;1709;p220"/>
          <p:cNvSpPr txBox="1"/>
          <p:nvPr/>
        </p:nvSpPr>
        <p:spPr>
          <a:xfrm>
            <a:off x="4665907" y="2698162"/>
            <a:ext cx="618000" cy="1021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000" b="1" i="0" u="none" strike="noStrike" cap="none">
                <a:solidFill>
                  <a:schemeClr val="accent6"/>
                </a:solidFill>
                <a:latin typeface="Barlow"/>
                <a:ea typeface="Barlow"/>
                <a:cs typeface="Barlow"/>
                <a:sym typeface="Barlow"/>
              </a:rPr>
              <a:t>2</a:t>
            </a:r>
            <a:endParaRPr sz="4000" b="1" i="0" u="none" strike="noStrike" cap="none">
              <a:solidFill>
                <a:schemeClr val="accent6"/>
              </a:solidFill>
              <a:latin typeface="Barlow"/>
              <a:ea typeface="Barlow"/>
              <a:cs typeface="Barlow"/>
              <a:sym typeface="Barlow"/>
            </a:endParaRPr>
          </a:p>
        </p:txBody>
      </p:sp>
      <p:sp>
        <p:nvSpPr>
          <p:cNvPr id="1710" name="Google Shape;1710;p220"/>
          <p:cNvSpPr txBox="1">
            <a:spLocks noGrp="1"/>
          </p:cNvSpPr>
          <p:nvPr>
            <p:ph type="body" idx="5"/>
          </p:nvPr>
        </p:nvSpPr>
        <p:spPr>
          <a:xfrm>
            <a:off x="5379425" y="3186623"/>
            <a:ext cx="3280500" cy="8520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04800" algn="l" rtl="0">
              <a:lnSpc>
                <a:spcPct val="130000"/>
              </a:lnSpc>
              <a:spcBef>
                <a:spcPts val="1600"/>
              </a:spcBef>
              <a:spcAft>
                <a:spcPts val="0"/>
              </a:spcAft>
              <a:buSzPts val="1200"/>
              <a:buChar char="○"/>
              <a:defRPr sz="1200"/>
            </a:lvl2pPr>
            <a:lvl3pPr marL="1371600" lvl="2" indent="-304800" algn="l" rtl="0">
              <a:lnSpc>
                <a:spcPct val="130000"/>
              </a:lnSpc>
              <a:spcBef>
                <a:spcPts val="1600"/>
              </a:spcBef>
              <a:spcAft>
                <a:spcPts val="0"/>
              </a:spcAft>
              <a:buSzPts val="1200"/>
              <a:buChar char="■"/>
              <a:defRPr sz="1200"/>
            </a:lvl3pPr>
            <a:lvl4pPr marL="1828800" lvl="3" indent="-304800" algn="l" rtl="0">
              <a:lnSpc>
                <a:spcPct val="130000"/>
              </a:lnSpc>
              <a:spcBef>
                <a:spcPts val="1600"/>
              </a:spcBef>
              <a:spcAft>
                <a:spcPts val="0"/>
              </a:spcAft>
              <a:buSzPts val="1200"/>
              <a:buChar char="●"/>
              <a:defRPr sz="1200"/>
            </a:lvl4pPr>
            <a:lvl5pPr marL="2286000" lvl="4" indent="-304800" algn="l" rtl="0">
              <a:lnSpc>
                <a:spcPct val="130000"/>
              </a:lnSpc>
              <a:spcBef>
                <a:spcPts val="1600"/>
              </a:spcBef>
              <a:spcAft>
                <a:spcPts val="0"/>
              </a:spcAft>
              <a:buSzPts val="1200"/>
              <a:buChar char="○"/>
              <a:defRPr sz="1200"/>
            </a:lvl5pPr>
            <a:lvl6pPr marL="2743200" lvl="5" indent="-304800" algn="l" rtl="0">
              <a:lnSpc>
                <a:spcPct val="130000"/>
              </a:lnSpc>
              <a:spcBef>
                <a:spcPts val="1600"/>
              </a:spcBef>
              <a:spcAft>
                <a:spcPts val="0"/>
              </a:spcAft>
              <a:buSzPts val="1200"/>
              <a:buChar char="■"/>
              <a:defRPr sz="1200"/>
            </a:lvl6pPr>
            <a:lvl7pPr marL="3200400" lvl="6" indent="-304800" algn="l" rtl="0">
              <a:lnSpc>
                <a:spcPct val="130000"/>
              </a:lnSpc>
              <a:spcBef>
                <a:spcPts val="1600"/>
              </a:spcBef>
              <a:spcAft>
                <a:spcPts val="0"/>
              </a:spcAft>
              <a:buSzPts val="1200"/>
              <a:buChar char="●"/>
              <a:defRPr sz="1200"/>
            </a:lvl7pPr>
            <a:lvl8pPr marL="3657600" lvl="7" indent="-304800" algn="l" rtl="0">
              <a:lnSpc>
                <a:spcPct val="130000"/>
              </a:lnSpc>
              <a:spcBef>
                <a:spcPts val="1600"/>
              </a:spcBef>
              <a:spcAft>
                <a:spcPts val="0"/>
              </a:spcAft>
              <a:buSzPts val="1200"/>
              <a:buChar char="○"/>
              <a:defRPr sz="1200"/>
            </a:lvl8pPr>
            <a:lvl9pPr marL="4114800" lvl="8" indent="-304800" algn="l" rtl="0">
              <a:lnSpc>
                <a:spcPct val="130000"/>
              </a:lnSpc>
              <a:spcBef>
                <a:spcPts val="1600"/>
              </a:spcBef>
              <a:spcAft>
                <a:spcPts val="1600"/>
              </a:spcAft>
              <a:buSzPts val="1200"/>
              <a:buChar char="■"/>
              <a:defRPr sz="1200"/>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_ Quote with Title &amp; Image 1 no quote">
  <p:cSld name="TITLE_AND_BODY_1_1_1">
    <p:spTree>
      <p:nvGrpSpPr>
        <p:cNvPr id="1" name="Shape 1711"/>
        <p:cNvGrpSpPr/>
        <p:nvPr/>
      </p:nvGrpSpPr>
      <p:grpSpPr>
        <a:xfrm>
          <a:off x="0" y="0"/>
          <a:ext cx="0" cy="0"/>
          <a:chOff x="0" y="0"/>
          <a:chExt cx="0" cy="0"/>
        </a:xfrm>
      </p:grpSpPr>
      <p:sp>
        <p:nvSpPr>
          <p:cNvPr id="1712" name="Google Shape;1712;p221"/>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13" name="Google Shape;1713;p221"/>
          <p:cNvSpPr txBox="1">
            <a:spLocks noGrp="1"/>
          </p:cNvSpPr>
          <p:nvPr>
            <p:ph type="body" idx="1"/>
          </p:nvPr>
        </p:nvSpPr>
        <p:spPr>
          <a:xfrm>
            <a:off x="3472550" y="1357250"/>
            <a:ext cx="4837500" cy="3154500"/>
          </a:xfrm>
          <a:prstGeom prst="rect">
            <a:avLst/>
          </a:prstGeom>
        </p:spPr>
        <p:txBody>
          <a:bodyPr spcFirstLastPara="1" wrap="square" lIns="0" tIns="91425" rIns="0" bIns="91425" anchor="ctr" anchorCtr="0">
            <a:noAutofit/>
          </a:bodyPr>
          <a:lstStyle>
            <a:lvl1pPr marL="457200" lvl="0" indent="-355600" rtl="0">
              <a:lnSpc>
                <a:spcPct val="150000"/>
              </a:lnSpc>
              <a:spcBef>
                <a:spcPts val="0"/>
              </a:spcBef>
              <a:spcAft>
                <a:spcPts val="0"/>
              </a:spcAft>
              <a:buSzPts val="2000"/>
              <a:buFont typeface="Spectral"/>
              <a:buChar char="●"/>
              <a:defRPr sz="2000" i="1">
                <a:latin typeface="Spectral"/>
                <a:ea typeface="Spectral"/>
                <a:cs typeface="Spectral"/>
                <a:sym typeface="Spectral"/>
              </a:defRPr>
            </a:lvl1pPr>
            <a:lvl2pPr marL="914400" lvl="1"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2pPr>
            <a:lvl3pPr marL="1371600" lvl="2"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3pPr>
            <a:lvl4pPr marL="1828800" lvl="3"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4pPr>
            <a:lvl5pPr marL="2286000" lvl="4"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5pPr>
            <a:lvl6pPr marL="2743200" lvl="5"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6pPr>
            <a:lvl7pPr marL="3200400" lvl="6"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7pPr>
            <a:lvl8pPr marL="3657600" lvl="7"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8pPr>
            <a:lvl9pPr marL="4114800" lvl="8" indent="-355600" rtl="0">
              <a:lnSpc>
                <a:spcPct val="150000"/>
              </a:lnSpc>
              <a:spcBef>
                <a:spcPts val="1600"/>
              </a:spcBef>
              <a:spcAft>
                <a:spcPts val="1600"/>
              </a:spcAft>
              <a:buSzPts val="2000"/>
              <a:buFont typeface="Spectral"/>
              <a:buChar char="■"/>
              <a:defRPr sz="2000" i="1">
                <a:latin typeface="Spectral"/>
                <a:ea typeface="Spectral"/>
                <a:cs typeface="Spectral"/>
                <a:sym typeface="Spectral"/>
              </a:defRPr>
            </a:lvl9pPr>
          </a:lstStyle>
          <a:p>
            <a:endParaRPr/>
          </a:p>
        </p:txBody>
      </p:sp>
      <p:sp>
        <p:nvSpPr>
          <p:cNvPr id="1714" name="Google Shape;1714;p2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715" name="Google Shape;1715;p221"/>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716" name="Google Shape;1716;p221"/>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717" name="Google Shape;1717;p221"/>
          <p:cNvSpPr txBox="1">
            <a:spLocks noGrp="1"/>
          </p:cNvSpPr>
          <p:nvPr>
            <p:ph type="body" idx="2"/>
          </p:nvPr>
        </p:nvSpPr>
        <p:spPr>
          <a:xfrm>
            <a:off x="690465" y="3423050"/>
            <a:ext cx="1871400" cy="4935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718" name="Google Shape;1718;p221"/>
          <p:cNvSpPr>
            <a:spLocks noGrp="1"/>
          </p:cNvSpPr>
          <p:nvPr>
            <p:ph type="pic" idx="3"/>
          </p:nvPr>
        </p:nvSpPr>
        <p:spPr>
          <a:xfrm>
            <a:off x="809865" y="1412899"/>
            <a:ext cx="1632600" cy="16338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19" name="Google Shape;1719;p221"/>
          <p:cNvSpPr txBox="1">
            <a:spLocks noGrp="1"/>
          </p:cNvSpPr>
          <p:nvPr>
            <p:ph type="subTitle" idx="4"/>
          </p:nvPr>
        </p:nvSpPr>
        <p:spPr>
          <a:xfrm>
            <a:off x="690465" y="3145525"/>
            <a:ext cx="1871400" cy="26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400"/>
              <a:buNone/>
              <a:defRPr sz="1400" b="1"/>
            </a:lvl1pPr>
            <a:lvl2pPr lvl="1" algn="ctr" rtl="0">
              <a:lnSpc>
                <a:spcPct val="100000"/>
              </a:lnSpc>
              <a:spcBef>
                <a:spcPts val="1600"/>
              </a:spcBef>
              <a:spcAft>
                <a:spcPts val="0"/>
              </a:spcAft>
              <a:buSzPts val="1400"/>
              <a:buNone/>
              <a:defRPr b="1"/>
            </a:lvl2pPr>
            <a:lvl3pPr lvl="2" algn="ctr" rtl="0">
              <a:lnSpc>
                <a:spcPct val="100000"/>
              </a:lnSpc>
              <a:spcBef>
                <a:spcPts val="1600"/>
              </a:spcBef>
              <a:spcAft>
                <a:spcPts val="0"/>
              </a:spcAft>
              <a:buSzPts val="1400"/>
              <a:buNone/>
              <a:defRPr b="1"/>
            </a:lvl3pPr>
            <a:lvl4pPr lvl="3" algn="ctr" rtl="0">
              <a:lnSpc>
                <a:spcPct val="100000"/>
              </a:lnSpc>
              <a:spcBef>
                <a:spcPts val="1600"/>
              </a:spcBef>
              <a:spcAft>
                <a:spcPts val="0"/>
              </a:spcAft>
              <a:buSzPts val="1400"/>
              <a:buNone/>
              <a:defRPr b="1"/>
            </a:lvl4pPr>
            <a:lvl5pPr lvl="4" algn="ctr" rtl="0">
              <a:lnSpc>
                <a:spcPct val="100000"/>
              </a:lnSpc>
              <a:spcBef>
                <a:spcPts val="1600"/>
              </a:spcBef>
              <a:spcAft>
                <a:spcPts val="0"/>
              </a:spcAft>
              <a:buSzPts val="1400"/>
              <a:buNone/>
              <a:defRPr b="1"/>
            </a:lvl5pPr>
            <a:lvl6pPr lvl="5" algn="ctr" rtl="0">
              <a:lnSpc>
                <a:spcPct val="100000"/>
              </a:lnSpc>
              <a:spcBef>
                <a:spcPts val="1600"/>
              </a:spcBef>
              <a:spcAft>
                <a:spcPts val="0"/>
              </a:spcAft>
              <a:buSzPts val="1400"/>
              <a:buNone/>
              <a:defRPr b="1"/>
            </a:lvl6pPr>
            <a:lvl7pPr lvl="6" algn="ctr" rtl="0">
              <a:lnSpc>
                <a:spcPct val="100000"/>
              </a:lnSpc>
              <a:spcBef>
                <a:spcPts val="1600"/>
              </a:spcBef>
              <a:spcAft>
                <a:spcPts val="0"/>
              </a:spcAft>
              <a:buSzPts val="1400"/>
              <a:buNone/>
              <a:defRPr b="1"/>
            </a:lvl7pPr>
            <a:lvl8pPr lvl="7" algn="ctr" rtl="0">
              <a:lnSpc>
                <a:spcPct val="100000"/>
              </a:lnSpc>
              <a:spcBef>
                <a:spcPts val="1600"/>
              </a:spcBef>
              <a:spcAft>
                <a:spcPts val="0"/>
              </a:spcAft>
              <a:buSzPts val="1400"/>
              <a:buNone/>
              <a:defRPr b="1"/>
            </a:lvl8pPr>
            <a:lvl9pPr lvl="8" algn="ctr" rtl="0">
              <a:lnSpc>
                <a:spcPct val="100000"/>
              </a:lnSpc>
              <a:spcBef>
                <a:spcPts val="1600"/>
              </a:spcBef>
              <a:spcAft>
                <a:spcPts val="1600"/>
              </a:spcAft>
              <a:buSzPts val="1400"/>
              <a:buNone/>
              <a:defRPr b="1"/>
            </a:lvl9pPr>
          </a:lstStyle>
          <a:p>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By the Numbers">
  <p:cSld name="By the Numbers">
    <p:spTree>
      <p:nvGrpSpPr>
        <p:cNvPr id="1" name="Shape 1720"/>
        <p:cNvGrpSpPr/>
        <p:nvPr/>
      </p:nvGrpSpPr>
      <p:grpSpPr>
        <a:xfrm>
          <a:off x="0" y="0"/>
          <a:ext cx="0" cy="0"/>
          <a:chOff x="0" y="0"/>
          <a:chExt cx="0" cy="0"/>
        </a:xfrm>
      </p:grpSpPr>
      <p:sp>
        <p:nvSpPr>
          <p:cNvPr id="1721" name="Google Shape;1721;p222"/>
          <p:cNvSpPr/>
          <p:nvPr/>
        </p:nvSpPr>
        <p:spPr>
          <a:xfrm rot="10800000">
            <a:off x="1142858" y="5088600"/>
            <a:ext cx="6857100" cy="54900"/>
          </a:xfrm>
          <a:prstGeom prst="parallelogram">
            <a:avLst>
              <a:gd name="adj" fmla="val 25000"/>
            </a:avLst>
          </a:prstGeom>
          <a:solidFill>
            <a:srgbClr val="F69334"/>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3700" b="0" i="0" u="none" strike="noStrike" cap="none">
              <a:solidFill>
                <a:schemeClr val="lt1"/>
              </a:solidFill>
              <a:latin typeface="Calibri"/>
              <a:ea typeface="Calibri"/>
              <a:cs typeface="Calibri"/>
              <a:sym typeface="Calibri"/>
            </a:endParaRPr>
          </a:p>
        </p:txBody>
      </p:sp>
      <p:sp>
        <p:nvSpPr>
          <p:cNvPr id="1722" name="Google Shape;1722;p222"/>
          <p:cNvSpPr txBox="1">
            <a:spLocks noGrp="1"/>
          </p:cNvSpPr>
          <p:nvPr>
            <p:ph type="body" idx="1"/>
          </p:nvPr>
        </p:nvSpPr>
        <p:spPr>
          <a:xfrm>
            <a:off x="2514868" y="979530"/>
            <a:ext cx="4114200" cy="514500"/>
          </a:xfrm>
          <a:prstGeom prst="rect">
            <a:avLst/>
          </a:prstGeom>
          <a:noFill/>
          <a:ln>
            <a:noFill/>
          </a:ln>
        </p:spPr>
        <p:txBody>
          <a:bodyPr spcFirstLastPara="1" wrap="square" lIns="34275" tIns="17125" rIns="34275" bIns="17125" anchor="ctr" anchorCtr="0">
            <a:noAutofit/>
          </a:bodyPr>
          <a:lstStyle>
            <a:lvl1pPr marL="457200" lvl="0" indent="-228600" algn="ctr" rtl="0">
              <a:lnSpc>
                <a:spcPct val="110000"/>
              </a:lnSpc>
              <a:spcBef>
                <a:spcPts val="400"/>
              </a:spcBef>
              <a:spcAft>
                <a:spcPts val="0"/>
              </a:spcAft>
              <a:buSzPts val="3000"/>
              <a:buNone/>
              <a:defRPr sz="3000" b="0" i="0" cap="none">
                <a:solidFill>
                  <a:srgbClr val="F69334"/>
                </a:solidFill>
                <a:latin typeface="Arial"/>
                <a:ea typeface="Arial"/>
                <a:cs typeface="Arial"/>
                <a:sym typeface="Arial"/>
              </a:defRPr>
            </a:lvl1pPr>
            <a:lvl2pPr marL="914400" lvl="1" indent="-323850" algn="l" rtl="0">
              <a:lnSpc>
                <a:spcPct val="110000"/>
              </a:lnSpc>
              <a:spcBef>
                <a:spcPts val="1600"/>
              </a:spcBef>
              <a:spcAft>
                <a:spcPts val="0"/>
              </a:spcAft>
              <a:buSzPts val="1500"/>
              <a:buChar char="○"/>
              <a:defRPr sz="1500"/>
            </a:lvl2pPr>
            <a:lvl3pPr marL="1371600" lvl="2" indent="-311150" algn="l" rtl="0">
              <a:lnSpc>
                <a:spcPct val="110000"/>
              </a:lnSpc>
              <a:spcBef>
                <a:spcPts val="1600"/>
              </a:spcBef>
              <a:spcAft>
                <a:spcPts val="0"/>
              </a:spcAft>
              <a:buSzPts val="1300"/>
              <a:buChar char="■"/>
              <a:defRPr sz="1300"/>
            </a:lvl3pPr>
            <a:lvl4pPr marL="1828800" lvl="3" indent="-304800" algn="l" rtl="0">
              <a:lnSpc>
                <a:spcPct val="110000"/>
              </a:lnSpc>
              <a:spcBef>
                <a:spcPts val="1600"/>
              </a:spcBef>
              <a:spcAft>
                <a:spcPts val="0"/>
              </a:spcAft>
              <a:buClr>
                <a:srgbClr val="7D7D80"/>
              </a:buClr>
              <a:buSzPts val="1200"/>
              <a:buChar char="●"/>
              <a:defRPr sz="1200"/>
            </a:lvl4pPr>
            <a:lvl5pPr marL="2286000" lvl="4" indent="-273050" algn="l" rtl="0">
              <a:lnSpc>
                <a:spcPct val="90000"/>
              </a:lnSpc>
              <a:spcBef>
                <a:spcPts val="1600"/>
              </a:spcBef>
              <a:spcAft>
                <a:spcPts val="0"/>
              </a:spcAft>
              <a:buClr>
                <a:srgbClr val="7D7D80"/>
              </a:buClr>
              <a:buSzPts val="700"/>
              <a:buChar char="○"/>
              <a:defRPr/>
            </a:lvl5pPr>
            <a:lvl6pPr marL="2743200" lvl="5" indent="-273050" algn="l" rtl="0">
              <a:lnSpc>
                <a:spcPct val="90000"/>
              </a:lnSpc>
              <a:spcBef>
                <a:spcPts val="1600"/>
              </a:spcBef>
              <a:spcAft>
                <a:spcPts val="0"/>
              </a:spcAft>
              <a:buClr>
                <a:schemeClr val="dk1"/>
              </a:buClr>
              <a:buSzPts val="700"/>
              <a:buChar char="■"/>
              <a:defRPr/>
            </a:lvl6pPr>
            <a:lvl7pPr marL="3200400" lvl="6" indent="-273050" algn="l" rtl="0">
              <a:lnSpc>
                <a:spcPct val="90000"/>
              </a:lnSpc>
              <a:spcBef>
                <a:spcPts val="1600"/>
              </a:spcBef>
              <a:spcAft>
                <a:spcPts val="0"/>
              </a:spcAft>
              <a:buClr>
                <a:schemeClr val="dk1"/>
              </a:buClr>
              <a:buSzPts val="700"/>
              <a:buChar char="●"/>
              <a:defRPr/>
            </a:lvl7pPr>
            <a:lvl8pPr marL="3657600" lvl="7" indent="-273050" algn="l" rtl="0">
              <a:lnSpc>
                <a:spcPct val="90000"/>
              </a:lnSpc>
              <a:spcBef>
                <a:spcPts val="1600"/>
              </a:spcBef>
              <a:spcAft>
                <a:spcPts val="0"/>
              </a:spcAft>
              <a:buClr>
                <a:schemeClr val="dk1"/>
              </a:buClr>
              <a:buSzPts val="700"/>
              <a:buChar char="○"/>
              <a:defRPr/>
            </a:lvl8pPr>
            <a:lvl9pPr marL="4114800" lvl="8" indent="-273050" algn="l" rtl="0">
              <a:lnSpc>
                <a:spcPct val="90000"/>
              </a:lnSpc>
              <a:spcBef>
                <a:spcPts val="1600"/>
              </a:spcBef>
              <a:spcAft>
                <a:spcPts val="1600"/>
              </a:spcAft>
              <a:buClr>
                <a:schemeClr val="dk1"/>
              </a:buClr>
              <a:buSzPts val="700"/>
              <a:buChar char="■"/>
              <a:defRPr/>
            </a:lvl9pPr>
          </a:lstStyle>
          <a:p>
            <a:endParaRPr/>
          </a:p>
        </p:txBody>
      </p:sp>
      <p:sp>
        <p:nvSpPr>
          <p:cNvPr id="1723" name="Google Shape;1723;p222"/>
          <p:cNvSpPr txBox="1">
            <a:spLocks noGrp="1"/>
          </p:cNvSpPr>
          <p:nvPr>
            <p:ph type="body" idx="2"/>
          </p:nvPr>
        </p:nvSpPr>
        <p:spPr>
          <a:xfrm>
            <a:off x="843448" y="3226201"/>
            <a:ext cx="2142900" cy="514500"/>
          </a:xfrm>
          <a:prstGeom prst="rect">
            <a:avLst/>
          </a:prstGeom>
          <a:noFill/>
          <a:ln>
            <a:noFill/>
          </a:ln>
        </p:spPr>
        <p:txBody>
          <a:bodyPr spcFirstLastPara="1" wrap="square" lIns="34275" tIns="17125" rIns="34275" bIns="17125" anchor="t" anchorCtr="0">
            <a:normAutofit/>
          </a:bodyPr>
          <a:lstStyle>
            <a:lvl1pPr marL="457200" lvl="0" indent="-228600" algn="ctr" rtl="0">
              <a:lnSpc>
                <a:spcPct val="110000"/>
              </a:lnSpc>
              <a:spcBef>
                <a:spcPts val="400"/>
              </a:spcBef>
              <a:spcAft>
                <a:spcPts val="0"/>
              </a:spcAft>
              <a:buSzPts val="1300"/>
              <a:buNone/>
              <a:defRPr sz="1300" cap="none"/>
            </a:lvl1pPr>
            <a:lvl2pPr marL="914400" lvl="1" indent="-273050" algn="l" rtl="0">
              <a:lnSpc>
                <a:spcPct val="110000"/>
              </a:lnSpc>
              <a:spcBef>
                <a:spcPts val="1600"/>
              </a:spcBef>
              <a:spcAft>
                <a:spcPts val="0"/>
              </a:spcAft>
              <a:buSzPts val="700"/>
              <a:buChar char="○"/>
              <a:defRPr/>
            </a:lvl2pPr>
            <a:lvl3pPr marL="1371600" lvl="2" indent="-273050" algn="l" rtl="0">
              <a:lnSpc>
                <a:spcPct val="110000"/>
              </a:lnSpc>
              <a:spcBef>
                <a:spcPts val="1600"/>
              </a:spcBef>
              <a:spcAft>
                <a:spcPts val="0"/>
              </a:spcAft>
              <a:buSzPts val="700"/>
              <a:buChar char="■"/>
              <a:defRPr/>
            </a:lvl3pPr>
            <a:lvl4pPr marL="1828800" lvl="3" indent="-273050" algn="l" rtl="0">
              <a:lnSpc>
                <a:spcPct val="110000"/>
              </a:lnSpc>
              <a:spcBef>
                <a:spcPts val="1600"/>
              </a:spcBef>
              <a:spcAft>
                <a:spcPts val="0"/>
              </a:spcAft>
              <a:buClr>
                <a:srgbClr val="7D7D80"/>
              </a:buClr>
              <a:buSzPts val="700"/>
              <a:buChar char="●"/>
              <a:defRPr/>
            </a:lvl4pPr>
            <a:lvl5pPr marL="2286000" lvl="4" indent="-273050" algn="l" rtl="0">
              <a:lnSpc>
                <a:spcPct val="90000"/>
              </a:lnSpc>
              <a:spcBef>
                <a:spcPts val="1600"/>
              </a:spcBef>
              <a:spcAft>
                <a:spcPts val="0"/>
              </a:spcAft>
              <a:buClr>
                <a:srgbClr val="7D7D80"/>
              </a:buClr>
              <a:buSzPts val="700"/>
              <a:buChar char="○"/>
              <a:defRPr/>
            </a:lvl5pPr>
            <a:lvl6pPr marL="2743200" lvl="5" indent="-273050" algn="l" rtl="0">
              <a:lnSpc>
                <a:spcPct val="90000"/>
              </a:lnSpc>
              <a:spcBef>
                <a:spcPts val="1600"/>
              </a:spcBef>
              <a:spcAft>
                <a:spcPts val="0"/>
              </a:spcAft>
              <a:buClr>
                <a:schemeClr val="dk1"/>
              </a:buClr>
              <a:buSzPts val="700"/>
              <a:buChar char="■"/>
              <a:defRPr/>
            </a:lvl6pPr>
            <a:lvl7pPr marL="3200400" lvl="6" indent="-273050" algn="l" rtl="0">
              <a:lnSpc>
                <a:spcPct val="90000"/>
              </a:lnSpc>
              <a:spcBef>
                <a:spcPts val="1600"/>
              </a:spcBef>
              <a:spcAft>
                <a:spcPts val="0"/>
              </a:spcAft>
              <a:buClr>
                <a:schemeClr val="dk1"/>
              </a:buClr>
              <a:buSzPts val="700"/>
              <a:buChar char="●"/>
              <a:defRPr/>
            </a:lvl7pPr>
            <a:lvl8pPr marL="3657600" lvl="7" indent="-273050" algn="l" rtl="0">
              <a:lnSpc>
                <a:spcPct val="90000"/>
              </a:lnSpc>
              <a:spcBef>
                <a:spcPts val="1600"/>
              </a:spcBef>
              <a:spcAft>
                <a:spcPts val="0"/>
              </a:spcAft>
              <a:buClr>
                <a:schemeClr val="dk1"/>
              </a:buClr>
              <a:buSzPts val="700"/>
              <a:buChar char="○"/>
              <a:defRPr/>
            </a:lvl8pPr>
            <a:lvl9pPr marL="4114800" lvl="8" indent="-273050" algn="l" rtl="0">
              <a:lnSpc>
                <a:spcPct val="90000"/>
              </a:lnSpc>
              <a:spcBef>
                <a:spcPts val="1600"/>
              </a:spcBef>
              <a:spcAft>
                <a:spcPts val="1600"/>
              </a:spcAft>
              <a:buClr>
                <a:schemeClr val="dk1"/>
              </a:buClr>
              <a:buSzPts val="700"/>
              <a:buChar char="■"/>
              <a:defRPr/>
            </a:lvl9pPr>
          </a:lstStyle>
          <a:p>
            <a:endParaRPr/>
          </a:p>
        </p:txBody>
      </p:sp>
      <p:sp>
        <p:nvSpPr>
          <p:cNvPr id="1724" name="Google Shape;1724;p222"/>
          <p:cNvSpPr txBox="1">
            <a:spLocks noGrp="1"/>
          </p:cNvSpPr>
          <p:nvPr>
            <p:ph type="body" idx="3"/>
          </p:nvPr>
        </p:nvSpPr>
        <p:spPr>
          <a:xfrm>
            <a:off x="714877" y="1800225"/>
            <a:ext cx="2400000" cy="1425900"/>
          </a:xfrm>
          <a:prstGeom prst="rect">
            <a:avLst/>
          </a:prstGeom>
          <a:noFill/>
          <a:ln>
            <a:noFill/>
          </a:ln>
        </p:spPr>
        <p:txBody>
          <a:bodyPr spcFirstLastPara="1" wrap="square" lIns="0" tIns="0" rIns="0" bIns="0" anchor="b" anchorCtr="0">
            <a:normAutofit/>
          </a:bodyPr>
          <a:lstStyle>
            <a:lvl1pPr marL="457200" lvl="0" indent="-228600" algn="ctr" rtl="0">
              <a:lnSpc>
                <a:spcPct val="100000"/>
              </a:lnSpc>
              <a:spcBef>
                <a:spcPts val="0"/>
              </a:spcBef>
              <a:spcAft>
                <a:spcPts val="0"/>
              </a:spcAft>
              <a:buSzPts val="9400"/>
              <a:buNone/>
              <a:defRPr sz="9400" b="0" i="0">
                <a:solidFill>
                  <a:srgbClr val="404041"/>
                </a:solidFill>
                <a:latin typeface="Arial"/>
                <a:ea typeface="Arial"/>
                <a:cs typeface="Arial"/>
                <a:sym typeface="Arial"/>
              </a:defRPr>
            </a:lvl1pPr>
            <a:lvl2pPr marL="914400" lvl="1" indent="-273050" algn="l" rtl="0">
              <a:lnSpc>
                <a:spcPct val="110000"/>
              </a:lnSpc>
              <a:spcBef>
                <a:spcPts val="1600"/>
              </a:spcBef>
              <a:spcAft>
                <a:spcPts val="0"/>
              </a:spcAft>
              <a:buSzPts val="700"/>
              <a:buChar char="○"/>
              <a:defRPr/>
            </a:lvl2pPr>
            <a:lvl3pPr marL="1371600" lvl="2" indent="-273050" algn="l" rtl="0">
              <a:lnSpc>
                <a:spcPct val="110000"/>
              </a:lnSpc>
              <a:spcBef>
                <a:spcPts val="1600"/>
              </a:spcBef>
              <a:spcAft>
                <a:spcPts val="0"/>
              </a:spcAft>
              <a:buSzPts val="700"/>
              <a:buChar char="■"/>
              <a:defRPr/>
            </a:lvl3pPr>
            <a:lvl4pPr marL="1828800" lvl="3" indent="-273050" algn="l" rtl="0">
              <a:lnSpc>
                <a:spcPct val="110000"/>
              </a:lnSpc>
              <a:spcBef>
                <a:spcPts val="1600"/>
              </a:spcBef>
              <a:spcAft>
                <a:spcPts val="0"/>
              </a:spcAft>
              <a:buClr>
                <a:srgbClr val="7D7D80"/>
              </a:buClr>
              <a:buSzPts val="700"/>
              <a:buChar char="●"/>
              <a:defRPr/>
            </a:lvl4pPr>
            <a:lvl5pPr marL="2286000" lvl="4" indent="-273050" algn="l" rtl="0">
              <a:lnSpc>
                <a:spcPct val="90000"/>
              </a:lnSpc>
              <a:spcBef>
                <a:spcPts val="1600"/>
              </a:spcBef>
              <a:spcAft>
                <a:spcPts val="0"/>
              </a:spcAft>
              <a:buClr>
                <a:srgbClr val="7D7D80"/>
              </a:buClr>
              <a:buSzPts val="700"/>
              <a:buChar char="○"/>
              <a:defRPr/>
            </a:lvl5pPr>
            <a:lvl6pPr marL="2743200" lvl="5" indent="-273050" algn="l" rtl="0">
              <a:lnSpc>
                <a:spcPct val="90000"/>
              </a:lnSpc>
              <a:spcBef>
                <a:spcPts val="1600"/>
              </a:spcBef>
              <a:spcAft>
                <a:spcPts val="0"/>
              </a:spcAft>
              <a:buClr>
                <a:schemeClr val="dk1"/>
              </a:buClr>
              <a:buSzPts val="700"/>
              <a:buChar char="■"/>
              <a:defRPr/>
            </a:lvl6pPr>
            <a:lvl7pPr marL="3200400" lvl="6" indent="-273050" algn="l" rtl="0">
              <a:lnSpc>
                <a:spcPct val="90000"/>
              </a:lnSpc>
              <a:spcBef>
                <a:spcPts val="1600"/>
              </a:spcBef>
              <a:spcAft>
                <a:spcPts val="0"/>
              </a:spcAft>
              <a:buClr>
                <a:schemeClr val="dk1"/>
              </a:buClr>
              <a:buSzPts val="700"/>
              <a:buChar char="●"/>
              <a:defRPr/>
            </a:lvl7pPr>
            <a:lvl8pPr marL="3657600" lvl="7" indent="-273050" algn="l" rtl="0">
              <a:lnSpc>
                <a:spcPct val="90000"/>
              </a:lnSpc>
              <a:spcBef>
                <a:spcPts val="1600"/>
              </a:spcBef>
              <a:spcAft>
                <a:spcPts val="0"/>
              </a:spcAft>
              <a:buClr>
                <a:schemeClr val="dk1"/>
              </a:buClr>
              <a:buSzPts val="700"/>
              <a:buChar char="○"/>
              <a:defRPr/>
            </a:lvl8pPr>
            <a:lvl9pPr marL="4114800" lvl="8" indent="-273050" algn="l" rtl="0">
              <a:lnSpc>
                <a:spcPct val="90000"/>
              </a:lnSpc>
              <a:spcBef>
                <a:spcPts val="1600"/>
              </a:spcBef>
              <a:spcAft>
                <a:spcPts val="1600"/>
              </a:spcAft>
              <a:buClr>
                <a:schemeClr val="dk1"/>
              </a:buClr>
              <a:buSzPts val="700"/>
              <a:buChar char="■"/>
              <a:defRPr/>
            </a:lvl9pPr>
          </a:lstStyle>
          <a:p>
            <a:endParaRPr/>
          </a:p>
        </p:txBody>
      </p:sp>
      <p:sp>
        <p:nvSpPr>
          <p:cNvPr id="1725" name="Google Shape;1725;p222"/>
          <p:cNvSpPr txBox="1">
            <a:spLocks noGrp="1"/>
          </p:cNvSpPr>
          <p:nvPr>
            <p:ph type="body" idx="4"/>
          </p:nvPr>
        </p:nvSpPr>
        <p:spPr>
          <a:xfrm>
            <a:off x="3500577" y="3226201"/>
            <a:ext cx="2142900" cy="514500"/>
          </a:xfrm>
          <a:prstGeom prst="rect">
            <a:avLst/>
          </a:prstGeom>
          <a:noFill/>
          <a:ln>
            <a:noFill/>
          </a:ln>
        </p:spPr>
        <p:txBody>
          <a:bodyPr spcFirstLastPara="1" wrap="square" lIns="34275" tIns="17125" rIns="34275" bIns="17125" anchor="t" anchorCtr="0">
            <a:normAutofit/>
          </a:bodyPr>
          <a:lstStyle>
            <a:lvl1pPr marL="457200" lvl="0" indent="-228600" algn="ctr" rtl="0">
              <a:lnSpc>
                <a:spcPct val="110000"/>
              </a:lnSpc>
              <a:spcBef>
                <a:spcPts val="400"/>
              </a:spcBef>
              <a:spcAft>
                <a:spcPts val="0"/>
              </a:spcAft>
              <a:buSzPts val="1300"/>
              <a:buNone/>
              <a:defRPr sz="1300" cap="none"/>
            </a:lvl1pPr>
            <a:lvl2pPr marL="914400" lvl="1" indent="-273050" algn="l" rtl="0">
              <a:lnSpc>
                <a:spcPct val="110000"/>
              </a:lnSpc>
              <a:spcBef>
                <a:spcPts val="1600"/>
              </a:spcBef>
              <a:spcAft>
                <a:spcPts val="0"/>
              </a:spcAft>
              <a:buSzPts val="700"/>
              <a:buChar char="○"/>
              <a:defRPr/>
            </a:lvl2pPr>
            <a:lvl3pPr marL="1371600" lvl="2" indent="-273050" algn="l" rtl="0">
              <a:lnSpc>
                <a:spcPct val="110000"/>
              </a:lnSpc>
              <a:spcBef>
                <a:spcPts val="1600"/>
              </a:spcBef>
              <a:spcAft>
                <a:spcPts val="0"/>
              </a:spcAft>
              <a:buSzPts val="700"/>
              <a:buChar char="■"/>
              <a:defRPr/>
            </a:lvl3pPr>
            <a:lvl4pPr marL="1828800" lvl="3" indent="-273050" algn="l" rtl="0">
              <a:lnSpc>
                <a:spcPct val="110000"/>
              </a:lnSpc>
              <a:spcBef>
                <a:spcPts val="1600"/>
              </a:spcBef>
              <a:spcAft>
                <a:spcPts val="0"/>
              </a:spcAft>
              <a:buClr>
                <a:srgbClr val="7D7D80"/>
              </a:buClr>
              <a:buSzPts val="700"/>
              <a:buChar char="●"/>
              <a:defRPr/>
            </a:lvl4pPr>
            <a:lvl5pPr marL="2286000" lvl="4" indent="-273050" algn="l" rtl="0">
              <a:lnSpc>
                <a:spcPct val="90000"/>
              </a:lnSpc>
              <a:spcBef>
                <a:spcPts val="1600"/>
              </a:spcBef>
              <a:spcAft>
                <a:spcPts val="0"/>
              </a:spcAft>
              <a:buClr>
                <a:srgbClr val="7D7D80"/>
              </a:buClr>
              <a:buSzPts val="700"/>
              <a:buChar char="○"/>
              <a:defRPr/>
            </a:lvl5pPr>
            <a:lvl6pPr marL="2743200" lvl="5" indent="-273050" algn="l" rtl="0">
              <a:lnSpc>
                <a:spcPct val="90000"/>
              </a:lnSpc>
              <a:spcBef>
                <a:spcPts val="1600"/>
              </a:spcBef>
              <a:spcAft>
                <a:spcPts val="0"/>
              </a:spcAft>
              <a:buClr>
                <a:schemeClr val="dk1"/>
              </a:buClr>
              <a:buSzPts val="700"/>
              <a:buChar char="■"/>
              <a:defRPr/>
            </a:lvl6pPr>
            <a:lvl7pPr marL="3200400" lvl="6" indent="-273050" algn="l" rtl="0">
              <a:lnSpc>
                <a:spcPct val="90000"/>
              </a:lnSpc>
              <a:spcBef>
                <a:spcPts val="1600"/>
              </a:spcBef>
              <a:spcAft>
                <a:spcPts val="0"/>
              </a:spcAft>
              <a:buClr>
                <a:schemeClr val="dk1"/>
              </a:buClr>
              <a:buSzPts val="700"/>
              <a:buChar char="●"/>
              <a:defRPr/>
            </a:lvl7pPr>
            <a:lvl8pPr marL="3657600" lvl="7" indent="-273050" algn="l" rtl="0">
              <a:lnSpc>
                <a:spcPct val="90000"/>
              </a:lnSpc>
              <a:spcBef>
                <a:spcPts val="1600"/>
              </a:spcBef>
              <a:spcAft>
                <a:spcPts val="0"/>
              </a:spcAft>
              <a:buClr>
                <a:schemeClr val="dk1"/>
              </a:buClr>
              <a:buSzPts val="700"/>
              <a:buChar char="○"/>
              <a:defRPr/>
            </a:lvl8pPr>
            <a:lvl9pPr marL="4114800" lvl="8" indent="-273050" algn="l" rtl="0">
              <a:lnSpc>
                <a:spcPct val="90000"/>
              </a:lnSpc>
              <a:spcBef>
                <a:spcPts val="1600"/>
              </a:spcBef>
              <a:spcAft>
                <a:spcPts val="1600"/>
              </a:spcAft>
              <a:buClr>
                <a:schemeClr val="dk1"/>
              </a:buClr>
              <a:buSzPts val="700"/>
              <a:buChar char="■"/>
              <a:defRPr/>
            </a:lvl9pPr>
          </a:lstStyle>
          <a:p>
            <a:endParaRPr/>
          </a:p>
        </p:txBody>
      </p:sp>
      <p:sp>
        <p:nvSpPr>
          <p:cNvPr id="1726" name="Google Shape;1726;p222"/>
          <p:cNvSpPr txBox="1">
            <a:spLocks noGrp="1"/>
          </p:cNvSpPr>
          <p:nvPr>
            <p:ph type="body" idx="5"/>
          </p:nvPr>
        </p:nvSpPr>
        <p:spPr>
          <a:xfrm>
            <a:off x="3372006" y="1800225"/>
            <a:ext cx="2400000" cy="1425900"/>
          </a:xfrm>
          <a:prstGeom prst="rect">
            <a:avLst/>
          </a:prstGeom>
          <a:noFill/>
          <a:ln>
            <a:noFill/>
          </a:ln>
        </p:spPr>
        <p:txBody>
          <a:bodyPr spcFirstLastPara="1" wrap="square" lIns="0" tIns="0" rIns="0" bIns="0" anchor="b" anchorCtr="0">
            <a:normAutofit/>
          </a:bodyPr>
          <a:lstStyle>
            <a:lvl1pPr marL="457200" lvl="0" indent="-228600" algn="ctr" rtl="0">
              <a:lnSpc>
                <a:spcPct val="100000"/>
              </a:lnSpc>
              <a:spcBef>
                <a:spcPts val="0"/>
              </a:spcBef>
              <a:spcAft>
                <a:spcPts val="0"/>
              </a:spcAft>
              <a:buSzPts val="9400"/>
              <a:buNone/>
              <a:defRPr sz="9400" b="0" i="0">
                <a:solidFill>
                  <a:srgbClr val="404041"/>
                </a:solidFill>
                <a:latin typeface="Arial"/>
                <a:ea typeface="Arial"/>
                <a:cs typeface="Arial"/>
                <a:sym typeface="Arial"/>
              </a:defRPr>
            </a:lvl1pPr>
            <a:lvl2pPr marL="914400" lvl="1" indent="-273050" algn="l" rtl="0">
              <a:lnSpc>
                <a:spcPct val="110000"/>
              </a:lnSpc>
              <a:spcBef>
                <a:spcPts val="1600"/>
              </a:spcBef>
              <a:spcAft>
                <a:spcPts val="0"/>
              </a:spcAft>
              <a:buSzPts val="700"/>
              <a:buChar char="○"/>
              <a:defRPr/>
            </a:lvl2pPr>
            <a:lvl3pPr marL="1371600" lvl="2" indent="-273050" algn="l" rtl="0">
              <a:lnSpc>
                <a:spcPct val="110000"/>
              </a:lnSpc>
              <a:spcBef>
                <a:spcPts val="1600"/>
              </a:spcBef>
              <a:spcAft>
                <a:spcPts val="0"/>
              </a:spcAft>
              <a:buSzPts val="700"/>
              <a:buChar char="■"/>
              <a:defRPr/>
            </a:lvl3pPr>
            <a:lvl4pPr marL="1828800" lvl="3" indent="-273050" algn="l" rtl="0">
              <a:lnSpc>
                <a:spcPct val="110000"/>
              </a:lnSpc>
              <a:spcBef>
                <a:spcPts val="1600"/>
              </a:spcBef>
              <a:spcAft>
                <a:spcPts val="0"/>
              </a:spcAft>
              <a:buClr>
                <a:srgbClr val="7D7D80"/>
              </a:buClr>
              <a:buSzPts val="700"/>
              <a:buChar char="●"/>
              <a:defRPr/>
            </a:lvl4pPr>
            <a:lvl5pPr marL="2286000" lvl="4" indent="-273050" algn="l" rtl="0">
              <a:lnSpc>
                <a:spcPct val="90000"/>
              </a:lnSpc>
              <a:spcBef>
                <a:spcPts val="1600"/>
              </a:spcBef>
              <a:spcAft>
                <a:spcPts val="0"/>
              </a:spcAft>
              <a:buClr>
                <a:srgbClr val="7D7D80"/>
              </a:buClr>
              <a:buSzPts val="700"/>
              <a:buChar char="○"/>
              <a:defRPr/>
            </a:lvl5pPr>
            <a:lvl6pPr marL="2743200" lvl="5" indent="-273050" algn="l" rtl="0">
              <a:lnSpc>
                <a:spcPct val="90000"/>
              </a:lnSpc>
              <a:spcBef>
                <a:spcPts val="1600"/>
              </a:spcBef>
              <a:spcAft>
                <a:spcPts val="0"/>
              </a:spcAft>
              <a:buClr>
                <a:schemeClr val="dk1"/>
              </a:buClr>
              <a:buSzPts val="700"/>
              <a:buChar char="■"/>
              <a:defRPr/>
            </a:lvl6pPr>
            <a:lvl7pPr marL="3200400" lvl="6" indent="-273050" algn="l" rtl="0">
              <a:lnSpc>
                <a:spcPct val="90000"/>
              </a:lnSpc>
              <a:spcBef>
                <a:spcPts val="1600"/>
              </a:spcBef>
              <a:spcAft>
                <a:spcPts val="0"/>
              </a:spcAft>
              <a:buClr>
                <a:schemeClr val="dk1"/>
              </a:buClr>
              <a:buSzPts val="700"/>
              <a:buChar char="●"/>
              <a:defRPr/>
            </a:lvl7pPr>
            <a:lvl8pPr marL="3657600" lvl="7" indent="-273050" algn="l" rtl="0">
              <a:lnSpc>
                <a:spcPct val="90000"/>
              </a:lnSpc>
              <a:spcBef>
                <a:spcPts val="1600"/>
              </a:spcBef>
              <a:spcAft>
                <a:spcPts val="0"/>
              </a:spcAft>
              <a:buClr>
                <a:schemeClr val="dk1"/>
              </a:buClr>
              <a:buSzPts val="700"/>
              <a:buChar char="○"/>
              <a:defRPr/>
            </a:lvl8pPr>
            <a:lvl9pPr marL="4114800" lvl="8" indent="-273050" algn="l" rtl="0">
              <a:lnSpc>
                <a:spcPct val="90000"/>
              </a:lnSpc>
              <a:spcBef>
                <a:spcPts val="1600"/>
              </a:spcBef>
              <a:spcAft>
                <a:spcPts val="1600"/>
              </a:spcAft>
              <a:buClr>
                <a:schemeClr val="dk1"/>
              </a:buClr>
              <a:buSzPts val="700"/>
              <a:buChar char="■"/>
              <a:defRPr/>
            </a:lvl9pPr>
          </a:lstStyle>
          <a:p>
            <a:endParaRPr/>
          </a:p>
        </p:txBody>
      </p:sp>
      <p:sp>
        <p:nvSpPr>
          <p:cNvPr id="1727" name="Google Shape;1727;p222"/>
          <p:cNvSpPr txBox="1">
            <a:spLocks noGrp="1"/>
          </p:cNvSpPr>
          <p:nvPr>
            <p:ph type="body" idx="6"/>
          </p:nvPr>
        </p:nvSpPr>
        <p:spPr>
          <a:xfrm>
            <a:off x="6157706" y="3226201"/>
            <a:ext cx="2142900" cy="514500"/>
          </a:xfrm>
          <a:prstGeom prst="rect">
            <a:avLst/>
          </a:prstGeom>
          <a:noFill/>
          <a:ln>
            <a:noFill/>
          </a:ln>
        </p:spPr>
        <p:txBody>
          <a:bodyPr spcFirstLastPara="1" wrap="square" lIns="34275" tIns="17125" rIns="34275" bIns="17125" anchor="t" anchorCtr="0">
            <a:normAutofit/>
          </a:bodyPr>
          <a:lstStyle>
            <a:lvl1pPr marL="457200" lvl="0" indent="-228600" algn="ctr" rtl="0">
              <a:lnSpc>
                <a:spcPct val="110000"/>
              </a:lnSpc>
              <a:spcBef>
                <a:spcPts val="400"/>
              </a:spcBef>
              <a:spcAft>
                <a:spcPts val="0"/>
              </a:spcAft>
              <a:buSzPts val="1300"/>
              <a:buNone/>
              <a:defRPr sz="1300" cap="none"/>
            </a:lvl1pPr>
            <a:lvl2pPr marL="914400" lvl="1" indent="-273050" algn="l" rtl="0">
              <a:lnSpc>
                <a:spcPct val="110000"/>
              </a:lnSpc>
              <a:spcBef>
                <a:spcPts val="1600"/>
              </a:spcBef>
              <a:spcAft>
                <a:spcPts val="0"/>
              </a:spcAft>
              <a:buSzPts val="700"/>
              <a:buChar char="○"/>
              <a:defRPr/>
            </a:lvl2pPr>
            <a:lvl3pPr marL="1371600" lvl="2" indent="-273050" algn="l" rtl="0">
              <a:lnSpc>
                <a:spcPct val="110000"/>
              </a:lnSpc>
              <a:spcBef>
                <a:spcPts val="1600"/>
              </a:spcBef>
              <a:spcAft>
                <a:spcPts val="0"/>
              </a:spcAft>
              <a:buSzPts val="700"/>
              <a:buChar char="■"/>
              <a:defRPr/>
            </a:lvl3pPr>
            <a:lvl4pPr marL="1828800" lvl="3" indent="-273050" algn="l" rtl="0">
              <a:lnSpc>
                <a:spcPct val="110000"/>
              </a:lnSpc>
              <a:spcBef>
                <a:spcPts val="1600"/>
              </a:spcBef>
              <a:spcAft>
                <a:spcPts val="0"/>
              </a:spcAft>
              <a:buClr>
                <a:srgbClr val="7D7D80"/>
              </a:buClr>
              <a:buSzPts val="700"/>
              <a:buChar char="●"/>
              <a:defRPr/>
            </a:lvl4pPr>
            <a:lvl5pPr marL="2286000" lvl="4" indent="-273050" algn="l" rtl="0">
              <a:lnSpc>
                <a:spcPct val="90000"/>
              </a:lnSpc>
              <a:spcBef>
                <a:spcPts val="1600"/>
              </a:spcBef>
              <a:spcAft>
                <a:spcPts val="0"/>
              </a:spcAft>
              <a:buClr>
                <a:srgbClr val="7D7D80"/>
              </a:buClr>
              <a:buSzPts val="700"/>
              <a:buChar char="○"/>
              <a:defRPr/>
            </a:lvl5pPr>
            <a:lvl6pPr marL="2743200" lvl="5" indent="-273050" algn="l" rtl="0">
              <a:lnSpc>
                <a:spcPct val="90000"/>
              </a:lnSpc>
              <a:spcBef>
                <a:spcPts val="1600"/>
              </a:spcBef>
              <a:spcAft>
                <a:spcPts val="0"/>
              </a:spcAft>
              <a:buClr>
                <a:schemeClr val="dk1"/>
              </a:buClr>
              <a:buSzPts val="700"/>
              <a:buChar char="■"/>
              <a:defRPr/>
            </a:lvl6pPr>
            <a:lvl7pPr marL="3200400" lvl="6" indent="-273050" algn="l" rtl="0">
              <a:lnSpc>
                <a:spcPct val="90000"/>
              </a:lnSpc>
              <a:spcBef>
                <a:spcPts val="1600"/>
              </a:spcBef>
              <a:spcAft>
                <a:spcPts val="0"/>
              </a:spcAft>
              <a:buClr>
                <a:schemeClr val="dk1"/>
              </a:buClr>
              <a:buSzPts val="700"/>
              <a:buChar char="●"/>
              <a:defRPr/>
            </a:lvl7pPr>
            <a:lvl8pPr marL="3657600" lvl="7" indent="-273050" algn="l" rtl="0">
              <a:lnSpc>
                <a:spcPct val="90000"/>
              </a:lnSpc>
              <a:spcBef>
                <a:spcPts val="1600"/>
              </a:spcBef>
              <a:spcAft>
                <a:spcPts val="0"/>
              </a:spcAft>
              <a:buClr>
                <a:schemeClr val="dk1"/>
              </a:buClr>
              <a:buSzPts val="700"/>
              <a:buChar char="○"/>
              <a:defRPr/>
            </a:lvl8pPr>
            <a:lvl9pPr marL="4114800" lvl="8" indent="-273050" algn="l" rtl="0">
              <a:lnSpc>
                <a:spcPct val="90000"/>
              </a:lnSpc>
              <a:spcBef>
                <a:spcPts val="1600"/>
              </a:spcBef>
              <a:spcAft>
                <a:spcPts val="1600"/>
              </a:spcAft>
              <a:buClr>
                <a:schemeClr val="dk1"/>
              </a:buClr>
              <a:buSzPts val="700"/>
              <a:buChar char="■"/>
              <a:defRPr/>
            </a:lvl9pPr>
          </a:lstStyle>
          <a:p>
            <a:endParaRPr/>
          </a:p>
        </p:txBody>
      </p:sp>
      <p:sp>
        <p:nvSpPr>
          <p:cNvPr id="1728" name="Google Shape;1728;p222"/>
          <p:cNvSpPr txBox="1">
            <a:spLocks noGrp="1"/>
          </p:cNvSpPr>
          <p:nvPr>
            <p:ph type="body" idx="7"/>
          </p:nvPr>
        </p:nvSpPr>
        <p:spPr>
          <a:xfrm>
            <a:off x="6029135" y="1800225"/>
            <a:ext cx="2400000" cy="1425900"/>
          </a:xfrm>
          <a:prstGeom prst="rect">
            <a:avLst/>
          </a:prstGeom>
          <a:noFill/>
          <a:ln>
            <a:noFill/>
          </a:ln>
        </p:spPr>
        <p:txBody>
          <a:bodyPr spcFirstLastPara="1" wrap="square" lIns="0" tIns="0" rIns="0" bIns="0" anchor="b" anchorCtr="0">
            <a:normAutofit/>
          </a:bodyPr>
          <a:lstStyle>
            <a:lvl1pPr marL="457200" lvl="0" indent="-228600" algn="ctr" rtl="0">
              <a:lnSpc>
                <a:spcPct val="100000"/>
              </a:lnSpc>
              <a:spcBef>
                <a:spcPts val="0"/>
              </a:spcBef>
              <a:spcAft>
                <a:spcPts val="0"/>
              </a:spcAft>
              <a:buSzPts val="9400"/>
              <a:buNone/>
              <a:defRPr sz="9400" b="0" i="0">
                <a:solidFill>
                  <a:srgbClr val="404041"/>
                </a:solidFill>
                <a:latin typeface="Arial"/>
                <a:ea typeface="Arial"/>
                <a:cs typeface="Arial"/>
                <a:sym typeface="Arial"/>
              </a:defRPr>
            </a:lvl1pPr>
            <a:lvl2pPr marL="914400" lvl="1" indent="-273050" algn="l" rtl="0">
              <a:lnSpc>
                <a:spcPct val="110000"/>
              </a:lnSpc>
              <a:spcBef>
                <a:spcPts val="1600"/>
              </a:spcBef>
              <a:spcAft>
                <a:spcPts val="0"/>
              </a:spcAft>
              <a:buSzPts val="700"/>
              <a:buChar char="○"/>
              <a:defRPr/>
            </a:lvl2pPr>
            <a:lvl3pPr marL="1371600" lvl="2" indent="-273050" algn="l" rtl="0">
              <a:lnSpc>
                <a:spcPct val="110000"/>
              </a:lnSpc>
              <a:spcBef>
                <a:spcPts val="1600"/>
              </a:spcBef>
              <a:spcAft>
                <a:spcPts val="0"/>
              </a:spcAft>
              <a:buSzPts val="700"/>
              <a:buChar char="■"/>
              <a:defRPr/>
            </a:lvl3pPr>
            <a:lvl4pPr marL="1828800" lvl="3" indent="-273050" algn="l" rtl="0">
              <a:lnSpc>
                <a:spcPct val="110000"/>
              </a:lnSpc>
              <a:spcBef>
                <a:spcPts val="1600"/>
              </a:spcBef>
              <a:spcAft>
                <a:spcPts val="0"/>
              </a:spcAft>
              <a:buClr>
                <a:srgbClr val="7D7D80"/>
              </a:buClr>
              <a:buSzPts val="700"/>
              <a:buChar char="●"/>
              <a:defRPr/>
            </a:lvl4pPr>
            <a:lvl5pPr marL="2286000" lvl="4" indent="-273050" algn="l" rtl="0">
              <a:lnSpc>
                <a:spcPct val="90000"/>
              </a:lnSpc>
              <a:spcBef>
                <a:spcPts val="1600"/>
              </a:spcBef>
              <a:spcAft>
                <a:spcPts val="0"/>
              </a:spcAft>
              <a:buClr>
                <a:srgbClr val="7D7D80"/>
              </a:buClr>
              <a:buSzPts val="700"/>
              <a:buChar char="○"/>
              <a:defRPr/>
            </a:lvl5pPr>
            <a:lvl6pPr marL="2743200" lvl="5" indent="-273050" algn="l" rtl="0">
              <a:lnSpc>
                <a:spcPct val="90000"/>
              </a:lnSpc>
              <a:spcBef>
                <a:spcPts val="1600"/>
              </a:spcBef>
              <a:spcAft>
                <a:spcPts val="0"/>
              </a:spcAft>
              <a:buClr>
                <a:schemeClr val="dk1"/>
              </a:buClr>
              <a:buSzPts val="700"/>
              <a:buChar char="■"/>
              <a:defRPr/>
            </a:lvl6pPr>
            <a:lvl7pPr marL="3200400" lvl="6" indent="-273050" algn="l" rtl="0">
              <a:lnSpc>
                <a:spcPct val="90000"/>
              </a:lnSpc>
              <a:spcBef>
                <a:spcPts val="1600"/>
              </a:spcBef>
              <a:spcAft>
                <a:spcPts val="0"/>
              </a:spcAft>
              <a:buClr>
                <a:schemeClr val="dk1"/>
              </a:buClr>
              <a:buSzPts val="700"/>
              <a:buChar char="●"/>
              <a:defRPr/>
            </a:lvl7pPr>
            <a:lvl8pPr marL="3657600" lvl="7" indent="-273050" algn="l" rtl="0">
              <a:lnSpc>
                <a:spcPct val="90000"/>
              </a:lnSpc>
              <a:spcBef>
                <a:spcPts val="1600"/>
              </a:spcBef>
              <a:spcAft>
                <a:spcPts val="0"/>
              </a:spcAft>
              <a:buClr>
                <a:schemeClr val="dk1"/>
              </a:buClr>
              <a:buSzPts val="700"/>
              <a:buChar char="○"/>
              <a:defRPr/>
            </a:lvl8pPr>
            <a:lvl9pPr marL="4114800" lvl="8" indent="-273050" algn="l" rtl="0">
              <a:lnSpc>
                <a:spcPct val="90000"/>
              </a:lnSpc>
              <a:spcBef>
                <a:spcPts val="1600"/>
              </a:spcBef>
              <a:spcAft>
                <a:spcPts val="1600"/>
              </a:spcAft>
              <a:buClr>
                <a:schemeClr val="dk1"/>
              </a:buClr>
              <a:buSzPts val="700"/>
              <a:buChar char="■"/>
              <a:defRPr/>
            </a:lvl9pPr>
          </a:lstStyle>
          <a:p>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_ Introduction x 4 1">
  <p:cSld name="3 Column-Client Quotes_2_1">
    <p:spTree>
      <p:nvGrpSpPr>
        <p:cNvPr id="1" name="Shape 1729"/>
        <p:cNvGrpSpPr/>
        <p:nvPr/>
      </p:nvGrpSpPr>
      <p:grpSpPr>
        <a:xfrm>
          <a:off x="0" y="0"/>
          <a:ext cx="0" cy="0"/>
          <a:chOff x="0" y="0"/>
          <a:chExt cx="0" cy="0"/>
        </a:xfrm>
      </p:grpSpPr>
      <p:sp>
        <p:nvSpPr>
          <p:cNvPr id="1730" name="Google Shape;1730;p223"/>
          <p:cNvSpPr>
            <a:spLocks noGrp="1"/>
          </p:cNvSpPr>
          <p:nvPr>
            <p:ph type="pic" idx="2"/>
          </p:nvPr>
        </p:nvSpPr>
        <p:spPr>
          <a:xfrm>
            <a:off x="68310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31" name="Google Shape;1731;p223"/>
          <p:cNvSpPr>
            <a:spLocks noGrp="1"/>
          </p:cNvSpPr>
          <p:nvPr>
            <p:ph type="pic" idx="3"/>
          </p:nvPr>
        </p:nvSpPr>
        <p:spPr>
          <a:xfrm>
            <a:off x="280870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32" name="Google Shape;1732;p223"/>
          <p:cNvSpPr>
            <a:spLocks noGrp="1"/>
          </p:cNvSpPr>
          <p:nvPr>
            <p:ph type="pic" idx="4"/>
          </p:nvPr>
        </p:nvSpPr>
        <p:spPr>
          <a:xfrm>
            <a:off x="7061175"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733" name="Google Shape;1733;p223"/>
          <p:cNvSpPr txBox="1">
            <a:spLocks noGrp="1"/>
          </p:cNvSpPr>
          <p:nvPr>
            <p:ph type="subTitle" idx="1"/>
          </p:nvPr>
        </p:nvSpPr>
        <p:spPr>
          <a:xfrm>
            <a:off x="388800" y="2842950"/>
            <a:ext cx="1976400" cy="352500"/>
          </a:xfrm>
          <a:prstGeom prst="rect">
            <a:avLst/>
          </a:prstGeom>
          <a:noFill/>
          <a:ln>
            <a:noFill/>
          </a:ln>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734" name="Google Shape;1734;p223"/>
          <p:cNvSpPr txBox="1">
            <a:spLocks noGrp="1"/>
          </p:cNvSpPr>
          <p:nvPr>
            <p:ph type="body" idx="5"/>
          </p:nvPr>
        </p:nvSpPr>
        <p:spPr>
          <a:xfrm>
            <a:off x="388800" y="3207325"/>
            <a:ext cx="1967400" cy="1296300"/>
          </a:xfrm>
          <a:prstGeom prst="rect">
            <a:avLst/>
          </a:prstGeom>
          <a:noFill/>
          <a:ln>
            <a:noFill/>
          </a:ln>
        </p:spPr>
        <p:txBody>
          <a:bodyPr spcFirstLastPara="1" wrap="square" lIns="0" tIns="91425" rIns="0" bIns="91425" anchor="t" anchorCtr="0">
            <a:noAutofit/>
          </a:bodyPr>
          <a:lstStyle>
            <a:lvl1pPr marL="457200" lvl="0" indent="-317500" algn="ctr" rtl="0">
              <a:lnSpc>
                <a:spcPct val="130000"/>
              </a:lnSpc>
              <a:spcBef>
                <a:spcPts val="0"/>
              </a:spcBef>
              <a:spcAft>
                <a:spcPts val="0"/>
              </a:spcAft>
              <a:buSzPts val="1400"/>
              <a:buChar char="●"/>
              <a:defRPr sz="1400"/>
            </a:lvl1pPr>
            <a:lvl2pPr marL="914400" lvl="1" indent="-317500" algn="ctr" rtl="0">
              <a:lnSpc>
                <a:spcPct val="130000"/>
              </a:lnSpc>
              <a:spcBef>
                <a:spcPts val="1600"/>
              </a:spcBef>
              <a:spcAft>
                <a:spcPts val="0"/>
              </a:spcAft>
              <a:buSzPts val="1400"/>
              <a:buChar char="○"/>
              <a:defRPr/>
            </a:lvl2pPr>
            <a:lvl3pPr marL="1371600" lvl="2" indent="-317500" algn="ctr" rtl="0">
              <a:lnSpc>
                <a:spcPct val="130000"/>
              </a:lnSpc>
              <a:spcBef>
                <a:spcPts val="1600"/>
              </a:spcBef>
              <a:spcAft>
                <a:spcPts val="0"/>
              </a:spcAft>
              <a:buSzPts val="1400"/>
              <a:buChar char="■"/>
              <a:defRPr/>
            </a:lvl3pPr>
            <a:lvl4pPr marL="1828800" lvl="3" indent="-317500" algn="ctr" rtl="0">
              <a:lnSpc>
                <a:spcPct val="130000"/>
              </a:lnSpc>
              <a:spcBef>
                <a:spcPts val="1600"/>
              </a:spcBef>
              <a:spcAft>
                <a:spcPts val="0"/>
              </a:spcAft>
              <a:buSzPts val="1400"/>
              <a:buChar char="●"/>
              <a:defRPr/>
            </a:lvl4pPr>
            <a:lvl5pPr marL="2286000" lvl="4" indent="-317500" algn="ctr" rtl="0">
              <a:lnSpc>
                <a:spcPct val="130000"/>
              </a:lnSpc>
              <a:spcBef>
                <a:spcPts val="1600"/>
              </a:spcBef>
              <a:spcAft>
                <a:spcPts val="0"/>
              </a:spcAft>
              <a:buSzPts val="1400"/>
              <a:buChar char="○"/>
              <a:defRPr/>
            </a:lvl5pPr>
            <a:lvl6pPr marL="2743200" lvl="5" indent="-317500" algn="ctr" rtl="0">
              <a:lnSpc>
                <a:spcPct val="130000"/>
              </a:lnSpc>
              <a:spcBef>
                <a:spcPts val="1600"/>
              </a:spcBef>
              <a:spcAft>
                <a:spcPts val="0"/>
              </a:spcAft>
              <a:buSzPts val="1400"/>
              <a:buChar char="■"/>
              <a:defRPr/>
            </a:lvl6pPr>
            <a:lvl7pPr marL="3200400" lvl="6" indent="-317500" algn="ctr" rtl="0">
              <a:lnSpc>
                <a:spcPct val="130000"/>
              </a:lnSpc>
              <a:spcBef>
                <a:spcPts val="1600"/>
              </a:spcBef>
              <a:spcAft>
                <a:spcPts val="0"/>
              </a:spcAft>
              <a:buSzPts val="1400"/>
              <a:buChar char="●"/>
              <a:defRPr/>
            </a:lvl7pPr>
            <a:lvl8pPr marL="3657600" lvl="7" indent="-317500" algn="ctr" rtl="0">
              <a:lnSpc>
                <a:spcPct val="130000"/>
              </a:lnSpc>
              <a:spcBef>
                <a:spcPts val="1600"/>
              </a:spcBef>
              <a:spcAft>
                <a:spcPts val="0"/>
              </a:spcAft>
              <a:buSzPts val="1400"/>
              <a:buChar char="○"/>
              <a:defRPr/>
            </a:lvl8pPr>
            <a:lvl9pPr marL="4114800" lvl="8" indent="-317500" algn="ctr" rtl="0">
              <a:lnSpc>
                <a:spcPct val="130000"/>
              </a:lnSpc>
              <a:spcBef>
                <a:spcPts val="1600"/>
              </a:spcBef>
              <a:spcAft>
                <a:spcPts val="1600"/>
              </a:spcAft>
              <a:buSzPts val="1400"/>
              <a:buChar char="■"/>
              <a:defRPr/>
            </a:lvl9pPr>
          </a:lstStyle>
          <a:p>
            <a:endParaRPr/>
          </a:p>
        </p:txBody>
      </p:sp>
      <p:sp>
        <p:nvSpPr>
          <p:cNvPr id="1735" name="Google Shape;1735;p223"/>
          <p:cNvSpPr txBox="1">
            <a:spLocks noGrp="1"/>
          </p:cNvSpPr>
          <p:nvPr>
            <p:ph type="title"/>
          </p:nvPr>
        </p:nvSpPr>
        <p:spPr>
          <a:xfrm>
            <a:off x="311700" y="284275"/>
            <a:ext cx="8513100" cy="572700"/>
          </a:xfrm>
          <a:prstGeom prst="rect">
            <a:avLst/>
          </a:prstGeom>
          <a:noFill/>
          <a:ln>
            <a:noFill/>
          </a:ln>
        </p:spPr>
        <p:txBody>
          <a:bodyPr spcFirstLastPara="1" wrap="square" lIns="0" tIns="91425" rIns="0" bIns="91425" anchor="t" anchorCtr="0">
            <a:noAutofit/>
          </a:bodyPr>
          <a:lstStyle>
            <a:lvl1pPr lvl="0" algn="l" rtl="0">
              <a:lnSpc>
                <a:spcPct val="80000"/>
              </a:lnSpc>
              <a:spcBef>
                <a:spcPts val="0"/>
              </a:spcBef>
              <a:spcAft>
                <a:spcPts val="0"/>
              </a:spcAft>
              <a:buSzPts val="2800"/>
              <a:buNone/>
              <a:defRPr/>
            </a:lvl1pPr>
            <a:lvl2pPr lvl="1" algn="l" rtl="0">
              <a:lnSpc>
                <a:spcPct val="80000"/>
              </a:lnSpc>
              <a:spcBef>
                <a:spcPts val="0"/>
              </a:spcBef>
              <a:spcAft>
                <a:spcPts val="0"/>
              </a:spcAft>
              <a:buSzPts val="2800"/>
              <a:buNone/>
              <a:defRPr/>
            </a:lvl2pPr>
            <a:lvl3pPr lvl="2" algn="l" rtl="0">
              <a:lnSpc>
                <a:spcPct val="80000"/>
              </a:lnSpc>
              <a:spcBef>
                <a:spcPts val="0"/>
              </a:spcBef>
              <a:spcAft>
                <a:spcPts val="0"/>
              </a:spcAft>
              <a:buSzPts val="2800"/>
              <a:buNone/>
              <a:defRPr/>
            </a:lvl3pPr>
            <a:lvl4pPr lvl="3" algn="l" rtl="0">
              <a:lnSpc>
                <a:spcPct val="80000"/>
              </a:lnSpc>
              <a:spcBef>
                <a:spcPts val="0"/>
              </a:spcBef>
              <a:spcAft>
                <a:spcPts val="0"/>
              </a:spcAft>
              <a:buSzPts val="2800"/>
              <a:buNone/>
              <a:defRPr/>
            </a:lvl4pPr>
            <a:lvl5pPr lvl="4" algn="l" rtl="0">
              <a:lnSpc>
                <a:spcPct val="80000"/>
              </a:lnSpc>
              <a:spcBef>
                <a:spcPts val="0"/>
              </a:spcBef>
              <a:spcAft>
                <a:spcPts val="0"/>
              </a:spcAft>
              <a:buSzPts val="2800"/>
              <a:buNone/>
              <a:defRPr/>
            </a:lvl5pPr>
            <a:lvl6pPr lvl="5" algn="l" rtl="0">
              <a:lnSpc>
                <a:spcPct val="80000"/>
              </a:lnSpc>
              <a:spcBef>
                <a:spcPts val="0"/>
              </a:spcBef>
              <a:spcAft>
                <a:spcPts val="0"/>
              </a:spcAft>
              <a:buSzPts val="2800"/>
              <a:buNone/>
              <a:defRPr/>
            </a:lvl6pPr>
            <a:lvl7pPr lvl="6" algn="l" rtl="0">
              <a:lnSpc>
                <a:spcPct val="80000"/>
              </a:lnSpc>
              <a:spcBef>
                <a:spcPts val="0"/>
              </a:spcBef>
              <a:spcAft>
                <a:spcPts val="0"/>
              </a:spcAft>
              <a:buSzPts val="2800"/>
              <a:buNone/>
              <a:defRPr/>
            </a:lvl7pPr>
            <a:lvl8pPr lvl="7" algn="l" rtl="0">
              <a:lnSpc>
                <a:spcPct val="80000"/>
              </a:lnSpc>
              <a:spcBef>
                <a:spcPts val="0"/>
              </a:spcBef>
              <a:spcAft>
                <a:spcPts val="0"/>
              </a:spcAft>
              <a:buSzPts val="2800"/>
              <a:buNone/>
              <a:defRPr/>
            </a:lvl8pPr>
            <a:lvl9pPr lvl="8" algn="l" rtl="0">
              <a:lnSpc>
                <a:spcPct val="80000"/>
              </a:lnSpc>
              <a:spcBef>
                <a:spcPts val="0"/>
              </a:spcBef>
              <a:spcAft>
                <a:spcPts val="0"/>
              </a:spcAft>
              <a:buSzPts val="2800"/>
              <a:buNone/>
              <a:defRPr/>
            </a:lvl9pPr>
          </a:lstStyle>
          <a:p>
            <a:endParaRPr/>
          </a:p>
        </p:txBody>
      </p:sp>
      <p:sp>
        <p:nvSpPr>
          <p:cNvPr id="1736" name="Google Shape;1736;p223"/>
          <p:cNvSpPr txBox="1">
            <a:spLocks noGrp="1"/>
          </p:cNvSpPr>
          <p:nvPr>
            <p:ph type="subTitle" idx="6"/>
          </p:nvPr>
        </p:nvSpPr>
        <p:spPr>
          <a:xfrm>
            <a:off x="2514600" y="2842950"/>
            <a:ext cx="1976400" cy="352500"/>
          </a:xfrm>
          <a:prstGeom prst="rect">
            <a:avLst/>
          </a:prstGeom>
          <a:noFill/>
          <a:ln>
            <a:noFill/>
          </a:ln>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737" name="Google Shape;1737;p223"/>
          <p:cNvSpPr txBox="1">
            <a:spLocks noGrp="1"/>
          </p:cNvSpPr>
          <p:nvPr>
            <p:ph type="body" idx="7"/>
          </p:nvPr>
        </p:nvSpPr>
        <p:spPr>
          <a:xfrm>
            <a:off x="2514600" y="3207325"/>
            <a:ext cx="1976400" cy="1296300"/>
          </a:xfrm>
          <a:prstGeom prst="rect">
            <a:avLst/>
          </a:prstGeom>
          <a:noFill/>
          <a:ln>
            <a:noFill/>
          </a:ln>
        </p:spPr>
        <p:txBody>
          <a:bodyPr spcFirstLastPara="1" wrap="square" lIns="0" tIns="91425" rIns="0" bIns="91425" anchor="t" anchorCtr="0">
            <a:noAutofit/>
          </a:bodyPr>
          <a:lstStyle>
            <a:lvl1pPr marL="457200" lvl="0" indent="-317500" algn="ctr" rtl="0">
              <a:lnSpc>
                <a:spcPct val="130000"/>
              </a:lnSpc>
              <a:spcBef>
                <a:spcPts val="0"/>
              </a:spcBef>
              <a:spcAft>
                <a:spcPts val="0"/>
              </a:spcAft>
              <a:buSzPts val="1400"/>
              <a:buChar char="●"/>
              <a:defRPr sz="1400"/>
            </a:lvl1pPr>
            <a:lvl2pPr marL="914400" lvl="1" indent="-317500" algn="ctr" rtl="0">
              <a:lnSpc>
                <a:spcPct val="130000"/>
              </a:lnSpc>
              <a:spcBef>
                <a:spcPts val="1600"/>
              </a:spcBef>
              <a:spcAft>
                <a:spcPts val="0"/>
              </a:spcAft>
              <a:buSzPts val="1400"/>
              <a:buChar char="○"/>
              <a:defRPr/>
            </a:lvl2pPr>
            <a:lvl3pPr marL="1371600" lvl="2" indent="-317500" algn="ctr" rtl="0">
              <a:lnSpc>
                <a:spcPct val="130000"/>
              </a:lnSpc>
              <a:spcBef>
                <a:spcPts val="1600"/>
              </a:spcBef>
              <a:spcAft>
                <a:spcPts val="0"/>
              </a:spcAft>
              <a:buSzPts val="1400"/>
              <a:buChar char="■"/>
              <a:defRPr/>
            </a:lvl3pPr>
            <a:lvl4pPr marL="1828800" lvl="3" indent="-317500" algn="ctr" rtl="0">
              <a:lnSpc>
                <a:spcPct val="130000"/>
              </a:lnSpc>
              <a:spcBef>
                <a:spcPts val="1600"/>
              </a:spcBef>
              <a:spcAft>
                <a:spcPts val="0"/>
              </a:spcAft>
              <a:buSzPts val="1400"/>
              <a:buChar char="●"/>
              <a:defRPr/>
            </a:lvl4pPr>
            <a:lvl5pPr marL="2286000" lvl="4" indent="-317500" algn="ctr" rtl="0">
              <a:lnSpc>
                <a:spcPct val="130000"/>
              </a:lnSpc>
              <a:spcBef>
                <a:spcPts val="1600"/>
              </a:spcBef>
              <a:spcAft>
                <a:spcPts val="0"/>
              </a:spcAft>
              <a:buSzPts val="1400"/>
              <a:buChar char="○"/>
              <a:defRPr/>
            </a:lvl5pPr>
            <a:lvl6pPr marL="2743200" lvl="5" indent="-317500" algn="ctr" rtl="0">
              <a:lnSpc>
                <a:spcPct val="130000"/>
              </a:lnSpc>
              <a:spcBef>
                <a:spcPts val="1600"/>
              </a:spcBef>
              <a:spcAft>
                <a:spcPts val="0"/>
              </a:spcAft>
              <a:buSzPts val="1400"/>
              <a:buChar char="■"/>
              <a:defRPr/>
            </a:lvl6pPr>
            <a:lvl7pPr marL="3200400" lvl="6" indent="-317500" algn="ctr" rtl="0">
              <a:lnSpc>
                <a:spcPct val="130000"/>
              </a:lnSpc>
              <a:spcBef>
                <a:spcPts val="1600"/>
              </a:spcBef>
              <a:spcAft>
                <a:spcPts val="0"/>
              </a:spcAft>
              <a:buSzPts val="1400"/>
              <a:buChar char="●"/>
              <a:defRPr/>
            </a:lvl7pPr>
            <a:lvl8pPr marL="3657600" lvl="7" indent="-317500" algn="ctr" rtl="0">
              <a:lnSpc>
                <a:spcPct val="130000"/>
              </a:lnSpc>
              <a:spcBef>
                <a:spcPts val="1600"/>
              </a:spcBef>
              <a:spcAft>
                <a:spcPts val="0"/>
              </a:spcAft>
              <a:buSzPts val="1400"/>
              <a:buChar char="○"/>
              <a:defRPr/>
            </a:lvl8pPr>
            <a:lvl9pPr marL="4114800" lvl="8" indent="-317500" algn="ctr" rtl="0">
              <a:lnSpc>
                <a:spcPct val="130000"/>
              </a:lnSpc>
              <a:spcBef>
                <a:spcPts val="1600"/>
              </a:spcBef>
              <a:spcAft>
                <a:spcPts val="1600"/>
              </a:spcAft>
              <a:buSzPts val="1400"/>
              <a:buChar char="■"/>
              <a:defRPr/>
            </a:lvl9pPr>
          </a:lstStyle>
          <a:p>
            <a:endParaRPr/>
          </a:p>
        </p:txBody>
      </p:sp>
      <p:sp>
        <p:nvSpPr>
          <p:cNvPr id="1738" name="Google Shape;1738;p223"/>
          <p:cNvSpPr txBox="1">
            <a:spLocks noGrp="1"/>
          </p:cNvSpPr>
          <p:nvPr>
            <p:ph type="subTitle" idx="8"/>
          </p:nvPr>
        </p:nvSpPr>
        <p:spPr>
          <a:xfrm>
            <a:off x="4645275" y="2842950"/>
            <a:ext cx="1958700" cy="352500"/>
          </a:xfrm>
          <a:prstGeom prst="rect">
            <a:avLst/>
          </a:prstGeom>
          <a:noFill/>
          <a:ln>
            <a:noFill/>
          </a:ln>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739" name="Google Shape;1739;p223"/>
          <p:cNvSpPr txBox="1">
            <a:spLocks noGrp="1"/>
          </p:cNvSpPr>
          <p:nvPr>
            <p:ph type="body" idx="9"/>
          </p:nvPr>
        </p:nvSpPr>
        <p:spPr>
          <a:xfrm>
            <a:off x="4654002" y="3207325"/>
            <a:ext cx="1967700" cy="1296300"/>
          </a:xfrm>
          <a:prstGeom prst="rect">
            <a:avLst/>
          </a:prstGeom>
          <a:noFill/>
          <a:ln>
            <a:noFill/>
          </a:ln>
        </p:spPr>
        <p:txBody>
          <a:bodyPr spcFirstLastPara="1" wrap="square" lIns="0" tIns="91425" rIns="0" bIns="91425" anchor="t" anchorCtr="0">
            <a:noAutofit/>
          </a:bodyPr>
          <a:lstStyle>
            <a:lvl1pPr marL="457200" lvl="0" indent="-317500" algn="ctr" rtl="0">
              <a:lnSpc>
                <a:spcPct val="130000"/>
              </a:lnSpc>
              <a:spcBef>
                <a:spcPts val="0"/>
              </a:spcBef>
              <a:spcAft>
                <a:spcPts val="0"/>
              </a:spcAft>
              <a:buSzPts val="1400"/>
              <a:buChar char="●"/>
              <a:defRPr sz="1400"/>
            </a:lvl1pPr>
            <a:lvl2pPr marL="914400" lvl="1" indent="-317500" algn="ctr" rtl="0">
              <a:lnSpc>
                <a:spcPct val="130000"/>
              </a:lnSpc>
              <a:spcBef>
                <a:spcPts val="1600"/>
              </a:spcBef>
              <a:spcAft>
                <a:spcPts val="0"/>
              </a:spcAft>
              <a:buSzPts val="1400"/>
              <a:buChar char="○"/>
              <a:defRPr/>
            </a:lvl2pPr>
            <a:lvl3pPr marL="1371600" lvl="2" indent="-317500" algn="ctr" rtl="0">
              <a:lnSpc>
                <a:spcPct val="130000"/>
              </a:lnSpc>
              <a:spcBef>
                <a:spcPts val="1600"/>
              </a:spcBef>
              <a:spcAft>
                <a:spcPts val="0"/>
              </a:spcAft>
              <a:buSzPts val="1400"/>
              <a:buChar char="■"/>
              <a:defRPr/>
            </a:lvl3pPr>
            <a:lvl4pPr marL="1828800" lvl="3" indent="-317500" algn="ctr" rtl="0">
              <a:lnSpc>
                <a:spcPct val="130000"/>
              </a:lnSpc>
              <a:spcBef>
                <a:spcPts val="1600"/>
              </a:spcBef>
              <a:spcAft>
                <a:spcPts val="0"/>
              </a:spcAft>
              <a:buSzPts val="1400"/>
              <a:buChar char="●"/>
              <a:defRPr/>
            </a:lvl4pPr>
            <a:lvl5pPr marL="2286000" lvl="4" indent="-317500" algn="ctr" rtl="0">
              <a:lnSpc>
                <a:spcPct val="130000"/>
              </a:lnSpc>
              <a:spcBef>
                <a:spcPts val="1600"/>
              </a:spcBef>
              <a:spcAft>
                <a:spcPts val="0"/>
              </a:spcAft>
              <a:buSzPts val="1400"/>
              <a:buChar char="○"/>
              <a:defRPr/>
            </a:lvl5pPr>
            <a:lvl6pPr marL="2743200" lvl="5" indent="-317500" algn="ctr" rtl="0">
              <a:lnSpc>
                <a:spcPct val="130000"/>
              </a:lnSpc>
              <a:spcBef>
                <a:spcPts val="1600"/>
              </a:spcBef>
              <a:spcAft>
                <a:spcPts val="0"/>
              </a:spcAft>
              <a:buSzPts val="1400"/>
              <a:buChar char="■"/>
              <a:defRPr/>
            </a:lvl6pPr>
            <a:lvl7pPr marL="3200400" lvl="6" indent="-317500" algn="ctr" rtl="0">
              <a:lnSpc>
                <a:spcPct val="130000"/>
              </a:lnSpc>
              <a:spcBef>
                <a:spcPts val="1600"/>
              </a:spcBef>
              <a:spcAft>
                <a:spcPts val="0"/>
              </a:spcAft>
              <a:buSzPts val="1400"/>
              <a:buChar char="●"/>
              <a:defRPr/>
            </a:lvl7pPr>
            <a:lvl8pPr marL="3657600" lvl="7" indent="-317500" algn="ctr" rtl="0">
              <a:lnSpc>
                <a:spcPct val="130000"/>
              </a:lnSpc>
              <a:spcBef>
                <a:spcPts val="1600"/>
              </a:spcBef>
              <a:spcAft>
                <a:spcPts val="0"/>
              </a:spcAft>
              <a:buSzPts val="1400"/>
              <a:buChar char="○"/>
              <a:defRPr/>
            </a:lvl8pPr>
            <a:lvl9pPr marL="4114800" lvl="8" indent="-317500" algn="ctr" rtl="0">
              <a:lnSpc>
                <a:spcPct val="130000"/>
              </a:lnSpc>
              <a:spcBef>
                <a:spcPts val="1600"/>
              </a:spcBef>
              <a:spcAft>
                <a:spcPts val="1600"/>
              </a:spcAft>
              <a:buSzPts val="1400"/>
              <a:buChar char="■"/>
              <a:defRPr/>
            </a:lvl9pPr>
          </a:lstStyle>
          <a:p>
            <a:endParaRPr/>
          </a:p>
        </p:txBody>
      </p:sp>
      <p:pic>
        <p:nvPicPr>
          <p:cNvPr id="1740" name="Google Shape;1740;p223"/>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1741" name="Google Shape;1741;p223"/>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700"/>
              <a:buFont typeface="Arial"/>
              <a:buNone/>
            </a:pPr>
            <a:r>
              <a:rPr lang="en" sz="700" b="1" i="0" u="none" strike="noStrike" cap="none">
                <a:solidFill>
                  <a:srgbClr val="B7B7B7"/>
                </a:solidFill>
                <a:latin typeface="Libre Franklin"/>
                <a:ea typeface="Libre Franklin"/>
                <a:cs typeface="Libre Franklin"/>
                <a:sym typeface="Libre Franklin"/>
              </a:rPr>
              <a:t>CONFIDENTIAL • Do Not Share</a:t>
            </a:r>
            <a:endParaRPr sz="700" b="1" i="0" u="none" strike="noStrike" cap="none">
              <a:solidFill>
                <a:srgbClr val="B7B7B7"/>
              </a:solidFill>
              <a:latin typeface="Libre Franklin"/>
              <a:ea typeface="Libre Franklin"/>
              <a:cs typeface="Libre Franklin"/>
              <a:sym typeface="Libre Franklin"/>
            </a:endParaRPr>
          </a:p>
        </p:txBody>
      </p:sp>
      <p:sp>
        <p:nvSpPr>
          <p:cNvPr id="1742" name="Google Shape;1742;p223"/>
          <p:cNvSpPr txBox="1">
            <a:spLocks noGrp="1"/>
          </p:cNvSpPr>
          <p:nvPr>
            <p:ph type="subTitle" idx="13"/>
          </p:nvPr>
        </p:nvSpPr>
        <p:spPr>
          <a:xfrm>
            <a:off x="6771225" y="2842950"/>
            <a:ext cx="1958700" cy="352500"/>
          </a:xfrm>
          <a:prstGeom prst="rect">
            <a:avLst/>
          </a:prstGeom>
          <a:noFill/>
          <a:ln>
            <a:noFill/>
          </a:ln>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743" name="Google Shape;1743;p223"/>
          <p:cNvSpPr txBox="1">
            <a:spLocks noGrp="1"/>
          </p:cNvSpPr>
          <p:nvPr>
            <p:ph type="body" idx="14"/>
          </p:nvPr>
        </p:nvSpPr>
        <p:spPr>
          <a:xfrm>
            <a:off x="6779952" y="3207325"/>
            <a:ext cx="1967700" cy="1296300"/>
          </a:xfrm>
          <a:prstGeom prst="rect">
            <a:avLst/>
          </a:prstGeom>
          <a:noFill/>
          <a:ln>
            <a:noFill/>
          </a:ln>
        </p:spPr>
        <p:txBody>
          <a:bodyPr spcFirstLastPara="1" wrap="square" lIns="0" tIns="91425" rIns="0" bIns="91425" anchor="t" anchorCtr="0">
            <a:noAutofit/>
          </a:bodyPr>
          <a:lstStyle>
            <a:lvl1pPr marL="457200" lvl="0" indent="-317500" algn="ctr" rtl="0">
              <a:lnSpc>
                <a:spcPct val="130000"/>
              </a:lnSpc>
              <a:spcBef>
                <a:spcPts val="0"/>
              </a:spcBef>
              <a:spcAft>
                <a:spcPts val="0"/>
              </a:spcAft>
              <a:buSzPts val="1400"/>
              <a:buChar char="●"/>
              <a:defRPr sz="1400"/>
            </a:lvl1pPr>
            <a:lvl2pPr marL="914400" lvl="1" indent="-317500" algn="ctr" rtl="0">
              <a:lnSpc>
                <a:spcPct val="130000"/>
              </a:lnSpc>
              <a:spcBef>
                <a:spcPts val="1600"/>
              </a:spcBef>
              <a:spcAft>
                <a:spcPts val="0"/>
              </a:spcAft>
              <a:buSzPts val="1400"/>
              <a:buChar char="○"/>
              <a:defRPr/>
            </a:lvl2pPr>
            <a:lvl3pPr marL="1371600" lvl="2" indent="-317500" algn="ctr" rtl="0">
              <a:lnSpc>
                <a:spcPct val="130000"/>
              </a:lnSpc>
              <a:spcBef>
                <a:spcPts val="1600"/>
              </a:spcBef>
              <a:spcAft>
                <a:spcPts val="0"/>
              </a:spcAft>
              <a:buSzPts val="1400"/>
              <a:buChar char="■"/>
              <a:defRPr/>
            </a:lvl3pPr>
            <a:lvl4pPr marL="1828800" lvl="3" indent="-317500" algn="ctr" rtl="0">
              <a:lnSpc>
                <a:spcPct val="130000"/>
              </a:lnSpc>
              <a:spcBef>
                <a:spcPts val="1600"/>
              </a:spcBef>
              <a:spcAft>
                <a:spcPts val="0"/>
              </a:spcAft>
              <a:buSzPts val="1400"/>
              <a:buChar char="●"/>
              <a:defRPr/>
            </a:lvl4pPr>
            <a:lvl5pPr marL="2286000" lvl="4" indent="-317500" algn="ctr" rtl="0">
              <a:lnSpc>
                <a:spcPct val="130000"/>
              </a:lnSpc>
              <a:spcBef>
                <a:spcPts val="1600"/>
              </a:spcBef>
              <a:spcAft>
                <a:spcPts val="0"/>
              </a:spcAft>
              <a:buSzPts val="1400"/>
              <a:buChar char="○"/>
              <a:defRPr/>
            </a:lvl5pPr>
            <a:lvl6pPr marL="2743200" lvl="5" indent="-317500" algn="ctr" rtl="0">
              <a:lnSpc>
                <a:spcPct val="130000"/>
              </a:lnSpc>
              <a:spcBef>
                <a:spcPts val="1600"/>
              </a:spcBef>
              <a:spcAft>
                <a:spcPts val="0"/>
              </a:spcAft>
              <a:buSzPts val="1400"/>
              <a:buChar char="■"/>
              <a:defRPr/>
            </a:lvl6pPr>
            <a:lvl7pPr marL="3200400" lvl="6" indent="-317500" algn="ctr" rtl="0">
              <a:lnSpc>
                <a:spcPct val="130000"/>
              </a:lnSpc>
              <a:spcBef>
                <a:spcPts val="1600"/>
              </a:spcBef>
              <a:spcAft>
                <a:spcPts val="0"/>
              </a:spcAft>
              <a:buSzPts val="1400"/>
              <a:buChar char="●"/>
              <a:defRPr/>
            </a:lvl7pPr>
            <a:lvl8pPr marL="3657600" lvl="7" indent="-317500" algn="ctr" rtl="0">
              <a:lnSpc>
                <a:spcPct val="130000"/>
              </a:lnSpc>
              <a:spcBef>
                <a:spcPts val="1600"/>
              </a:spcBef>
              <a:spcAft>
                <a:spcPts val="0"/>
              </a:spcAft>
              <a:buSzPts val="1400"/>
              <a:buChar char="○"/>
              <a:defRPr/>
            </a:lvl8pPr>
            <a:lvl9pPr marL="4114800" lvl="8" indent="-317500" algn="ctr" rtl="0">
              <a:lnSpc>
                <a:spcPct val="130000"/>
              </a:lnSpc>
              <a:spcBef>
                <a:spcPts val="1600"/>
              </a:spcBef>
              <a:spcAft>
                <a:spcPts val="1600"/>
              </a:spcAft>
              <a:buSzPts val="1400"/>
              <a:buChar char="■"/>
              <a:defRPr/>
            </a:lvl9pPr>
          </a:lstStyle>
          <a:p>
            <a:endParaRPr/>
          </a:p>
        </p:txBody>
      </p:sp>
      <p:sp>
        <p:nvSpPr>
          <p:cNvPr id="1744" name="Google Shape;1744;p223"/>
          <p:cNvSpPr>
            <a:spLocks noGrp="1"/>
          </p:cNvSpPr>
          <p:nvPr>
            <p:ph type="pic" idx="15"/>
          </p:nvPr>
        </p:nvSpPr>
        <p:spPr>
          <a:xfrm>
            <a:off x="494845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afe Harbor - Section header (Blue - Waves)">
  <p:cSld name="SECTION_HEADER_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24"/>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90000"/>
              </a:lnSpc>
              <a:spcBef>
                <a:spcPts val="0"/>
              </a:spcBef>
              <a:spcAft>
                <a:spcPts val="0"/>
              </a:spcAft>
              <a:buClr>
                <a:srgbClr val="FFFFFF"/>
              </a:buClr>
              <a:buSzPts val="4000"/>
              <a:buNone/>
              <a:defRPr sz="4000">
                <a:solidFill>
                  <a:srgbClr val="FFFFFF"/>
                </a:solidFill>
              </a:defRPr>
            </a:lvl2pPr>
            <a:lvl3pPr lvl="2" rtl="0">
              <a:lnSpc>
                <a:spcPct val="90000"/>
              </a:lnSpc>
              <a:spcBef>
                <a:spcPts val="0"/>
              </a:spcBef>
              <a:spcAft>
                <a:spcPts val="0"/>
              </a:spcAft>
              <a:buClr>
                <a:srgbClr val="FFFFFF"/>
              </a:buClr>
              <a:buSzPts val="4000"/>
              <a:buNone/>
              <a:defRPr sz="4000">
                <a:solidFill>
                  <a:srgbClr val="FFFFFF"/>
                </a:solidFill>
              </a:defRPr>
            </a:lvl3pPr>
            <a:lvl4pPr lvl="3" rtl="0">
              <a:lnSpc>
                <a:spcPct val="90000"/>
              </a:lnSpc>
              <a:spcBef>
                <a:spcPts val="0"/>
              </a:spcBef>
              <a:spcAft>
                <a:spcPts val="0"/>
              </a:spcAft>
              <a:buClr>
                <a:srgbClr val="FFFFFF"/>
              </a:buClr>
              <a:buSzPts val="4000"/>
              <a:buNone/>
              <a:defRPr sz="4000">
                <a:solidFill>
                  <a:srgbClr val="FFFFFF"/>
                </a:solidFill>
              </a:defRPr>
            </a:lvl4pPr>
            <a:lvl5pPr lvl="4" rtl="0">
              <a:lnSpc>
                <a:spcPct val="90000"/>
              </a:lnSpc>
              <a:spcBef>
                <a:spcPts val="0"/>
              </a:spcBef>
              <a:spcAft>
                <a:spcPts val="0"/>
              </a:spcAft>
              <a:buClr>
                <a:srgbClr val="FFFFFF"/>
              </a:buClr>
              <a:buSzPts val="4000"/>
              <a:buNone/>
              <a:defRPr sz="4000">
                <a:solidFill>
                  <a:srgbClr val="FFFFFF"/>
                </a:solidFill>
              </a:defRPr>
            </a:lvl5pPr>
            <a:lvl6pPr lvl="5" rtl="0">
              <a:lnSpc>
                <a:spcPct val="90000"/>
              </a:lnSpc>
              <a:spcBef>
                <a:spcPts val="0"/>
              </a:spcBef>
              <a:spcAft>
                <a:spcPts val="0"/>
              </a:spcAft>
              <a:buClr>
                <a:srgbClr val="FFFFFF"/>
              </a:buClr>
              <a:buSzPts val="4000"/>
              <a:buNone/>
              <a:defRPr sz="4000">
                <a:solidFill>
                  <a:srgbClr val="FFFFFF"/>
                </a:solidFill>
              </a:defRPr>
            </a:lvl6pPr>
            <a:lvl7pPr lvl="6" rtl="0">
              <a:lnSpc>
                <a:spcPct val="90000"/>
              </a:lnSpc>
              <a:spcBef>
                <a:spcPts val="0"/>
              </a:spcBef>
              <a:spcAft>
                <a:spcPts val="0"/>
              </a:spcAft>
              <a:buClr>
                <a:srgbClr val="FFFFFF"/>
              </a:buClr>
              <a:buSzPts val="4000"/>
              <a:buNone/>
              <a:defRPr sz="4000">
                <a:solidFill>
                  <a:srgbClr val="FFFFFF"/>
                </a:solidFill>
              </a:defRPr>
            </a:lvl7pPr>
            <a:lvl8pPr lvl="7" rtl="0">
              <a:lnSpc>
                <a:spcPct val="90000"/>
              </a:lnSpc>
              <a:spcBef>
                <a:spcPts val="0"/>
              </a:spcBef>
              <a:spcAft>
                <a:spcPts val="0"/>
              </a:spcAft>
              <a:buClr>
                <a:srgbClr val="FFFFFF"/>
              </a:buClr>
              <a:buSzPts val="4000"/>
              <a:buNone/>
              <a:defRPr sz="4000">
                <a:solidFill>
                  <a:srgbClr val="FFFFFF"/>
                </a:solidFill>
              </a:defRPr>
            </a:lvl8pPr>
            <a:lvl9pPr lvl="8" rtl="0">
              <a:lnSpc>
                <a:spcPct val="90000"/>
              </a:lnSpc>
              <a:spcBef>
                <a:spcPts val="0"/>
              </a:spcBef>
              <a:spcAft>
                <a:spcPts val="0"/>
              </a:spcAft>
              <a:buClr>
                <a:srgbClr val="FFFFFF"/>
              </a:buClr>
              <a:buSzPts val="4000"/>
              <a:buNone/>
              <a:defRPr sz="4000">
                <a:solidFill>
                  <a:srgbClr val="FFFFFF"/>
                </a:solidFill>
              </a:defRPr>
            </a:lvl9pPr>
          </a:lstStyle>
          <a:p>
            <a:endParaRPr/>
          </a:p>
        </p:txBody>
      </p:sp>
      <p:pic>
        <p:nvPicPr>
          <p:cNvPr id="121" name="Google Shape;121;p24"/>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
        <p:nvSpPr>
          <p:cNvPr id="122" name="Google Shape;122;p24"/>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23" name="Google Shape;123;p24"/>
          <p:cNvSpPr txBox="1"/>
          <p:nvPr/>
        </p:nvSpPr>
        <p:spPr>
          <a:xfrm>
            <a:off x="311700" y="4203000"/>
            <a:ext cx="6931200" cy="788100"/>
          </a:xfrm>
          <a:prstGeom prst="rect">
            <a:avLst/>
          </a:prstGeom>
          <a:noFill/>
          <a:ln>
            <a:noFill/>
          </a:ln>
        </p:spPr>
        <p:txBody>
          <a:bodyPr spcFirstLastPara="1" wrap="square" lIns="0" tIns="91425" rIns="91425" bIns="91425" anchor="t" anchorCtr="0">
            <a:spAutoFit/>
          </a:bodyPr>
          <a:lstStyle/>
          <a:p>
            <a:pPr marL="0" lvl="0" indent="0" algn="l" rtl="0">
              <a:lnSpc>
                <a:spcPct val="115000"/>
              </a:lnSpc>
              <a:spcBef>
                <a:spcPts val="0"/>
              </a:spcBef>
              <a:spcAft>
                <a:spcPts val="0"/>
              </a:spcAft>
              <a:buNone/>
            </a:pPr>
            <a:r>
              <a:rPr lang="en" sz="700">
                <a:solidFill>
                  <a:srgbClr val="FFFFFF"/>
                </a:solidFill>
                <a:latin typeface="Barlow"/>
                <a:ea typeface="Barlow"/>
                <a:cs typeface="Barlow"/>
                <a:sym typeface="Barlow"/>
              </a:rPr>
              <a:t>The following roadmap is intended to outline our general product direction. It is intended for information purposes only, and may not be incorporated into any contract.  This roadmap may contain forward-looking enhancements and priorities that represent a specific moment in time. Any unreleased services, features, material or functionality referenced in this or other documents or public statements are not currently GENERALLY available and may not be delivered on time or at all. Customers who purchase OpenGov products should make their purchase decisions based upon services, features, material, and functionality that are currently available. The development, release, and timing of any features or functionality described for OpenGov's products remain at the sole discretion of OpenGov.</a:t>
            </a:r>
            <a:endParaRPr sz="700">
              <a:solidFill>
                <a:srgbClr val="FFFFFF"/>
              </a:solidFill>
              <a:latin typeface="Barlow"/>
              <a:ea typeface="Barlow"/>
              <a:cs typeface="Barlow"/>
              <a:sym typeface="Barlow"/>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_ Feature, Image Right">
  <p:cSld name="ONE_COLUMN_TEXT_1_3_4">
    <p:spTree>
      <p:nvGrpSpPr>
        <p:cNvPr id="1" name="Shape 1745"/>
        <p:cNvGrpSpPr/>
        <p:nvPr/>
      </p:nvGrpSpPr>
      <p:grpSpPr>
        <a:xfrm>
          <a:off x="0" y="0"/>
          <a:ext cx="0" cy="0"/>
          <a:chOff x="0" y="0"/>
          <a:chExt cx="0" cy="0"/>
        </a:xfrm>
      </p:grpSpPr>
      <p:pic>
        <p:nvPicPr>
          <p:cNvPr id="1746" name="Google Shape;1746;p224"/>
          <p:cNvPicPr preferRelativeResize="0"/>
          <p:nvPr/>
        </p:nvPicPr>
        <p:blipFill rotWithShape="1">
          <a:blip r:embed="rId2">
            <a:alphaModFix/>
          </a:blip>
          <a:srcRect/>
          <a:stretch/>
        </p:blipFill>
        <p:spPr>
          <a:xfrm>
            <a:off x="311700" y="4759450"/>
            <a:ext cx="779275" cy="170700"/>
          </a:xfrm>
          <a:prstGeom prst="rect">
            <a:avLst/>
          </a:prstGeom>
          <a:noFill/>
          <a:ln>
            <a:noFill/>
          </a:ln>
        </p:spPr>
      </p:pic>
      <p:sp>
        <p:nvSpPr>
          <p:cNvPr id="1747" name="Google Shape;1747;p224"/>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Barlow SemiBold"/>
                <a:ea typeface="Barlow SemiBold"/>
                <a:cs typeface="Barlow SemiBold"/>
                <a:sym typeface="Barlow SemiBold"/>
              </a:rPr>
              <a:t>Confidential, Do not share</a:t>
            </a:r>
            <a:endParaRPr sz="1000" b="0" i="0" u="none" strike="noStrike" cap="none">
              <a:solidFill>
                <a:schemeClr val="dk2"/>
              </a:solidFill>
              <a:latin typeface="Barlow SemiBold"/>
              <a:ea typeface="Barlow SemiBold"/>
              <a:cs typeface="Barlow SemiBold"/>
              <a:sym typeface="Barlow SemiBold"/>
            </a:endParaRPr>
          </a:p>
        </p:txBody>
      </p:sp>
      <p:sp>
        <p:nvSpPr>
          <p:cNvPr id="1748" name="Google Shape;1748;p224"/>
          <p:cNvSpPr txBox="1">
            <a:spLocks noGrp="1"/>
          </p:cNvSpPr>
          <p:nvPr>
            <p:ph type="title"/>
          </p:nvPr>
        </p:nvSpPr>
        <p:spPr>
          <a:xfrm>
            <a:off x="311700" y="292625"/>
            <a:ext cx="3474600" cy="572700"/>
          </a:xfrm>
          <a:prstGeom prst="rect">
            <a:avLst/>
          </a:prstGeom>
          <a:noFill/>
          <a:ln>
            <a:noFill/>
          </a:ln>
        </p:spPr>
        <p:txBody>
          <a:bodyPr spcFirstLastPara="1" wrap="square" lIns="0" tIns="91425" rIns="0" bIns="91425" anchor="t" anchorCtr="0">
            <a:normAutofit/>
          </a:bodyPr>
          <a:lstStyle>
            <a:lvl1pPr lvl="0" algn="l" rtl="0">
              <a:lnSpc>
                <a:spcPct val="80000"/>
              </a:lnSpc>
              <a:spcBef>
                <a:spcPts val="0"/>
              </a:spcBef>
              <a:spcAft>
                <a:spcPts val="0"/>
              </a:spcAft>
              <a:buSzPts val="2800"/>
              <a:buNone/>
              <a:defRPr/>
            </a:lvl1pPr>
            <a:lvl2pPr lvl="1" algn="l" rtl="0">
              <a:lnSpc>
                <a:spcPct val="80000"/>
              </a:lnSpc>
              <a:spcBef>
                <a:spcPts val="0"/>
              </a:spcBef>
              <a:spcAft>
                <a:spcPts val="0"/>
              </a:spcAft>
              <a:buSzPts val="2800"/>
              <a:buNone/>
              <a:defRPr/>
            </a:lvl2pPr>
            <a:lvl3pPr lvl="2" algn="l" rtl="0">
              <a:lnSpc>
                <a:spcPct val="80000"/>
              </a:lnSpc>
              <a:spcBef>
                <a:spcPts val="0"/>
              </a:spcBef>
              <a:spcAft>
                <a:spcPts val="0"/>
              </a:spcAft>
              <a:buSzPts val="2800"/>
              <a:buNone/>
              <a:defRPr/>
            </a:lvl3pPr>
            <a:lvl4pPr lvl="3" algn="l" rtl="0">
              <a:lnSpc>
                <a:spcPct val="80000"/>
              </a:lnSpc>
              <a:spcBef>
                <a:spcPts val="0"/>
              </a:spcBef>
              <a:spcAft>
                <a:spcPts val="0"/>
              </a:spcAft>
              <a:buSzPts val="2800"/>
              <a:buNone/>
              <a:defRPr/>
            </a:lvl4pPr>
            <a:lvl5pPr lvl="4" algn="l" rtl="0">
              <a:lnSpc>
                <a:spcPct val="80000"/>
              </a:lnSpc>
              <a:spcBef>
                <a:spcPts val="0"/>
              </a:spcBef>
              <a:spcAft>
                <a:spcPts val="0"/>
              </a:spcAft>
              <a:buSzPts val="2800"/>
              <a:buNone/>
              <a:defRPr/>
            </a:lvl5pPr>
            <a:lvl6pPr lvl="5" algn="l" rtl="0">
              <a:lnSpc>
                <a:spcPct val="80000"/>
              </a:lnSpc>
              <a:spcBef>
                <a:spcPts val="0"/>
              </a:spcBef>
              <a:spcAft>
                <a:spcPts val="0"/>
              </a:spcAft>
              <a:buSzPts val="2800"/>
              <a:buNone/>
              <a:defRPr/>
            </a:lvl6pPr>
            <a:lvl7pPr lvl="6" algn="l" rtl="0">
              <a:lnSpc>
                <a:spcPct val="80000"/>
              </a:lnSpc>
              <a:spcBef>
                <a:spcPts val="0"/>
              </a:spcBef>
              <a:spcAft>
                <a:spcPts val="0"/>
              </a:spcAft>
              <a:buSzPts val="2800"/>
              <a:buNone/>
              <a:defRPr/>
            </a:lvl7pPr>
            <a:lvl8pPr lvl="7" algn="l" rtl="0">
              <a:lnSpc>
                <a:spcPct val="80000"/>
              </a:lnSpc>
              <a:spcBef>
                <a:spcPts val="0"/>
              </a:spcBef>
              <a:spcAft>
                <a:spcPts val="0"/>
              </a:spcAft>
              <a:buSzPts val="2800"/>
              <a:buNone/>
              <a:defRPr/>
            </a:lvl8pPr>
            <a:lvl9pPr lvl="8" algn="l" rtl="0">
              <a:lnSpc>
                <a:spcPct val="80000"/>
              </a:lnSpc>
              <a:spcBef>
                <a:spcPts val="0"/>
              </a:spcBef>
              <a:spcAft>
                <a:spcPts val="0"/>
              </a:spcAft>
              <a:buSzPts val="2800"/>
              <a:buNone/>
              <a:defRPr/>
            </a:lvl9pPr>
          </a:lstStyle>
          <a:p>
            <a:endParaRPr/>
          </a:p>
        </p:txBody>
      </p:sp>
      <p:sp>
        <p:nvSpPr>
          <p:cNvPr id="1749" name="Google Shape;1749;p224"/>
          <p:cNvSpPr txBox="1">
            <a:spLocks noGrp="1"/>
          </p:cNvSpPr>
          <p:nvPr>
            <p:ph type="body" idx="1"/>
          </p:nvPr>
        </p:nvSpPr>
        <p:spPr>
          <a:xfrm>
            <a:off x="311700" y="971610"/>
            <a:ext cx="2697600" cy="3474600"/>
          </a:xfrm>
          <a:prstGeom prst="rect">
            <a:avLst/>
          </a:prstGeom>
          <a:noFill/>
          <a:ln>
            <a:noFill/>
          </a:ln>
        </p:spPr>
        <p:txBody>
          <a:bodyPr spcFirstLastPara="1" wrap="square" lIns="0" tIns="91425" rIns="0"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000"/>
              </a:spcAft>
              <a:buSzPts val="1400"/>
              <a:buChar char="■"/>
              <a:defRPr/>
            </a:lvl9pPr>
          </a:lstStyle>
          <a:p>
            <a:endParaRPr/>
          </a:p>
        </p:txBody>
      </p:sp>
      <p:pic>
        <p:nvPicPr>
          <p:cNvPr id="1750" name="Google Shape;1750;p224"/>
          <p:cNvPicPr preferRelativeResize="0"/>
          <p:nvPr/>
        </p:nvPicPr>
        <p:blipFill rotWithShape="1">
          <a:blip r:embed="rId3">
            <a:alphaModFix/>
          </a:blip>
          <a:srcRect l="4999" r="40001"/>
          <a:stretch/>
        </p:blipFill>
        <p:spPr>
          <a:xfrm>
            <a:off x="4114800" y="0"/>
            <a:ext cx="5029202" cy="5143501"/>
          </a:xfrm>
          <a:prstGeom prst="rect">
            <a:avLst/>
          </a:prstGeom>
          <a:noFill/>
          <a:ln>
            <a:noFill/>
          </a:ln>
        </p:spPr>
      </p:pic>
      <p:sp>
        <p:nvSpPr>
          <p:cNvPr id="1751" name="Google Shape;1751;p224"/>
          <p:cNvSpPr>
            <a:spLocks noGrp="1"/>
          </p:cNvSpPr>
          <p:nvPr>
            <p:ph type="pic" idx="2"/>
          </p:nvPr>
        </p:nvSpPr>
        <p:spPr>
          <a:xfrm>
            <a:off x="3337560" y="994410"/>
            <a:ext cx="5486400" cy="3429000"/>
          </a:xfrm>
          <a:prstGeom prst="rect">
            <a:avLst/>
          </a:prstGeom>
          <a:noFill/>
          <a:ln>
            <a:noFill/>
          </a:ln>
          <a:effectLst>
            <a:outerShdw blurRad="142875" dist="19050" dir="5400000" algn="bl" rotWithShape="0">
              <a:srgbClr val="000000">
                <a:alpha val="20000"/>
              </a:srgbClr>
            </a:outerShdw>
          </a:effectLst>
        </p:spPr>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_ 4 Points with Icons 1">
  <p:cSld name="3 Column-Client Quotes_1_1_1_1_3">
    <p:spTree>
      <p:nvGrpSpPr>
        <p:cNvPr id="1" name="Shape 1752"/>
        <p:cNvGrpSpPr/>
        <p:nvPr/>
      </p:nvGrpSpPr>
      <p:grpSpPr>
        <a:xfrm>
          <a:off x="0" y="0"/>
          <a:ext cx="0" cy="0"/>
          <a:chOff x="0" y="0"/>
          <a:chExt cx="0" cy="0"/>
        </a:xfrm>
      </p:grpSpPr>
      <p:sp>
        <p:nvSpPr>
          <p:cNvPr id="1753" name="Google Shape;1753;p225"/>
          <p:cNvSpPr txBox="1">
            <a:spLocks noGrp="1"/>
          </p:cNvSpPr>
          <p:nvPr>
            <p:ph type="subTitle" idx="1"/>
          </p:nvPr>
        </p:nvSpPr>
        <p:spPr>
          <a:xfrm>
            <a:off x="311689" y="2588625"/>
            <a:ext cx="1986600" cy="3525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chemeClr val="accent6"/>
              </a:buClr>
              <a:buSzPts val="1600"/>
              <a:buNone/>
              <a:defRPr sz="1600" b="1">
                <a:solidFill>
                  <a:schemeClr val="accent6"/>
                </a:solidFill>
              </a:defRPr>
            </a:lvl1pPr>
            <a:lvl2pPr lvl="1" algn="l" rtl="0">
              <a:lnSpc>
                <a:spcPct val="100000"/>
              </a:lnSpc>
              <a:spcBef>
                <a:spcPts val="0"/>
              </a:spcBef>
              <a:spcAft>
                <a:spcPts val="0"/>
              </a:spcAft>
              <a:buClr>
                <a:schemeClr val="accent6"/>
              </a:buClr>
              <a:buSzPts val="1600"/>
              <a:buNone/>
              <a:defRPr sz="1600">
                <a:solidFill>
                  <a:schemeClr val="accent6"/>
                </a:solidFill>
              </a:defRPr>
            </a:lvl2pPr>
            <a:lvl3pPr lvl="2" algn="l" rtl="0">
              <a:lnSpc>
                <a:spcPct val="100000"/>
              </a:lnSpc>
              <a:spcBef>
                <a:spcPts val="0"/>
              </a:spcBef>
              <a:spcAft>
                <a:spcPts val="0"/>
              </a:spcAft>
              <a:buClr>
                <a:schemeClr val="accent6"/>
              </a:buClr>
              <a:buSzPts val="1600"/>
              <a:buNone/>
              <a:defRPr sz="1600">
                <a:solidFill>
                  <a:schemeClr val="accent6"/>
                </a:solidFill>
              </a:defRPr>
            </a:lvl3pPr>
            <a:lvl4pPr lvl="3" algn="l" rtl="0">
              <a:lnSpc>
                <a:spcPct val="100000"/>
              </a:lnSpc>
              <a:spcBef>
                <a:spcPts val="0"/>
              </a:spcBef>
              <a:spcAft>
                <a:spcPts val="0"/>
              </a:spcAft>
              <a:buClr>
                <a:schemeClr val="accent6"/>
              </a:buClr>
              <a:buSzPts val="1600"/>
              <a:buNone/>
              <a:defRPr sz="1600">
                <a:solidFill>
                  <a:schemeClr val="accent6"/>
                </a:solidFill>
              </a:defRPr>
            </a:lvl4pPr>
            <a:lvl5pPr lvl="4" algn="l" rtl="0">
              <a:lnSpc>
                <a:spcPct val="100000"/>
              </a:lnSpc>
              <a:spcBef>
                <a:spcPts val="0"/>
              </a:spcBef>
              <a:spcAft>
                <a:spcPts val="0"/>
              </a:spcAft>
              <a:buClr>
                <a:schemeClr val="accent6"/>
              </a:buClr>
              <a:buSzPts val="1600"/>
              <a:buNone/>
              <a:defRPr sz="1600">
                <a:solidFill>
                  <a:schemeClr val="accent6"/>
                </a:solidFill>
              </a:defRPr>
            </a:lvl5pPr>
            <a:lvl6pPr lvl="5" algn="l" rtl="0">
              <a:lnSpc>
                <a:spcPct val="100000"/>
              </a:lnSpc>
              <a:spcBef>
                <a:spcPts val="0"/>
              </a:spcBef>
              <a:spcAft>
                <a:spcPts val="0"/>
              </a:spcAft>
              <a:buClr>
                <a:schemeClr val="accent6"/>
              </a:buClr>
              <a:buSzPts val="1600"/>
              <a:buNone/>
              <a:defRPr sz="1600">
                <a:solidFill>
                  <a:schemeClr val="accent6"/>
                </a:solidFill>
              </a:defRPr>
            </a:lvl6pPr>
            <a:lvl7pPr lvl="6" algn="l" rtl="0">
              <a:lnSpc>
                <a:spcPct val="100000"/>
              </a:lnSpc>
              <a:spcBef>
                <a:spcPts val="0"/>
              </a:spcBef>
              <a:spcAft>
                <a:spcPts val="0"/>
              </a:spcAft>
              <a:buClr>
                <a:schemeClr val="accent6"/>
              </a:buClr>
              <a:buSzPts val="1600"/>
              <a:buNone/>
              <a:defRPr sz="1600">
                <a:solidFill>
                  <a:schemeClr val="accent6"/>
                </a:solidFill>
              </a:defRPr>
            </a:lvl7pPr>
            <a:lvl8pPr lvl="7" algn="l" rtl="0">
              <a:lnSpc>
                <a:spcPct val="100000"/>
              </a:lnSpc>
              <a:spcBef>
                <a:spcPts val="0"/>
              </a:spcBef>
              <a:spcAft>
                <a:spcPts val="0"/>
              </a:spcAft>
              <a:buClr>
                <a:schemeClr val="accent6"/>
              </a:buClr>
              <a:buSzPts val="1600"/>
              <a:buNone/>
              <a:defRPr sz="1600">
                <a:solidFill>
                  <a:schemeClr val="accent6"/>
                </a:solidFill>
              </a:defRPr>
            </a:lvl8pPr>
            <a:lvl9pPr lvl="8" algn="l"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754" name="Google Shape;1754;p225"/>
          <p:cNvSpPr txBox="1">
            <a:spLocks noGrp="1"/>
          </p:cNvSpPr>
          <p:nvPr>
            <p:ph type="body" idx="2"/>
          </p:nvPr>
        </p:nvSpPr>
        <p:spPr>
          <a:xfrm>
            <a:off x="311698" y="2892450"/>
            <a:ext cx="1986600" cy="15270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sp>
        <p:nvSpPr>
          <p:cNvPr id="1755" name="Google Shape;1755;p225"/>
          <p:cNvSpPr txBox="1">
            <a:spLocks noGrp="1"/>
          </p:cNvSpPr>
          <p:nvPr>
            <p:ph type="title"/>
          </p:nvPr>
        </p:nvSpPr>
        <p:spPr>
          <a:xfrm>
            <a:off x="311700" y="284275"/>
            <a:ext cx="8520600" cy="572700"/>
          </a:xfrm>
          <a:prstGeom prst="rect">
            <a:avLst/>
          </a:prstGeom>
          <a:noFill/>
          <a:ln>
            <a:noFill/>
          </a:ln>
        </p:spPr>
        <p:txBody>
          <a:bodyPr spcFirstLastPara="1" wrap="square" lIns="0" tIns="91425" rIns="0" bIns="91425" anchor="t" anchorCtr="0">
            <a:noAutofit/>
          </a:bodyPr>
          <a:lstStyle>
            <a:lvl1pPr lvl="0" algn="l" rtl="0">
              <a:lnSpc>
                <a:spcPct val="80000"/>
              </a:lnSpc>
              <a:spcBef>
                <a:spcPts val="0"/>
              </a:spcBef>
              <a:spcAft>
                <a:spcPts val="0"/>
              </a:spcAft>
              <a:buSzPts val="2800"/>
              <a:buNone/>
              <a:defRPr/>
            </a:lvl1pPr>
            <a:lvl2pPr lvl="1" algn="l" rtl="0">
              <a:lnSpc>
                <a:spcPct val="80000"/>
              </a:lnSpc>
              <a:spcBef>
                <a:spcPts val="0"/>
              </a:spcBef>
              <a:spcAft>
                <a:spcPts val="0"/>
              </a:spcAft>
              <a:buSzPts val="2800"/>
              <a:buNone/>
              <a:defRPr/>
            </a:lvl2pPr>
            <a:lvl3pPr lvl="2" algn="l" rtl="0">
              <a:lnSpc>
                <a:spcPct val="80000"/>
              </a:lnSpc>
              <a:spcBef>
                <a:spcPts val="0"/>
              </a:spcBef>
              <a:spcAft>
                <a:spcPts val="0"/>
              </a:spcAft>
              <a:buSzPts val="2800"/>
              <a:buNone/>
              <a:defRPr/>
            </a:lvl3pPr>
            <a:lvl4pPr lvl="3" algn="l" rtl="0">
              <a:lnSpc>
                <a:spcPct val="80000"/>
              </a:lnSpc>
              <a:spcBef>
                <a:spcPts val="0"/>
              </a:spcBef>
              <a:spcAft>
                <a:spcPts val="0"/>
              </a:spcAft>
              <a:buSzPts val="2800"/>
              <a:buNone/>
              <a:defRPr/>
            </a:lvl4pPr>
            <a:lvl5pPr lvl="4" algn="l" rtl="0">
              <a:lnSpc>
                <a:spcPct val="80000"/>
              </a:lnSpc>
              <a:spcBef>
                <a:spcPts val="0"/>
              </a:spcBef>
              <a:spcAft>
                <a:spcPts val="0"/>
              </a:spcAft>
              <a:buSzPts val="2800"/>
              <a:buNone/>
              <a:defRPr/>
            </a:lvl5pPr>
            <a:lvl6pPr lvl="5" algn="l" rtl="0">
              <a:lnSpc>
                <a:spcPct val="80000"/>
              </a:lnSpc>
              <a:spcBef>
                <a:spcPts val="0"/>
              </a:spcBef>
              <a:spcAft>
                <a:spcPts val="0"/>
              </a:spcAft>
              <a:buSzPts val="2800"/>
              <a:buNone/>
              <a:defRPr/>
            </a:lvl6pPr>
            <a:lvl7pPr lvl="6" algn="l" rtl="0">
              <a:lnSpc>
                <a:spcPct val="80000"/>
              </a:lnSpc>
              <a:spcBef>
                <a:spcPts val="0"/>
              </a:spcBef>
              <a:spcAft>
                <a:spcPts val="0"/>
              </a:spcAft>
              <a:buSzPts val="2800"/>
              <a:buNone/>
              <a:defRPr/>
            </a:lvl7pPr>
            <a:lvl8pPr lvl="7" algn="l" rtl="0">
              <a:lnSpc>
                <a:spcPct val="80000"/>
              </a:lnSpc>
              <a:spcBef>
                <a:spcPts val="0"/>
              </a:spcBef>
              <a:spcAft>
                <a:spcPts val="0"/>
              </a:spcAft>
              <a:buSzPts val="2800"/>
              <a:buNone/>
              <a:defRPr/>
            </a:lvl8pPr>
            <a:lvl9pPr lvl="8" algn="l" rtl="0">
              <a:lnSpc>
                <a:spcPct val="80000"/>
              </a:lnSpc>
              <a:spcBef>
                <a:spcPts val="0"/>
              </a:spcBef>
              <a:spcAft>
                <a:spcPts val="0"/>
              </a:spcAft>
              <a:buSzPts val="2800"/>
              <a:buNone/>
              <a:defRPr/>
            </a:lvl9pPr>
          </a:lstStyle>
          <a:p>
            <a:endParaRPr/>
          </a:p>
        </p:txBody>
      </p:sp>
      <p:sp>
        <p:nvSpPr>
          <p:cNvPr id="1756" name="Google Shape;1756;p225"/>
          <p:cNvSpPr txBox="1">
            <a:spLocks noGrp="1"/>
          </p:cNvSpPr>
          <p:nvPr>
            <p:ph type="subTitle" idx="3"/>
          </p:nvPr>
        </p:nvSpPr>
        <p:spPr>
          <a:xfrm>
            <a:off x="2489608" y="2588625"/>
            <a:ext cx="1986600" cy="3525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chemeClr val="accent6"/>
              </a:buClr>
              <a:buSzPts val="1600"/>
              <a:buNone/>
              <a:defRPr sz="1600" b="1">
                <a:solidFill>
                  <a:schemeClr val="accent6"/>
                </a:solidFill>
              </a:defRPr>
            </a:lvl1pPr>
            <a:lvl2pPr lvl="1" algn="l" rtl="0">
              <a:lnSpc>
                <a:spcPct val="100000"/>
              </a:lnSpc>
              <a:spcBef>
                <a:spcPts val="0"/>
              </a:spcBef>
              <a:spcAft>
                <a:spcPts val="0"/>
              </a:spcAft>
              <a:buClr>
                <a:schemeClr val="accent6"/>
              </a:buClr>
              <a:buSzPts val="1600"/>
              <a:buNone/>
              <a:defRPr sz="1600">
                <a:solidFill>
                  <a:schemeClr val="accent6"/>
                </a:solidFill>
              </a:defRPr>
            </a:lvl2pPr>
            <a:lvl3pPr lvl="2" algn="l" rtl="0">
              <a:lnSpc>
                <a:spcPct val="100000"/>
              </a:lnSpc>
              <a:spcBef>
                <a:spcPts val="0"/>
              </a:spcBef>
              <a:spcAft>
                <a:spcPts val="0"/>
              </a:spcAft>
              <a:buClr>
                <a:schemeClr val="accent6"/>
              </a:buClr>
              <a:buSzPts val="1600"/>
              <a:buNone/>
              <a:defRPr sz="1600">
                <a:solidFill>
                  <a:schemeClr val="accent6"/>
                </a:solidFill>
              </a:defRPr>
            </a:lvl3pPr>
            <a:lvl4pPr lvl="3" algn="l" rtl="0">
              <a:lnSpc>
                <a:spcPct val="100000"/>
              </a:lnSpc>
              <a:spcBef>
                <a:spcPts val="0"/>
              </a:spcBef>
              <a:spcAft>
                <a:spcPts val="0"/>
              </a:spcAft>
              <a:buClr>
                <a:schemeClr val="accent6"/>
              </a:buClr>
              <a:buSzPts val="1600"/>
              <a:buNone/>
              <a:defRPr sz="1600">
                <a:solidFill>
                  <a:schemeClr val="accent6"/>
                </a:solidFill>
              </a:defRPr>
            </a:lvl4pPr>
            <a:lvl5pPr lvl="4" algn="l" rtl="0">
              <a:lnSpc>
                <a:spcPct val="100000"/>
              </a:lnSpc>
              <a:spcBef>
                <a:spcPts val="0"/>
              </a:spcBef>
              <a:spcAft>
                <a:spcPts val="0"/>
              </a:spcAft>
              <a:buClr>
                <a:schemeClr val="accent6"/>
              </a:buClr>
              <a:buSzPts val="1600"/>
              <a:buNone/>
              <a:defRPr sz="1600">
                <a:solidFill>
                  <a:schemeClr val="accent6"/>
                </a:solidFill>
              </a:defRPr>
            </a:lvl5pPr>
            <a:lvl6pPr lvl="5" algn="l" rtl="0">
              <a:lnSpc>
                <a:spcPct val="100000"/>
              </a:lnSpc>
              <a:spcBef>
                <a:spcPts val="0"/>
              </a:spcBef>
              <a:spcAft>
                <a:spcPts val="0"/>
              </a:spcAft>
              <a:buClr>
                <a:schemeClr val="accent6"/>
              </a:buClr>
              <a:buSzPts val="1600"/>
              <a:buNone/>
              <a:defRPr sz="1600">
                <a:solidFill>
                  <a:schemeClr val="accent6"/>
                </a:solidFill>
              </a:defRPr>
            </a:lvl6pPr>
            <a:lvl7pPr lvl="6" algn="l" rtl="0">
              <a:lnSpc>
                <a:spcPct val="100000"/>
              </a:lnSpc>
              <a:spcBef>
                <a:spcPts val="0"/>
              </a:spcBef>
              <a:spcAft>
                <a:spcPts val="0"/>
              </a:spcAft>
              <a:buClr>
                <a:schemeClr val="accent6"/>
              </a:buClr>
              <a:buSzPts val="1600"/>
              <a:buNone/>
              <a:defRPr sz="1600">
                <a:solidFill>
                  <a:schemeClr val="accent6"/>
                </a:solidFill>
              </a:defRPr>
            </a:lvl7pPr>
            <a:lvl8pPr lvl="7" algn="l" rtl="0">
              <a:lnSpc>
                <a:spcPct val="100000"/>
              </a:lnSpc>
              <a:spcBef>
                <a:spcPts val="0"/>
              </a:spcBef>
              <a:spcAft>
                <a:spcPts val="0"/>
              </a:spcAft>
              <a:buClr>
                <a:schemeClr val="accent6"/>
              </a:buClr>
              <a:buSzPts val="1600"/>
              <a:buNone/>
              <a:defRPr sz="1600">
                <a:solidFill>
                  <a:schemeClr val="accent6"/>
                </a:solidFill>
              </a:defRPr>
            </a:lvl8pPr>
            <a:lvl9pPr lvl="8" algn="l"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757" name="Google Shape;1757;p225"/>
          <p:cNvSpPr txBox="1">
            <a:spLocks noGrp="1"/>
          </p:cNvSpPr>
          <p:nvPr>
            <p:ph type="body" idx="4"/>
          </p:nvPr>
        </p:nvSpPr>
        <p:spPr>
          <a:xfrm>
            <a:off x="2489611" y="2892450"/>
            <a:ext cx="1986600" cy="15270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pic>
        <p:nvPicPr>
          <p:cNvPr id="1758" name="Google Shape;1758;p225"/>
          <p:cNvPicPr preferRelativeResize="0"/>
          <p:nvPr/>
        </p:nvPicPr>
        <p:blipFill rotWithShape="1">
          <a:blip r:embed="rId2">
            <a:alphaModFix/>
          </a:blip>
          <a:srcRect/>
          <a:stretch/>
        </p:blipFill>
        <p:spPr>
          <a:xfrm>
            <a:off x="160118" y="4819491"/>
            <a:ext cx="1038369" cy="227895"/>
          </a:xfrm>
          <a:prstGeom prst="rect">
            <a:avLst/>
          </a:prstGeom>
          <a:noFill/>
          <a:ln>
            <a:noFill/>
          </a:ln>
        </p:spPr>
      </p:pic>
      <p:sp>
        <p:nvSpPr>
          <p:cNvPr id="1759" name="Google Shape;1759;p225"/>
          <p:cNvSpPr txBox="1"/>
          <p:nvPr/>
        </p:nvSpPr>
        <p:spPr>
          <a:xfrm>
            <a:off x="1156775" y="4819625"/>
            <a:ext cx="1680300" cy="228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700"/>
              <a:buFont typeface="Arial"/>
              <a:buNone/>
            </a:pPr>
            <a:r>
              <a:rPr lang="en" sz="700" b="1" i="0" u="none" strike="noStrike" cap="none">
                <a:solidFill>
                  <a:srgbClr val="B7B7B7"/>
                </a:solidFill>
                <a:latin typeface="Libre Franklin"/>
                <a:ea typeface="Libre Franklin"/>
                <a:cs typeface="Libre Franklin"/>
                <a:sym typeface="Libre Franklin"/>
              </a:rPr>
              <a:t>CONFIDENTIAL • Do Not Share</a:t>
            </a:r>
            <a:endParaRPr sz="700" b="1" i="0" u="none" strike="noStrike" cap="none">
              <a:solidFill>
                <a:srgbClr val="B7B7B7"/>
              </a:solidFill>
              <a:latin typeface="Libre Franklin"/>
              <a:ea typeface="Libre Franklin"/>
              <a:cs typeface="Libre Franklin"/>
              <a:sym typeface="Libre Franklin"/>
            </a:endParaRPr>
          </a:p>
        </p:txBody>
      </p:sp>
      <p:cxnSp>
        <p:nvCxnSpPr>
          <p:cNvPr id="1760" name="Google Shape;1760;p225"/>
          <p:cNvCxnSpPr/>
          <p:nvPr/>
        </p:nvCxnSpPr>
        <p:spPr>
          <a:xfrm rot="10800000">
            <a:off x="311537" y="2470625"/>
            <a:ext cx="1986600" cy="0"/>
          </a:xfrm>
          <a:prstGeom prst="straightConnector1">
            <a:avLst/>
          </a:prstGeom>
          <a:noFill/>
          <a:ln w="38100" cap="flat" cmpd="sng">
            <a:solidFill>
              <a:schemeClr val="lt2"/>
            </a:solidFill>
            <a:prstDash val="solid"/>
            <a:round/>
            <a:headEnd type="none" w="sm" len="sm"/>
            <a:tailEnd type="none" w="sm" len="sm"/>
          </a:ln>
        </p:spPr>
      </p:cxnSp>
      <p:cxnSp>
        <p:nvCxnSpPr>
          <p:cNvPr id="1761" name="Google Shape;1761;p225"/>
          <p:cNvCxnSpPr/>
          <p:nvPr/>
        </p:nvCxnSpPr>
        <p:spPr>
          <a:xfrm rot="10800000">
            <a:off x="2489463" y="2470625"/>
            <a:ext cx="1986600" cy="0"/>
          </a:xfrm>
          <a:prstGeom prst="straightConnector1">
            <a:avLst/>
          </a:prstGeom>
          <a:noFill/>
          <a:ln w="38100" cap="flat" cmpd="sng">
            <a:solidFill>
              <a:schemeClr val="lt2"/>
            </a:solidFill>
            <a:prstDash val="solid"/>
            <a:round/>
            <a:headEnd type="none" w="sm" len="sm"/>
            <a:tailEnd type="none" w="sm" len="sm"/>
          </a:ln>
        </p:spPr>
      </p:cxnSp>
      <p:sp>
        <p:nvSpPr>
          <p:cNvPr id="1762" name="Google Shape;1762;p225"/>
          <p:cNvSpPr txBox="1">
            <a:spLocks noGrp="1"/>
          </p:cNvSpPr>
          <p:nvPr>
            <p:ph type="subTitle" idx="5"/>
          </p:nvPr>
        </p:nvSpPr>
        <p:spPr>
          <a:xfrm>
            <a:off x="4667591" y="2588625"/>
            <a:ext cx="1986600" cy="3525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chemeClr val="accent6"/>
              </a:buClr>
              <a:buSzPts val="1600"/>
              <a:buNone/>
              <a:defRPr sz="1600" b="1">
                <a:solidFill>
                  <a:schemeClr val="accent6"/>
                </a:solidFill>
              </a:defRPr>
            </a:lvl1pPr>
            <a:lvl2pPr lvl="1" algn="l" rtl="0">
              <a:lnSpc>
                <a:spcPct val="100000"/>
              </a:lnSpc>
              <a:spcBef>
                <a:spcPts val="0"/>
              </a:spcBef>
              <a:spcAft>
                <a:spcPts val="0"/>
              </a:spcAft>
              <a:buClr>
                <a:schemeClr val="accent6"/>
              </a:buClr>
              <a:buSzPts val="1600"/>
              <a:buNone/>
              <a:defRPr sz="1600">
                <a:solidFill>
                  <a:schemeClr val="accent6"/>
                </a:solidFill>
              </a:defRPr>
            </a:lvl2pPr>
            <a:lvl3pPr lvl="2" algn="l" rtl="0">
              <a:lnSpc>
                <a:spcPct val="100000"/>
              </a:lnSpc>
              <a:spcBef>
                <a:spcPts val="0"/>
              </a:spcBef>
              <a:spcAft>
                <a:spcPts val="0"/>
              </a:spcAft>
              <a:buClr>
                <a:schemeClr val="accent6"/>
              </a:buClr>
              <a:buSzPts val="1600"/>
              <a:buNone/>
              <a:defRPr sz="1600">
                <a:solidFill>
                  <a:schemeClr val="accent6"/>
                </a:solidFill>
              </a:defRPr>
            </a:lvl3pPr>
            <a:lvl4pPr lvl="3" algn="l" rtl="0">
              <a:lnSpc>
                <a:spcPct val="100000"/>
              </a:lnSpc>
              <a:spcBef>
                <a:spcPts val="0"/>
              </a:spcBef>
              <a:spcAft>
                <a:spcPts val="0"/>
              </a:spcAft>
              <a:buClr>
                <a:schemeClr val="accent6"/>
              </a:buClr>
              <a:buSzPts val="1600"/>
              <a:buNone/>
              <a:defRPr sz="1600">
                <a:solidFill>
                  <a:schemeClr val="accent6"/>
                </a:solidFill>
              </a:defRPr>
            </a:lvl4pPr>
            <a:lvl5pPr lvl="4" algn="l" rtl="0">
              <a:lnSpc>
                <a:spcPct val="100000"/>
              </a:lnSpc>
              <a:spcBef>
                <a:spcPts val="0"/>
              </a:spcBef>
              <a:spcAft>
                <a:spcPts val="0"/>
              </a:spcAft>
              <a:buClr>
                <a:schemeClr val="accent6"/>
              </a:buClr>
              <a:buSzPts val="1600"/>
              <a:buNone/>
              <a:defRPr sz="1600">
                <a:solidFill>
                  <a:schemeClr val="accent6"/>
                </a:solidFill>
              </a:defRPr>
            </a:lvl5pPr>
            <a:lvl6pPr lvl="5" algn="l" rtl="0">
              <a:lnSpc>
                <a:spcPct val="100000"/>
              </a:lnSpc>
              <a:spcBef>
                <a:spcPts val="0"/>
              </a:spcBef>
              <a:spcAft>
                <a:spcPts val="0"/>
              </a:spcAft>
              <a:buClr>
                <a:schemeClr val="accent6"/>
              </a:buClr>
              <a:buSzPts val="1600"/>
              <a:buNone/>
              <a:defRPr sz="1600">
                <a:solidFill>
                  <a:schemeClr val="accent6"/>
                </a:solidFill>
              </a:defRPr>
            </a:lvl6pPr>
            <a:lvl7pPr lvl="6" algn="l" rtl="0">
              <a:lnSpc>
                <a:spcPct val="100000"/>
              </a:lnSpc>
              <a:spcBef>
                <a:spcPts val="0"/>
              </a:spcBef>
              <a:spcAft>
                <a:spcPts val="0"/>
              </a:spcAft>
              <a:buClr>
                <a:schemeClr val="accent6"/>
              </a:buClr>
              <a:buSzPts val="1600"/>
              <a:buNone/>
              <a:defRPr sz="1600">
                <a:solidFill>
                  <a:schemeClr val="accent6"/>
                </a:solidFill>
              </a:defRPr>
            </a:lvl7pPr>
            <a:lvl8pPr lvl="7" algn="l" rtl="0">
              <a:lnSpc>
                <a:spcPct val="100000"/>
              </a:lnSpc>
              <a:spcBef>
                <a:spcPts val="0"/>
              </a:spcBef>
              <a:spcAft>
                <a:spcPts val="0"/>
              </a:spcAft>
              <a:buClr>
                <a:schemeClr val="accent6"/>
              </a:buClr>
              <a:buSzPts val="1600"/>
              <a:buNone/>
              <a:defRPr sz="1600">
                <a:solidFill>
                  <a:schemeClr val="accent6"/>
                </a:solidFill>
              </a:defRPr>
            </a:lvl8pPr>
            <a:lvl9pPr lvl="8" algn="l"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763" name="Google Shape;1763;p225"/>
          <p:cNvSpPr txBox="1">
            <a:spLocks noGrp="1"/>
          </p:cNvSpPr>
          <p:nvPr>
            <p:ph type="body" idx="6"/>
          </p:nvPr>
        </p:nvSpPr>
        <p:spPr>
          <a:xfrm>
            <a:off x="4667590" y="2892450"/>
            <a:ext cx="1986600" cy="15270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cxnSp>
        <p:nvCxnSpPr>
          <p:cNvPr id="1764" name="Google Shape;1764;p225"/>
          <p:cNvCxnSpPr/>
          <p:nvPr/>
        </p:nvCxnSpPr>
        <p:spPr>
          <a:xfrm rot="10800000">
            <a:off x="4667446" y="2470625"/>
            <a:ext cx="1986600" cy="0"/>
          </a:xfrm>
          <a:prstGeom prst="straightConnector1">
            <a:avLst/>
          </a:prstGeom>
          <a:noFill/>
          <a:ln w="38100" cap="flat" cmpd="sng">
            <a:solidFill>
              <a:schemeClr val="lt2"/>
            </a:solidFill>
            <a:prstDash val="solid"/>
            <a:round/>
            <a:headEnd type="none" w="sm" len="sm"/>
            <a:tailEnd type="none" w="sm" len="sm"/>
          </a:ln>
        </p:spPr>
      </p:cxnSp>
      <p:sp>
        <p:nvSpPr>
          <p:cNvPr id="1765" name="Google Shape;1765;p225"/>
          <p:cNvSpPr>
            <a:spLocks noGrp="1"/>
          </p:cNvSpPr>
          <p:nvPr>
            <p:ph type="pic" idx="7"/>
          </p:nvPr>
        </p:nvSpPr>
        <p:spPr>
          <a:xfrm>
            <a:off x="311700" y="1218852"/>
            <a:ext cx="1038300" cy="1039200"/>
          </a:xfrm>
          <a:prstGeom prst="rect">
            <a:avLst/>
          </a:prstGeom>
          <a:solidFill>
            <a:srgbClr val="DBDBDB"/>
          </a:solidFill>
          <a:ln>
            <a:noFill/>
          </a:ln>
        </p:spPr>
      </p:sp>
      <p:sp>
        <p:nvSpPr>
          <p:cNvPr id="1766" name="Google Shape;1766;p225"/>
          <p:cNvSpPr>
            <a:spLocks noGrp="1"/>
          </p:cNvSpPr>
          <p:nvPr>
            <p:ph type="pic" idx="8"/>
          </p:nvPr>
        </p:nvSpPr>
        <p:spPr>
          <a:xfrm>
            <a:off x="2489475" y="1218852"/>
            <a:ext cx="1038300" cy="1039200"/>
          </a:xfrm>
          <a:prstGeom prst="rect">
            <a:avLst/>
          </a:prstGeom>
          <a:solidFill>
            <a:srgbClr val="DBDBDB"/>
          </a:solidFill>
          <a:ln>
            <a:noFill/>
          </a:ln>
        </p:spPr>
      </p:sp>
      <p:sp>
        <p:nvSpPr>
          <p:cNvPr id="1767" name="Google Shape;1767;p225"/>
          <p:cNvSpPr>
            <a:spLocks noGrp="1"/>
          </p:cNvSpPr>
          <p:nvPr>
            <p:ph type="pic" idx="9"/>
          </p:nvPr>
        </p:nvSpPr>
        <p:spPr>
          <a:xfrm>
            <a:off x="4667250" y="1218852"/>
            <a:ext cx="1038300" cy="1039200"/>
          </a:xfrm>
          <a:prstGeom prst="rect">
            <a:avLst/>
          </a:prstGeom>
          <a:solidFill>
            <a:srgbClr val="DBDBDB"/>
          </a:solidFill>
          <a:ln>
            <a:noFill/>
          </a:ln>
        </p:spPr>
      </p:sp>
      <p:sp>
        <p:nvSpPr>
          <p:cNvPr id="1768" name="Google Shape;1768;p225"/>
          <p:cNvSpPr txBox="1">
            <a:spLocks noGrp="1"/>
          </p:cNvSpPr>
          <p:nvPr>
            <p:ph type="subTitle" idx="13"/>
          </p:nvPr>
        </p:nvSpPr>
        <p:spPr>
          <a:xfrm>
            <a:off x="6845661" y="2588625"/>
            <a:ext cx="1986600" cy="3525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chemeClr val="accent6"/>
              </a:buClr>
              <a:buSzPts val="1600"/>
              <a:buNone/>
              <a:defRPr sz="1600" b="1">
                <a:solidFill>
                  <a:schemeClr val="accent6"/>
                </a:solidFill>
              </a:defRPr>
            </a:lvl1pPr>
            <a:lvl2pPr lvl="1" algn="l" rtl="0">
              <a:lnSpc>
                <a:spcPct val="100000"/>
              </a:lnSpc>
              <a:spcBef>
                <a:spcPts val="0"/>
              </a:spcBef>
              <a:spcAft>
                <a:spcPts val="0"/>
              </a:spcAft>
              <a:buClr>
                <a:schemeClr val="accent6"/>
              </a:buClr>
              <a:buSzPts val="1600"/>
              <a:buNone/>
              <a:defRPr sz="1600">
                <a:solidFill>
                  <a:schemeClr val="accent6"/>
                </a:solidFill>
              </a:defRPr>
            </a:lvl2pPr>
            <a:lvl3pPr lvl="2" algn="l" rtl="0">
              <a:lnSpc>
                <a:spcPct val="100000"/>
              </a:lnSpc>
              <a:spcBef>
                <a:spcPts val="0"/>
              </a:spcBef>
              <a:spcAft>
                <a:spcPts val="0"/>
              </a:spcAft>
              <a:buClr>
                <a:schemeClr val="accent6"/>
              </a:buClr>
              <a:buSzPts val="1600"/>
              <a:buNone/>
              <a:defRPr sz="1600">
                <a:solidFill>
                  <a:schemeClr val="accent6"/>
                </a:solidFill>
              </a:defRPr>
            </a:lvl3pPr>
            <a:lvl4pPr lvl="3" algn="l" rtl="0">
              <a:lnSpc>
                <a:spcPct val="100000"/>
              </a:lnSpc>
              <a:spcBef>
                <a:spcPts val="0"/>
              </a:spcBef>
              <a:spcAft>
                <a:spcPts val="0"/>
              </a:spcAft>
              <a:buClr>
                <a:schemeClr val="accent6"/>
              </a:buClr>
              <a:buSzPts val="1600"/>
              <a:buNone/>
              <a:defRPr sz="1600">
                <a:solidFill>
                  <a:schemeClr val="accent6"/>
                </a:solidFill>
              </a:defRPr>
            </a:lvl4pPr>
            <a:lvl5pPr lvl="4" algn="l" rtl="0">
              <a:lnSpc>
                <a:spcPct val="100000"/>
              </a:lnSpc>
              <a:spcBef>
                <a:spcPts val="0"/>
              </a:spcBef>
              <a:spcAft>
                <a:spcPts val="0"/>
              </a:spcAft>
              <a:buClr>
                <a:schemeClr val="accent6"/>
              </a:buClr>
              <a:buSzPts val="1600"/>
              <a:buNone/>
              <a:defRPr sz="1600">
                <a:solidFill>
                  <a:schemeClr val="accent6"/>
                </a:solidFill>
              </a:defRPr>
            </a:lvl5pPr>
            <a:lvl6pPr lvl="5" algn="l" rtl="0">
              <a:lnSpc>
                <a:spcPct val="100000"/>
              </a:lnSpc>
              <a:spcBef>
                <a:spcPts val="0"/>
              </a:spcBef>
              <a:spcAft>
                <a:spcPts val="0"/>
              </a:spcAft>
              <a:buClr>
                <a:schemeClr val="accent6"/>
              </a:buClr>
              <a:buSzPts val="1600"/>
              <a:buNone/>
              <a:defRPr sz="1600">
                <a:solidFill>
                  <a:schemeClr val="accent6"/>
                </a:solidFill>
              </a:defRPr>
            </a:lvl6pPr>
            <a:lvl7pPr lvl="6" algn="l" rtl="0">
              <a:lnSpc>
                <a:spcPct val="100000"/>
              </a:lnSpc>
              <a:spcBef>
                <a:spcPts val="0"/>
              </a:spcBef>
              <a:spcAft>
                <a:spcPts val="0"/>
              </a:spcAft>
              <a:buClr>
                <a:schemeClr val="accent6"/>
              </a:buClr>
              <a:buSzPts val="1600"/>
              <a:buNone/>
              <a:defRPr sz="1600">
                <a:solidFill>
                  <a:schemeClr val="accent6"/>
                </a:solidFill>
              </a:defRPr>
            </a:lvl7pPr>
            <a:lvl8pPr lvl="7" algn="l" rtl="0">
              <a:lnSpc>
                <a:spcPct val="100000"/>
              </a:lnSpc>
              <a:spcBef>
                <a:spcPts val="0"/>
              </a:spcBef>
              <a:spcAft>
                <a:spcPts val="0"/>
              </a:spcAft>
              <a:buClr>
                <a:schemeClr val="accent6"/>
              </a:buClr>
              <a:buSzPts val="1600"/>
              <a:buNone/>
              <a:defRPr sz="1600">
                <a:solidFill>
                  <a:schemeClr val="accent6"/>
                </a:solidFill>
              </a:defRPr>
            </a:lvl8pPr>
            <a:lvl9pPr lvl="8" algn="l"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1769" name="Google Shape;1769;p225"/>
          <p:cNvSpPr txBox="1">
            <a:spLocks noGrp="1"/>
          </p:cNvSpPr>
          <p:nvPr>
            <p:ph type="body" idx="14"/>
          </p:nvPr>
        </p:nvSpPr>
        <p:spPr>
          <a:xfrm>
            <a:off x="6845660" y="2892450"/>
            <a:ext cx="1986600" cy="1527000"/>
          </a:xfrm>
          <a:prstGeom prst="rect">
            <a:avLst/>
          </a:prstGeom>
          <a:noFill/>
          <a:ln>
            <a:noFill/>
          </a:ln>
        </p:spPr>
        <p:txBody>
          <a:bodyPr spcFirstLastPara="1" wrap="square" lIns="0" tIns="91425" rIns="0" bIns="91425" anchor="t" anchorCtr="0">
            <a:noAutofit/>
          </a:bodyPr>
          <a:lstStyle>
            <a:lvl1pPr marL="457200" lvl="0" indent="-317500" algn="l" rtl="0">
              <a:lnSpc>
                <a:spcPct val="130000"/>
              </a:lnSpc>
              <a:spcBef>
                <a:spcPts val="0"/>
              </a:spcBef>
              <a:spcAft>
                <a:spcPts val="0"/>
              </a:spcAft>
              <a:buSzPts val="1400"/>
              <a:buChar char="●"/>
              <a:defRPr sz="1400"/>
            </a:lvl1pPr>
            <a:lvl2pPr marL="914400" lvl="1" indent="-317500" algn="l" rtl="0">
              <a:lnSpc>
                <a:spcPct val="130000"/>
              </a:lnSpc>
              <a:spcBef>
                <a:spcPts val="1600"/>
              </a:spcBef>
              <a:spcAft>
                <a:spcPts val="0"/>
              </a:spcAft>
              <a:buSzPts val="1400"/>
              <a:buChar char="○"/>
              <a:defRPr/>
            </a:lvl2pPr>
            <a:lvl3pPr marL="1371600" lvl="2" indent="-317500" algn="l" rtl="0">
              <a:lnSpc>
                <a:spcPct val="130000"/>
              </a:lnSpc>
              <a:spcBef>
                <a:spcPts val="1600"/>
              </a:spcBef>
              <a:spcAft>
                <a:spcPts val="0"/>
              </a:spcAft>
              <a:buSzPts val="1400"/>
              <a:buChar char="■"/>
              <a:defRPr/>
            </a:lvl3pPr>
            <a:lvl4pPr marL="1828800" lvl="3" indent="-317500" algn="l" rtl="0">
              <a:lnSpc>
                <a:spcPct val="130000"/>
              </a:lnSpc>
              <a:spcBef>
                <a:spcPts val="1600"/>
              </a:spcBef>
              <a:spcAft>
                <a:spcPts val="0"/>
              </a:spcAft>
              <a:buSzPts val="1400"/>
              <a:buChar char="●"/>
              <a:defRPr/>
            </a:lvl4pPr>
            <a:lvl5pPr marL="2286000" lvl="4" indent="-317500" algn="l" rtl="0">
              <a:lnSpc>
                <a:spcPct val="130000"/>
              </a:lnSpc>
              <a:spcBef>
                <a:spcPts val="1600"/>
              </a:spcBef>
              <a:spcAft>
                <a:spcPts val="0"/>
              </a:spcAft>
              <a:buSzPts val="1400"/>
              <a:buChar char="○"/>
              <a:defRPr/>
            </a:lvl5pPr>
            <a:lvl6pPr marL="2743200" lvl="5" indent="-317500" algn="l" rtl="0">
              <a:lnSpc>
                <a:spcPct val="130000"/>
              </a:lnSpc>
              <a:spcBef>
                <a:spcPts val="1600"/>
              </a:spcBef>
              <a:spcAft>
                <a:spcPts val="0"/>
              </a:spcAft>
              <a:buSzPts val="1400"/>
              <a:buChar char="■"/>
              <a:defRPr/>
            </a:lvl6pPr>
            <a:lvl7pPr marL="3200400" lvl="6" indent="-317500" algn="l" rtl="0">
              <a:lnSpc>
                <a:spcPct val="130000"/>
              </a:lnSpc>
              <a:spcBef>
                <a:spcPts val="1600"/>
              </a:spcBef>
              <a:spcAft>
                <a:spcPts val="0"/>
              </a:spcAft>
              <a:buSzPts val="1400"/>
              <a:buChar char="●"/>
              <a:defRPr/>
            </a:lvl7pPr>
            <a:lvl8pPr marL="3657600" lvl="7" indent="-317500" algn="l" rtl="0">
              <a:lnSpc>
                <a:spcPct val="130000"/>
              </a:lnSpc>
              <a:spcBef>
                <a:spcPts val="1600"/>
              </a:spcBef>
              <a:spcAft>
                <a:spcPts val="0"/>
              </a:spcAft>
              <a:buSzPts val="1400"/>
              <a:buChar char="○"/>
              <a:defRPr/>
            </a:lvl8pPr>
            <a:lvl9pPr marL="4114800" lvl="8" indent="-317500" algn="l" rtl="0">
              <a:lnSpc>
                <a:spcPct val="130000"/>
              </a:lnSpc>
              <a:spcBef>
                <a:spcPts val="1600"/>
              </a:spcBef>
              <a:spcAft>
                <a:spcPts val="1600"/>
              </a:spcAft>
              <a:buSzPts val="1400"/>
              <a:buChar char="■"/>
              <a:defRPr/>
            </a:lvl9pPr>
          </a:lstStyle>
          <a:p>
            <a:endParaRPr/>
          </a:p>
        </p:txBody>
      </p:sp>
      <p:cxnSp>
        <p:nvCxnSpPr>
          <p:cNvPr id="1770" name="Google Shape;1770;p225"/>
          <p:cNvCxnSpPr/>
          <p:nvPr/>
        </p:nvCxnSpPr>
        <p:spPr>
          <a:xfrm rot="10800000">
            <a:off x="6845517" y="2470625"/>
            <a:ext cx="1986600" cy="0"/>
          </a:xfrm>
          <a:prstGeom prst="straightConnector1">
            <a:avLst/>
          </a:prstGeom>
          <a:noFill/>
          <a:ln w="38100" cap="flat" cmpd="sng">
            <a:solidFill>
              <a:schemeClr val="lt2"/>
            </a:solidFill>
            <a:prstDash val="solid"/>
            <a:round/>
            <a:headEnd type="none" w="sm" len="sm"/>
            <a:tailEnd type="none" w="sm" len="sm"/>
          </a:ln>
        </p:spPr>
      </p:cxnSp>
      <p:sp>
        <p:nvSpPr>
          <p:cNvPr id="1771" name="Google Shape;1771;p225"/>
          <p:cNvSpPr>
            <a:spLocks noGrp="1"/>
          </p:cNvSpPr>
          <p:nvPr>
            <p:ph type="pic" idx="15"/>
          </p:nvPr>
        </p:nvSpPr>
        <p:spPr>
          <a:xfrm>
            <a:off x="6845025" y="1218852"/>
            <a:ext cx="1038300" cy="1039200"/>
          </a:xfrm>
          <a:prstGeom prst="rect">
            <a:avLst/>
          </a:prstGeom>
          <a:solidFill>
            <a:srgbClr val="DBDBDB"/>
          </a:solidFill>
          <a:ln>
            <a:noFill/>
          </a:ln>
        </p:spPr>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Blank Blue">
  <p:cSld name="SECTION_HEADER_3">
    <p:bg>
      <p:bgPr>
        <a:blipFill>
          <a:blip r:embed="rId2">
            <a:alphaModFix/>
          </a:blip>
          <a:stretch>
            <a:fillRect/>
          </a:stretch>
        </a:blipFill>
        <a:effectLst/>
      </p:bgPr>
    </p:bg>
    <p:spTree>
      <p:nvGrpSpPr>
        <p:cNvPr id="1" name="Shape 1772"/>
        <p:cNvGrpSpPr/>
        <p:nvPr/>
      </p:nvGrpSpPr>
      <p:grpSpPr>
        <a:xfrm>
          <a:off x="0" y="0"/>
          <a:ext cx="0" cy="0"/>
          <a:chOff x="0" y="0"/>
          <a:chExt cx="0" cy="0"/>
        </a:xfrm>
      </p:grpSpPr>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Image, Title, and Caption - Dark">
  <p:cSld name="Image, Title, and Caption - Dark">
    <p:spTree>
      <p:nvGrpSpPr>
        <p:cNvPr id="1" name="Shape 1773"/>
        <p:cNvGrpSpPr/>
        <p:nvPr/>
      </p:nvGrpSpPr>
      <p:grpSpPr>
        <a:xfrm>
          <a:off x="0" y="0"/>
          <a:ext cx="0" cy="0"/>
          <a:chOff x="0" y="0"/>
          <a:chExt cx="0" cy="0"/>
        </a:xfrm>
      </p:grpSpPr>
      <p:pic>
        <p:nvPicPr>
          <p:cNvPr id="1774" name="Google Shape;1774;p227"/>
          <p:cNvPicPr preferRelativeResize="0"/>
          <p:nvPr/>
        </p:nvPicPr>
        <p:blipFill rotWithShape="1">
          <a:blip r:embed="rId2">
            <a:alphaModFix/>
          </a:blip>
          <a:srcRect/>
          <a:stretch/>
        </p:blipFill>
        <p:spPr>
          <a:xfrm rot="-5400000" flipH="1">
            <a:off x="-367691" y="1628987"/>
            <a:ext cx="1885704" cy="5142830"/>
          </a:xfrm>
          <a:prstGeom prst="rect">
            <a:avLst/>
          </a:prstGeom>
          <a:noFill/>
          <a:ln>
            <a:noFill/>
          </a:ln>
        </p:spPr>
      </p:pic>
      <p:sp>
        <p:nvSpPr>
          <p:cNvPr id="1775" name="Google Shape;1775;p227"/>
          <p:cNvSpPr/>
          <p:nvPr/>
        </p:nvSpPr>
        <p:spPr>
          <a:xfrm>
            <a:off x="2971413" y="0"/>
            <a:ext cx="6172500" cy="5143500"/>
          </a:xfrm>
          <a:prstGeom prst="rect">
            <a:avLst/>
          </a:prstGeom>
          <a:solidFill>
            <a:srgbClr val="32323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1776" name="Google Shape;1776;p227"/>
          <p:cNvSpPr>
            <a:spLocks noGrp="1"/>
          </p:cNvSpPr>
          <p:nvPr>
            <p:ph type="pic" idx="2"/>
          </p:nvPr>
        </p:nvSpPr>
        <p:spPr>
          <a:xfrm>
            <a:off x="3414268" y="476250"/>
            <a:ext cx="5286900" cy="4191000"/>
          </a:xfrm>
          <a:prstGeom prst="rect">
            <a:avLst/>
          </a:prstGeom>
          <a:noFill/>
          <a:ln>
            <a:noFill/>
          </a:ln>
        </p:spPr>
      </p:sp>
      <p:sp>
        <p:nvSpPr>
          <p:cNvPr id="1777" name="Google Shape;1777;p227"/>
          <p:cNvSpPr txBox="1">
            <a:spLocks noGrp="1"/>
          </p:cNvSpPr>
          <p:nvPr>
            <p:ph type="title"/>
          </p:nvPr>
        </p:nvSpPr>
        <p:spPr>
          <a:xfrm>
            <a:off x="342855" y="1165860"/>
            <a:ext cx="2342700" cy="1150200"/>
          </a:xfrm>
          <a:prstGeom prst="rect">
            <a:avLst/>
          </a:prstGeom>
          <a:noFill/>
          <a:ln>
            <a:noFill/>
          </a:ln>
        </p:spPr>
        <p:txBody>
          <a:bodyPr spcFirstLastPara="1" wrap="square" lIns="34275" tIns="17125" rIns="34275" bIns="17125" anchor="b" anchorCtr="0">
            <a:noAutofit/>
          </a:bodyPr>
          <a:lstStyle>
            <a:lvl1pPr lvl="0" algn="r" rtl="0">
              <a:lnSpc>
                <a:spcPct val="90000"/>
              </a:lnSpc>
              <a:spcBef>
                <a:spcPts val="0"/>
              </a:spcBef>
              <a:spcAft>
                <a:spcPts val="0"/>
              </a:spcAft>
              <a:buClr>
                <a:srgbClr val="404041"/>
              </a:buClr>
              <a:buSzPts val="2900"/>
              <a:buFont typeface="Arial"/>
              <a:buNone/>
              <a:defRPr sz="2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8" name="Google Shape;1778;p227"/>
          <p:cNvSpPr txBox="1">
            <a:spLocks noGrp="1"/>
          </p:cNvSpPr>
          <p:nvPr>
            <p:ph type="body" idx="1"/>
          </p:nvPr>
        </p:nvSpPr>
        <p:spPr>
          <a:xfrm>
            <a:off x="575162" y="2421402"/>
            <a:ext cx="2039100" cy="1476900"/>
          </a:xfrm>
          <a:prstGeom prst="rect">
            <a:avLst/>
          </a:prstGeom>
          <a:noFill/>
          <a:ln>
            <a:noFill/>
          </a:ln>
        </p:spPr>
        <p:txBody>
          <a:bodyPr spcFirstLastPara="1" wrap="square" lIns="34275" tIns="17125" rIns="34275" bIns="17125" anchor="t" anchorCtr="0">
            <a:normAutofit/>
          </a:bodyPr>
          <a:lstStyle>
            <a:lvl1pPr marL="457200" lvl="0" indent="-228600" algn="r" rtl="0">
              <a:lnSpc>
                <a:spcPct val="110000"/>
              </a:lnSpc>
              <a:spcBef>
                <a:spcPts val="400"/>
              </a:spcBef>
              <a:spcAft>
                <a:spcPts val="0"/>
              </a:spcAft>
              <a:buSzPts val="1500"/>
              <a:buNone/>
              <a:defRPr sz="1500"/>
            </a:lvl1pPr>
            <a:lvl2pPr marL="914400" lvl="1" indent="-273050" algn="l" rtl="0">
              <a:lnSpc>
                <a:spcPct val="110000"/>
              </a:lnSpc>
              <a:spcBef>
                <a:spcPts val="1600"/>
              </a:spcBef>
              <a:spcAft>
                <a:spcPts val="0"/>
              </a:spcAft>
              <a:buSzPts val="700"/>
              <a:buChar char="○"/>
              <a:defRPr/>
            </a:lvl2pPr>
            <a:lvl3pPr marL="1371600" lvl="2" indent="-273050" algn="l" rtl="0">
              <a:lnSpc>
                <a:spcPct val="110000"/>
              </a:lnSpc>
              <a:spcBef>
                <a:spcPts val="1600"/>
              </a:spcBef>
              <a:spcAft>
                <a:spcPts val="0"/>
              </a:spcAft>
              <a:buSzPts val="700"/>
              <a:buChar char="■"/>
              <a:defRPr/>
            </a:lvl3pPr>
            <a:lvl4pPr marL="1828800" lvl="3" indent="-273050" algn="l" rtl="0">
              <a:lnSpc>
                <a:spcPct val="110000"/>
              </a:lnSpc>
              <a:spcBef>
                <a:spcPts val="1600"/>
              </a:spcBef>
              <a:spcAft>
                <a:spcPts val="0"/>
              </a:spcAft>
              <a:buClr>
                <a:srgbClr val="7D7D80"/>
              </a:buClr>
              <a:buSzPts val="700"/>
              <a:buChar char="●"/>
              <a:defRPr/>
            </a:lvl4pPr>
            <a:lvl5pPr marL="2286000" lvl="4" indent="-273050" algn="l" rtl="0">
              <a:lnSpc>
                <a:spcPct val="90000"/>
              </a:lnSpc>
              <a:spcBef>
                <a:spcPts val="1600"/>
              </a:spcBef>
              <a:spcAft>
                <a:spcPts val="0"/>
              </a:spcAft>
              <a:buClr>
                <a:srgbClr val="7D7D80"/>
              </a:buClr>
              <a:buSzPts val="700"/>
              <a:buChar char="○"/>
              <a:defRPr/>
            </a:lvl5pPr>
            <a:lvl6pPr marL="2743200" lvl="5" indent="-273050" algn="l" rtl="0">
              <a:lnSpc>
                <a:spcPct val="90000"/>
              </a:lnSpc>
              <a:spcBef>
                <a:spcPts val="1600"/>
              </a:spcBef>
              <a:spcAft>
                <a:spcPts val="0"/>
              </a:spcAft>
              <a:buClr>
                <a:schemeClr val="dk1"/>
              </a:buClr>
              <a:buSzPts val="700"/>
              <a:buChar char="■"/>
              <a:defRPr/>
            </a:lvl6pPr>
            <a:lvl7pPr marL="3200400" lvl="6" indent="-273050" algn="l" rtl="0">
              <a:lnSpc>
                <a:spcPct val="90000"/>
              </a:lnSpc>
              <a:spcBef>
                <a:spcPts val="1600"/>
              </a:spcBef>
              <a:spcAft>
                <a:spcPts val="0"/>
              </a:spcAft>
              <a:buClr>
                <a:schemeClr val="dk1"/>
              </a:buClr>
              <a:buSzPts val="700"/>
              <a:buChar char="●"/>
              <a:defRPr/>
            </a:lvl7pPr>
            <a:lvl8pPr marL="3657600" lvl="7" indent="-273050" algn="l" rtl="0">
              <a:lnSpc>
                <a:spcPct val="90000"/>
              </a:lnSpc>
              <a:spcBef>
                <a:spcPts val="1600"/>
              </a:spcBef>
              <a:spcAft>
                <a:spcPts val="0"/>
              </a:spcAft>
              <a:buClr>
                <a:schemeClr val="dk1"/>
              </a:buClr>
              <a:buSzPts val="700"/>
              <a:buChar char="○"/>
              <a:defRPr/>
            </a:lvl8pPr>
            <a:lvl9pPr marL="4114800" lvl="8" indent="-273050" algn="l" rtl="0">
              <a:lnSpc>
                <a:spcPct val="90000"/>
              </a:lnSpc>
              <a:spcBef>
                <a:spcPts val="1600"/>
              </a:spcBef>
              <a:spcAft>
                <a:spcPts val="1600"/>
              </a:spcAft>
              <a:buClr>
                <a:schemeClr val="dk1"/>
              </a:buClr>
              <a:buSzPts val="7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Green - Waves)">
  <p:cSld name="SECTION_HEADER_1">
    <p:bg>
      <p:bgPr>
        <a:blipFill>
          <a:blip r:embed="rId2">
            <a:alphaModFix/>
          </a:blip>
          <a:stretch>
            <a:fillRect/>
          </a:stretch>
        </a:blipFill>
        <a:effectLst/>
      </p:bgPr>
    </p:bg>
    <p:spTree>
      <p:nvGrpSpPr>
        <p:cNvPr id="1" name="Shape 124"/>
        <p:cNvGrpSpPr/>
        <p:nvPr/>
      </p:nvGrpSpPr>
      <p:grpSpPr>
        <a:xfrm>
          <a:off x="0" y="0"/>
          <a:ext cx="0" cy="0"/>
          <a:chOff x="0" y="0"/>
          <a:chExt cx="0" cy="0"/>
        </a:xfrm>
      </p:grpSpPr>
      <p:sp>
        <p:nvSpPr>
          <p:cNvPr id="125" name="Google Shape;125;p25"/>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90000"/>
              </a:lnSpc>
              <a:spcBef>
                <a:spcPts val="0"/>
              </a:spcBef>
              <a:spcAft>
                <a:spcPts val="0"/>
              </a:spcAft>
              <a:buClr>
                <a:srgbClr val="FFFFFF"/>
              </a:buClr>
              <a:buSzPts val="4000"/>
              <a:buNone/>
              <a:defRPr sz="4000">
                <a:solidFill>
                  <a:srgbClr val="FFFFFF"/>
                </a:solidFill>
              </a:defRPr>
            </a:lvl2pPr>
            <a:lvl3pPr lvl="2" rtl="0">
              <a:lnSpc>
                <a:spcPct val="90000"/>
              </a:lnSpc>
              <a:spcBef>
                <a:spcPts val="0"/>
              </a:spcBef>
              <a:spcAft>
                <a:spcPts val="0"/>
              </a:spcAft>
              <a:buClr>
                <a:srgbClr val="FFFFFF"/>
              </a:buClr>
              <a:buSzPts val="4000"/>
              <a:buNone/>
              <a:defRPr sz="4000">
                <a:solidFill>
                  <a:srgbClr val="FFFFFF"/>
                </a:solidFill>
              </a:defRPr>
            </a:lvl3pPr>
            <a:lvl4pPr lvl="3" rtl="0">
              <a:lnSpc>
                <a:spcPct val="90000"/>
              </a:lnSpc>
              <a:spcBef>
                <a:spcPts val="0"/>
              </a:spcBef>
              <a:spcAft>
                <a:spcPts val="0"/>
              </a:spcAft>
              <a:buClr>
                <a:srgbClr val="FFFFFF"/>
              </a:buClr>
              <a:buSzPts val="4000"/>
              <a:buNone/>
              <a:defRPr sz="4000">
                <a:solidFill>
                  <a:srgbClr val="FFFFFF"/>
                </a:solidFill>
              </a:defRPr>
            </a:lvl4pPr>
            <a:lvl5pPr lvl="4" rtl="0">
              <a:lnSpc>
                <a:spcPct val="90000"/>
              </a:lnSpc>
              <a:spcBef>
                <a:spcPts val="0"/>
              </a:spcBef>
              <a:spcAft>
                <a:spcPts val="0"/>
              </a:spcAft>
              <a:buClr>
                <a:srgbClr val="FFFFFF"/>
              </a:buClr>
              <a:buSzPts val="4000"/>
              <a:buNone/>
              <a:defRPr sz="4000">
                <a:solidFill>
                  <a:srgbClr val="FFFFFF"/>
                </a:solidFill>
              </a:defRPr>
            </a:lvl5pPr>
            <a:lvl6pPr lvl="5" rtl="0">
              <a:lnSpc>
                <a:spcPct val="90000"/>
              </a:lnSpc>
              <a:spcBef>
                <a:spcPts val="0"/>
              </a:spcBef>
              <a:spcAft>
                <a:spcPts val="0"/>
              </a:spcAft>
              <a:buClr>
                <a:srgbClr val="FFFFFF"/>
              </a:buClr>
              <a:buSzPts val="4000"/>
              <a:buNone/>
              <a:defRPr sz="4000">
                <a:solidFill>
                  <a:srgbClr val="FFFFFF"/>
                </a:solidFill>
              </a:defRPr>
            </a:lvl6pPr>
            <a:lvl7pPr lvl="6" rtl="0">
              <a:lnSpc>
                <a:spcPct val="90000"/>
              </a:lnSpc>
              <a:spcBef>
                <a:spcPts val="0"/>
              </a:spcBef>
              <a:spcAft>
                <a:spcPts val="0"/>
              </a:spcAft>
              <a:buClr>
                <a:srgbClr val="FFFFFF"/>
              </a:buClr>
              <a:buSzPts val="4000"/>
              <a:buNone/>
              <a:defRPr sz="4000">
                <a:solidFill>
                  <a:srgbClr val="FFFFFF"/>
                </a:solidFill>
              </a:defRPr>
            </a:lvl7pPr>
            <a:lvl8pPr lvl="7" rtl="0">
              <a:lnSpc>
                <a:spcPct val="90000"/>
              </a:lnSpc>
              <a:spcBef>
                <a:spcPts val="0"/>
              </a:spcBef>
              <a:spcAft>
                <a:spcPts val="0"/>
              </a:spcAft>
              <a:buClr>
                <a:srgbClr val="FFFFFF"/>
              </a:buClr>
              <a:buSzPts val="4000"/>
              <a:buNone/>
              <a:defRPr sz="4000">
                <a:solidFill>
                  <a:srgbClr val="FFFFFF"/>
                </a:solidFill>
              </a:defRPr>
            </a:lvl8pPr>
            <a:lvl9pPr lvl="8" rtl="0">
              <a:lnSpc>
                <a:spcPct val="90000"/>
              </a:lnSpc>
              <a:spcBef>
                <a:spcPts val="0"/>
              </a:spcBef>
              <a:spcAft>
                <a:spcPts val="0"/>
              </a:spcAft>
              <a:buClr>
                <a:srgbClr val="FFFFFF"/>
              </a:buClr>
              <a:buSzPts val="4000"/>
              <a:buNone/>
              <a:defRPr sz="4000">
                <a:solidFill>
                  <a:srgbClr val="FFFFFF"/>
                </a:solidFill>
              </a:defRPr>
            </a:lvl9pPr>
          </a:lstStyle>
          <a:p>
            <a:endParaRPr/>
          </a:p>
        </p:txBody>
      </p:sp>
      <p:sp>
        <p:nvSpPr>
          <p:cNvPr id="126" name="Google Shape;126;p25"/>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127" name="Google Shape;127;p25"/>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Yellow - Waves)">
  <p:cSld name="SECTION_HEADER_1_1">
    <p:bg>
      <p:bgPr>
        <a:blipFill>
          <a:blip r:embed="rId2">
            <a:alphaModFix/>
          </a:blip>
          <a:stretch>
            <a:fillRect/>
          </a:stretch>
        </a:blipFill>
        <a:effectLst/>
      </p:bgPr>
    </p:bg>
    <p:spTree>
      <p:nvGrpSpPr>
        <p:cNvPr id="1" name="Shape 128"/>
        <p:cNvGrpSpPr/>
        <p:nvPr/>
      </p:nvGrpSpPr>
      <p:grpSpPr>
        <a:xfrm>
          <a:off x="0" y="0"/>
          <a:ext cx="0" cy="0"/>
          <a:chOff x="0" y="0"/>
          <a:chExt cx="0" cy="0"/>
        </a:xfrm>
      </p:grpSpPr>
      <p:sp>
        <p:nvSpPr>
          <p:cNvPr id="129" name="Google Shape;129;p26"/>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90000"/>
              </a:lnSpc>
              <a:spcBef>
                <a:spcPts val="0"/>
              </a:spcBef>
              <a:spcAft>
                <a:spcPts val="0"/>
              </a:spcAft>
              <a:buClr>
                <a:srgbClr val="FFFFFF"/>
              </a:buClr>
              <a:buSzPts val="4000"/>
              <a:buNone/>
              <a:defRPr sz="4000">
                <a:solidFill>
                  <a:srgbClr val="FFFFFF"/>
                </a:solidFill>
              </a:defRPr>
            </a:lvl2pPr>
            <a:lvl3pPr lvl="2" rtl="0">
              <a:lnSpc>
                <a:spcPct val="90000"/>
              </a:lnSpc>
              <a:spcBef>
                <a:spcPts val="0"/>
              </a:spcBef>
              <a:spcAft>
                <a:spcPts val="0"/>
              </a:spcAft>
              <a:buClr>
                <a:srgbClr val="FFFFFF"/>
              </a:buClr>
              <a:buSzPts val="4000"/>
              <a:buNone/>
              <a:defRPr sz="4000">
                <a:solidFill>
                  <a:srgbClr val="FFFFFF"/>
                </a:solidFill>
              </a:defRPr>
            </a:lvl3pPr>
            <a:lvl4pPr lvl="3" rtl="0">
              <a:lnSpc>
                <a:spcPct val="90000"/>
              </a:lnSpc>
              <a:spcBef>
                <a:spcPts val="0"/>
              </a:spcBef>
              <a:spcAft>
                <a:spcPts val="0"/>
              </a:spcAft>
              <a:buClr>
                <a:srgbClr val="FFFFFF"/>
              </a:buClr>
              <a:buSzPts val="4000"/>
              <a:buNone/>
              <a:defRPr sz="4000">
                <a:solidFill>
                  <a:srgbClr val="FFFFFF"/>
                </a:solidFill>
              </a:defRPr>
            </a:lvl4pPr>
            <a:lvl5pPr lvl="4" rtl="0">
              <a:lnSpc>
                <a:spcPct val="90000"/>
              </a:lnSpc>
              <a:spcBef>
                <a:spcPts val="0"/>
              </a:spcBef>
              <a:spcAft>
                <a:spcPts val="0"/>
              </a:spcAft>
              <a:buClr>
                <a:srgbClr val="FFFFFF"/>
              </a:buClr>
              <a:buSzPts val="4000"/>
              <a:buNone/>
              <a:defRPr sz="4000">
                <a:solidFill>
                  <a:srgbClr val="FFFFFF"/>
                </a:solidFill>
              </a:defRPr>
            </a:lvl5pPr>
            <a:lvl6pPr lvl="5" rtl="0">
              <a:lnSpc>
                <a:spcPct val="90000"/>
              </a:lnSpc>
              <a:spcBef>
                <a:spcPts val="0"/>
              </a:spcBef>
              <a:spcAft>
                <a:spcPts val="0"/>
              </a:spcAft>
              <a:buClr>
                <a:srgbClr val="FFFFFF"/>
              </a:buClr>
              <a:buSzPts val="4000"/>
              <a:buNone/>
              <a:defRPr sz="4000">
                <a:solidFill>
                  <a:srgbClr val="FFFFFF"/>
                </a:solidFill>
              </a:defRPr>
            </a:lvl6pPr>
            <a:lvl7pPr lvl="6" rtl="0">
              <a:lnSpc>
                <a:spcPct val="90000"/>
              </a:lnSpc>
              <a:spcBef>
                <a:spcPts val="0"/>
              </a:spcBef>
              <a:spcAft>
                <a:spcPts val="0"/>
              </a:spcAft>
              <a:buClr>
                <a:srgbClr val="FFFFFF"/>
              </a:buClr>
              <a:buSzPts val="4000"/>
              <a:buNone/>
              <a:defRPr sz="4000">
                <a:solidFill>
                  <a:srgbClr val="FFFFFF"/>
                </a:solidFill>
              </a:defRPr>
            </a:lvl7pPr>
            <a:lvl8pPr lvl="7" rtl="0">
              <a:lnSpc>
                <a:spcPct val="90000"/>
              </a:lnSpc>
              <a:spcBef>
                <a:spcPts val="0"/>
              </a:spcBef>
              <a:spcAft>
                <a:spcPts val="0"/>
              </a:spcAft>
              <a:buClr>
                <a:srgbClr val="FFFFFF"/>
              </a:buClr>
              <a:buSzPts val="4000"/>
              <a:buNone/>
              <a:defRPr sz="4000">
                <a:solidFill>
                  <a:srgbClr val="FFFFFF"/>
                </a:solidFill>
              </a:defRPr>
            </a:lvl8pPr>
            <a:lvl9pPr lvl="8" rtl="0">
              <a:lnSpc>
                <a:spcPct val="90000"/>
              </a:lnSpc>
              <a:spcBef>
                <a:spcPts val="0"/>
              </a:spcBef>
              <a:spcAft>
                <a:spcPts val="0"/>
              </a:spcAft>
              <a:buClr>
                <a:srgbClr val="FFFFFF"/>
              </a:buClr>
              <a:buSzPts val="4000"/>
              <a:buNone/>
              <a:defRPr sz="4000">
                <a:solidFill>
                  <a:srgbClr val="FFFFFF"/>
                </a:solidFill>
              </a:defRPr>
            </a:lvl9pPr>
          </a:lstStyle>
          <a:p>
            <a:endParaRPr/>
          </a:p>
        </p:txBody>
      </p:sp>
      <p:sp>
        <p:nvSpPr>
          <p:cNvPr id="130" name="Google Shape;130;p26"/>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131" name="Google Shape;131;p26"/>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Gray - Waves)">
  <p:cSld name="SECTION_HEADER_1_1_1">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27"/>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80000"/>
              </a:lnSpc>
              <a:spcBef>
                <a:spcPts val="0"/>
              </a:spcBef>
              <a:spcAft>
                <a:spcPts val="0"/>
              </a:spcAft>
              <a:buClr>
                <a:srgbClr val="FFFFFF"/>
              </a:buClr>
              <a:buSzPts val="4000"/>
              <a:buNone/>
              <a:defRPr sz="4000">
                <a:solidFill>
                  <a:srgbClr val="FFFFFF"/>
                </a:solidFill>
              </a:defRPr>
            </a:lvl2pPr>
            <a:lvl3pPr lvl="2" rtl="0">
              <a:lnSpc>
                <a:spcPct val="80000"/>
              </a:lnSpc>
              <a:spcBef>
                <a:spcPts val="0"/>
              </a:spcBef>
              <a:spcAft>
                <a:spcPts val="0"/>
              </a:spcAft>
              <a:buClr>
                <a:srgbClr val="FFFFFF"/>
              </a:buClr>
              <a:buSzPts val="4000"/>
              <a:buNone/>
              <a:defRPr sz="4000">
                <a:solidFill>
                  <a:srgbClr val="FFFFFF"/>
                </a:solidFill>
              </a:defRPr>
            </a:lvl3pPr>
            <a:lvl4pPr lvl="3" rtl="0">
              <a:lnSpc>
                <a:spcPct val="80000"/>
              </a:lnSpc>
              <a:spcBef>
                <a:spcPts val="0"/>
              </a:spcBef>
              <a:spcAft>
                <a:spcPts val="0"/>
              </a:spcAft>
              <a:buClr>
                <a:srgbClr val="FFFFFF"/>
              </a:buClr>
              <a:buSzPts val="4000"/>
              <a:buNone/>
              <a:defRPr sz="4000">
                <a:solidFill>
                  <a:srgbClr val="FFFFFF"/>
                </a:solidFill>
              </a:defRPr>
            </a:lvl4pPr>
            <a:lvl5pPr lvl="4" rtl="0">
              <a:lnSpc>
                <a:spcPct val="80000"/>
              </a:lnSpc>
              <a:spcBef>
                <a:spcPts val="0"/>
              </a:spcBef>
              <a:spcAft>
                <a:spcPts val="0"/>
              </a:spcAft>
              <a:buClr>
                <a:srgbClr val="FFFFFF"/>
              </a:buClr>
              <a:buSzPts val="4000"/>
              <a:buNone/>
              <a:defRPr sz="4000">
                <a:solidFill>
                  <a:srgbClr val="FFFFFF"/>
                </a:solidFill>
              </a:defRPr>
            </a:lvl5pPr>
            <a:lvl6pPr lvl="5" rtl="0">
              <a:lnSpc>
                <a:spcPct val="80000"/>
              </a:lnSpc>
              <a:spcBef>
                <a:spcPts val="0"/>
              </a:spcBef>
              <a:spcAft>
                <a:spcPts val="0"/>
              </a:spcAft>
              <a:buClr>
                <a:srgbClr val="FFFFFF"/>
              </a:buClr>
              <a:buSzPts val="4000"/>
              <a:buNone/>
              <a:defRPr sz="4000">
                <a:solidFill>
                  <a:srgbClr val="FFFFFF"/>
                </a:solidFill>
              </a:defRPr>
            </a:lvl6pPr>
            <a:lvl7pPr lvl="6" rtl="0">
              <a:lnSpc>
                <a:spcPct val="80000"/>
              </a:lnSpc>
              <a:spcBef>
                <a:spcPts val="0"/>
              </a:spcBef>
              <a:spcAft>
                <a:spcPts val="0"/>
              </a:spcAft>
              <a:buClr>
                <a:srgbClr val="FFFFFF"/>
              </a:buClr>
              <a:buSzPts val="4000"/>
              <a:buNone/>
              <a:defRPr sz="4000">
                <a:solidFill>
                  <a:srgbClr val="FFFFFF"/>
                </a:solidFill>
              </a:defRPr>
            </a:lvl7pPr>
            <a:lvl8pPr lvl="7" rtl="0">
              <a:lnSpc>
                <a:spcPct val="80000"/>
              </a:lnSpc>
              <a:spcBef>
                <a:spcPts val="0"/>
              </a:spcBef>
              <a:spcAft>
                <a:spcPts val="0"/>
              </a:spcAft>
              <a:buClr>
                <a:srgbClr val="FFFFFF"/>
              </a:buClr>
              <a:buSzPts val="4000"/>
              <a:buNone/>
              <a:defRPr sz="4000">
                <a:solidFill>
                  <a:srgbClr val="FFFFFF"/>
                </a:solidFill>
              </a:defRPr>
            </a:lvl8pPr>
            <a:lvl9pPr lvl="8" rtl="0">
              <a:lnSpc>
                <a:spcPct val="80000"/>
              </a:lnSpc>
              <a:spcBef>
                <a:spcPts val="0"/>
              </a:spcBef>
              <a:spcAft>
                <a:spcPts val="0"/>
              </a:spcAft>
              <a:buClr>
                <a:srgbClr val="FFFFFF"/>
              </a:buClr>
              <a:buSzPts val="4000"/>
              <a:buNone/>
              <a:defRPr sz="4000">
                <a:solidFill>
                  <a:srgbClr val="FFFFFF"/>
                </a:solidFill>
              </a:defRPr>
            </a:lvl9pPr>
          </a:lstStyle>
          <a:p>
            <a:endParaRPr/>
          </a:p>
        </p:txBody>
      </p:sp>
      <p:sp>
        <p:nvSpPr>
          <p:cNvPr id="134" name="Google Shape;134;p27"/>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135" name="Google Shape;135;p27"/>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Blue - Dots)">
  <p:cSld name="SECTION_HEADER_2">
    <p:bg>
      <p:bgPr>
        <a:blipFill>
          <a:blip r:embed="rId2">
            <a:alphaModFix/>
          </a:blip>
          <a:stretch>
            <a:fillRect/>
          </a:stretch>
        </a:blipFill>
        <a:effectLst/>
      </p:bgPr>
    </p:bg>
    <p:spTree>
      <p:nvGrpSpPr>
        <p:cNvPr id="1" name="Shape 136"/>
        <p:cNvGrpSpPr/>
        <p:nvPr/>
      </p:nvGrpSpPr>
      <p:grpSpPr>
        <a:xfrm>
          <a:off x="0" y="0"/>
          <a:ext cx="0" cy="0"/>
          <a:chOff x="0" y="0"/>
          <a:chExt cx="0" cy="0"/>
        </a:xfrm>
      </p:grpSpPr>
      <p:sp>
        <p:nvSpPr>
          <p:cNvPr id="137" name="Google Shape;137;p28"/>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90000"/>
              </a:lnSpc>
              <a:spcBef>
                <a:spcPts val="0"/>
              </a:spcBef>
              <a:spcAft>
                <a:spcPts val="0"/>
              </a:spcAft>
              <a:buClr>
                <a:srgbClr val="FFFFFF"/>
              </a:buClr>
              <a:buSzPts val="4000"/>
              <a:buNone/>
              <a:defRPr sz="4000">
                <a:solidFill>
                  <a:srgbClr val="FFFFFF"/>
                </a:solidFill>
              </a:defRPr>
            </a:lvl2pPr>
            <a:lvl3pPr lvl="2" rtl="0">
              <a:lnSpc>
                <a:spcPct val="90000"/>
              </a:lnSpc>
              <a:spcBef>
                <a:spcPts val="0"/>
              </a:spcBef>
              <a:spcAft>
                <a:spcPts val="0"/>
              </a:spcAft>
              <a:buClr>
                <a:srgbClr val="FFFFFF"/>
              </a:buClr>
              <a:buSzPts val="4000"/>
              <a:buNone/>
              <a:defRPr sz="4000">
                <a:solidFill>
                  <a:srgbClr val="FFFFFF"/>
                </a:solidFill>
              </a:defRPr>
            </a:lvl3pPr>
            <a:lvl4pPr lvl="3" rtl="0">
              <a:lnSpc>
                <a:spcPct val="90000"/>
              </a:lnSpc>
              <a:spcBef>
                <a:spcPts val="0"/>
              </a:spcBef>
              <a:spcAft>
                <a:spcPts val="0"/>
              </a:spcAft>
              <a:buClr>
                <a:srgbClr val="FFFFFF"/>
              </a:buClr>
              <a:buSzPts val="4000"/>
              <a:buNone/>
              <a:defRPr sz="4000">
                <a:solidFill>
                  <a:srgbClr val="FFFFFF"/>
                </a:solidFill>
              </a:defRPr>
            </a:lvl4pPr>
            <a:lvl5pPr lvl="4" rtl="0">
              <a:lnSpc>
                <a:spcPct val="90000"/>
              </a:lnSpc>
              <a:spcBef>
                <a:spcPts val="0"/>
              </a:spcBef>
              <a:spcAft>
                <a:spcPts val="0"/>
              </a:spcAft>
              <a:buClr>
                <a:srgbClr val="FFFFFF"/>
              </a:buClr>
              <a:buSzPts val="4000"/>
              <a:buNone/>
              <a:defRPr sz="4000">
                <a:solidFill>
                  <a:srgbClr val="FFFFFF"/>
                </a:solidFill>
              </a:defRPr>
            </a:lvl5pPr>
            <a:lvl6pPr lvl="5" rtl="0">
              <a:lnSpc>
                <a:spcPct val="90000"/>
              </a:lnSpc>
              <a:spcBef>
                <a:spcPts val="0"/>
              </a:spcBef>
              <a:spcAft>
                <a:spcPts val="0"/>
              </a:spcAft>
              <a:buClr>
                <a:srgbClr val="FFFFFF"/>
              </a:buClr>
              <a:buSzPts val="4000"/>
              <a:buNone/>
              <a:defRPr sz="4000">
                <a:solidFill>
                  <a:srgbClr val="FFFFFF"/>
                </a:solidFill>
              </a:defRPr>
            </a:lvl6pPr>
            <a:lvl7pPr lvl="6" rtl="0">
              <a:lnSpc>
                <a:spcPct val="90000"/>
              </a:lnSpc>
              <a:spcBef>
                <a:spcPts val="0"/>
              </a:spcBef>
              <a:spcAft>
                <a:spcPts val="0"/>
              </a:spcAft>
              <a:buClr>
                <a:srgbClr val="FFFFFF"/>
              </a:buClr>
              <a:buSzPts val="4000"/>
              <a:buNone/>
              <a:defRPr sz="4000">
                <a:solidFill>
                  <a:srgbClr val="FFFFFF"/>
                </a:solidFill>
              </a:defRPr>
            </a:lvl7pPr>
            <a:lvl8pPr lvl="7" rtl="0">
              <a:lnSpc>
                <a:spcPct val="90000"/>
              </a:lnSpc>
              <a:spcBef>
                <a:spcPts val="0"/>
              </a:spcBef>
              <a:spcAft>
                <a:spcPts val="0"/>
              </a:spcAft>
              <a:buClr>
                <a:srgbClr val="FFFFFF"/>
              </a:buClr>
              <a:buSzPts val="4000"/>
              <a:buNone/>
              <a:defRPr sz="4000">
                <a:solidFill>
                  <a:srgbClr val="FFFFFF"/>
                </a:solidFill>
              </a:defRPr>
            </a:lvl8pPr>
            <a:lvl9pPr lvl="8" rtl="0">
              <a:lnSpc>
                <a:spcPct val="90000"/>
              </a:lnSpc>
              <a:spcBef>
                <a:spcPts val="0"/>
              </a:spcBef>
              <a:spcAft>
                <a:spcPts val="0"/>
              </a:spcAft>
              <a:buClr>
                <a:srgbClr val="FFFFFF"/>
              </a:buClr>
              <a:buSzPts val="4000"/>
              <a:buNone/>
              <a:defRPr sz="4000">
                <a:solidFill>
                  <a:srgbClr val="FFFFFF"/>
                </a:solidFill>
              </a:defRPr>
            </a:lvl9pPr>
          </a:lstStyle>
          <a:p>
            <a:endParaRPr/>
          </a:p>
        </p:txBody>
      </p:sp>
      <p:sp>
        <p:nvSpPr>
          <p:cNvPr id="138" name="Google Shape;138;p28"/>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139" name="Google Shape;139;p28"/>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Green - Dots)">
  <p:cSld name="SECTION_HEADER_1_2">
    <p:bg>
      <p:bgPr>
        <a:blipFill>
          <a:blip r:embed="rId2">
            <a:alphaModFix/>
          </a:blip>
          <a:stretch>
            <a:fillRect/>
          </a:stretch>
        </a:blipFill>
        <a:effectLst/>
      </p:bgPr>
    </p:bg>
    <p:spTree>
      <p:nvGrpSpPr>
        <p:cNvPr id="1" name="Shape 140"/>
        <p:cNvGrpSpPr/>
        <p:nvPr/>
      </p:nvGrpSpPr>
      <p:grpSpPr>
        <a:xfrm>
          <a:off x="0" y="0"/>
          <a:ext cx="0" cy="0"/>
          <a:chOff x="0" y="0"/>
          <a:chExt cx="0" cy="0"/>
        </a:xfrm>
      </p:grpSpPr>
      <p:sp>
        <p:nvSpPr>
          <p:cNvPr id="141" name="Google Shape;141;p29"/>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80000"/>
              </a:lnSpc>
              <a:spcBef>
                <a:spcPts val="0"/>
              </a:spcBef>
              <a:spcAft>
                <a:spcPts val="0"/>
              </a:spcAft>
              <a:buClr>
                <a:srgbClr val="FFFFFF"/>
              </a:buClr>
              <a:buSzPts val="4000"/>
              <a:buNone/>
              <a:defRPr sz="4000">
                <a:solidFill>
                  <a:srgbClr val="FFFFFF"/>
                </a:solidFill>
              </a:defRPr>
            </a:lvl2pPr>
            <a:lvl3pPr lvl="2" rtl="0">
              <a:lnSpc>
                <a:spcPct val="80000"/>
              </a:lnSpc>
              <a:spcBef>
                <a:spcPts val="0"/>
              </a:spcBef>
              <a:spcAft>
                <a:spcPts val="0"/>
              </a:spcAft>
              <a:buClr>
                <a:srgbClr val="FFFFFF"/>
              </a:buClr>
              <a:buSzPts val="4000"/>
              <a:buNone/>
              <a:defRPr sz="4000">
                <a:solidFill>
                  <a:srgbClr val="FFFFFF"/>
                </a:solidFill>
              </a:defRPr>
            </a:lvl3pPr>
            <a:lvl4pPr lvl="3" rtl="0">
              <a:lnSpc>
                <a:spcPct val="80000"/>
              </a:lnSpc>
              <a:spcBef>
                <a:spcPts val="0"/>
              </a:spcBef>
              <a:spcAft>
                <a:spcPts val="0"/>
              </a:spcAft>
              <a:buClr>
                <a:srgbClr val="FFFFFF"/>
              </a:buClr>
              <a:buSzPts val="4000"/>
              <a:buNone/>
              <a:defRPr sz="4000">
                <a:solidFill>
                  <a:srgbClr val="FFFFFF"/>
                </a:solidFill>
              </a:defRPr>
            </a:lvl4pPr>
            <a:lvl5pPr lvl="4" rtl="0">
              <a:lnSpc>
                <a:spcPct val="80000"/>
              </a:lnSpc>
              <a:spcBef>
                <a:spcPts val="0"/>
              </a:spcBef>
              <a:spcAft>
                <a:spcPts val="0"/>
              </a:spcAft>
              <a:buClr>
                <a:srgbClr val="FFFFFF"/>
              </a:buClr>
              <a:buSzPts val="4000"/>
              <a:buNone/>
              <a:defRPr sz="4000">
                <a:solidFill>
                  <a:srgbClr val="FFFFFF"/>
                </a:solidFill>
              </a:defRPr>
            </a:lvl5pPr>
            <a:lvl6pPr lvl="5" rtl="0">
              <a:lnSpc>
                <a:spcPct val="80000"/>
              </a:lnSpc>
              <a:spcBef>
                <a:spcPts val="0"/>
              </a:spcBef>
              <a:spcAft>
                <a:spcPts val="0"/>
              </a:spcAft>
              <a:buClr>
                <a:srgbClr val="FFFFFF"/>
              </a:buClr>
              <a:buSzPts val="4000"/>
              <a:buNone/>
              <a:defRPr sz="4000">
                <a:solidFill>
                  <a:srgbClr val="FFFFFF"/>
                </a:solidFill>
              </a:defRPr>
            </a:lvl6pPr>
            <a:lvl7pPr lvl="6" rtl="0">
              <a:lnSpc>
                <a:spcPct val="80000"/>
              </a:lnSpc>
              <a:spcBef>
                <a:spcPts val="0"/>
              </a:spcBef>
              <a:spcAft>
                <a:spcPts val="0"/>
              </a:spcAft>
              <a:buClr>
                <a:srgbClr val="FFFFFF"/>
              </a:buClr>
              <a:buSzPts val="4000"/>
              <a:buNone/>
              <a:defRPr sz="4000">
                <a:solidFill>
                  <a:srgbClr val="FFFFFF"/>
                </a:solidFill>
              </a:defRPr>
            </a:lvl7pPr>
            <a:lvl8pPr lvl="7" rtl="0">
              <a:lnSpc>
                <a:spcPct val="80000"/>
              </a:lnSpc>
              <a:spcBef>
                <a:spcPts val="0"/>
              </a:spcBef>
              <a:spcAft>
                <a:spcPts val="0"/>
              </a:spcAft>
              <a:buClr>
                <a:srgbClr val="FFFFFF"/>
              </a:buClr>
              <a:buSzPts val="4000"/>
              <a:buNone/>
              <a:defRPr sz="4000">
                <a:solidFill>
                  <a:srgbClr val="FFFFFF"/>
                </a:solidFill>
              </a:defRPr>
            </a:lvl8pPr>
            <a:lvl9pPr lvl="8" rtl="0">
              <a:lnSpc>
                <a:spcPct val="80000"/>
              </a:lnSpc>
              <a:spcBef>
                <a:spcPts val="0"/>
              </a:spcBef>
              <a:spcAft>
                <a:spcPts val="0"/>
              </a:spcAft>
              <a:buClr>
                <a:srgbClr val="FFFFFF"/>
              </a:buClr>
              <a:buSzPts val="4000"/>
              <a:buNone/>
              <a:defRPr sz="4000">
                <a:solidFill>
                  <a:srgbClr val="FFFFFF"/>
                </a:solidFill>
              </a:defRPr>
            </a:lvl9pPr>
          </a:lstStyle>
          <a:p>
            <a:endParaRPr/>
          </a:p>
        </p:txBody>
      </p:sp>
      <p:sp>
        <p:nvSpPr>
          <p:cNvPr id="142" name="Google Shape;142;p29"/>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143" name="Google Shape;143;p29"/>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Yellow - Dots)">
  <p:cSld name="SECTION_HEADER_1_1_2">
    <p:bg>
      <p:bgPr>
        <a:blipFill>
          <a:blip r:embed="rId2">
            <a:alphaModFix/>
          </a:blip>
          <a:stretch>
            <a:fillRect/>
          </a:stretch>
        </a:blipFill>
        <a:effectLst/>
      </p:bgPr>
    </p:bg>
    <p:spTree>
      <p:nvGrpSpPr>
        <p:cNvPr id="1" name="Shape 144"/>
        <p:cNvGrpSpPr/>
        <p:nvPr/>
      </p:nvGrpSpPr>
      <p:grpSpPr>
        <a:xfrm>
          <a:off x="0" y="0"/>
          <a:ext cx="0" cy="0"/>
          <a:chOff x="0" y="0"/>
          <a:chExt cx="0" cy="0"/>
        </a:xfrm>
      </p:grpSpPr>
      <p:sp>
        <p:nvSpPr>
          <p:cNvPr id="145" name="Google Shape;145;p30"/>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90000"/>
              </a:lnSpc>
              <a:spcBef>
                <a:spcPts val="0"/>
              </a:spcBef>
              <a:spcAft>
                <a:spcPts val="0"/>
              </a:spcAft>
              <a:buClr>
                <a:srgbClr val="FFFFFF"/>
              </a:buClr>
              <a:buSzPts val="4000"/>
              <a:buNone/>
              <a:defRPr sz="4000">
                <a:solidFill>
                  <a:srgbClr val="FFFFFF"/>
                </a:solidFill>
              </a:defRPr>
            </a:lvl2pPr>
            <a:lvl3pPr lvl="2" rtl="0">
              <a:lnSpc>
                <a:spcPct val="90000"/>
              </a:lnSpc>
              <a:spcBef>
                <a:spcPts val="0"/>
              </a:spcBef>
              <a:spcAft>
                <a:spcPts val="0"/>
              </a:spcAft>
              <a:buClr>
                <a:srgbClr val="FFFFFF"/>
              </a:buClr>
              <a:buSzPts val="4000"/>
              <a:buNone/>
              <a:defRPr sz="4000">
                <a:solidFill>
                  <a:srgbClr val="FFFFFF"/>
                </a:solidFill>
              </a:defRPr>
            </a:lvl3pPr>
            <a:lvl4pPr lvl="3" rtl="0">
              <a:lnSpc>
                <a:spcPct val="90000"/>
              </a:lnSpc>
              <a:spcBef>
                <a:spcPts val="0"/>
              </a:spcBef>
              <a:spcAft>
                <a:spcPts val="0"/>
              </a:spcAft>
              <a:buClr>
                <a:srgbClr val="FFFFFF"/>
              </a:buClr>
              <a:buSzPts val="4000"/>
              <a:buNone/>
              <a:defRPr sz="4000">
                <a:solidFill>
                  <a:srgbClr val="FFFFFF"/>
                </a:solidFill>
              </a:defRPr>
            </a:lvl4pPr>
            <a:lvl5pPr lvl="4" rtl="0">
              <a:lnSpc>
                <a:spcPct val="90000"/>
              </a:lnSpc>
              <a:spcBef>
                <a:spcPts val="0"/>
              </a:spcBef>
              <a:spcAft>
                <a:spcPts val="0"/>
              </a:spcAft>
              <a:buClr>
                <a:srgbClr val="FFFFFF"/>
              </a:buClr>
              <a:buSzPts val="4000"/>
              <a:buNone/>
              <a:defRPr sz="4000">
                <a:solidFill>
                  <a:srgbClr val="FFFFFF"/>
                </a:solidFill>
              </a:defRPr>
            </a:lvl5pPr>
            <a:lvl6pPr lvl="5" rtl="0">
              <a:lnSpc>
                <a:spcPct val="90000"/>
              </a:lnSpc>
              <a:spcBef>
                <a:spcPts val="0"/>
              </a:spcBef>
              <a:spcAft>
                <a:spcPts val="0"/>
              </a:spcAft>
              <a:buClr>
                <a:srgbClr val="FFFFFF"/>
              </a:buClr>
              <a:buSzPts val="4000"/>
              <a:buNone/>
              <a:defRPr sz="4000">
                <a:solidFill>
                  <a:srgbClr val="FFFFFF"/>
                </a:solidFill>
              </a:defRPr>
            </a:lvl6pPr>
            <a:lvl7pPr lvl="6" rtl="0">
              <a:lnSpc>
                <a:spcPct val="90000"/>
              </a:lnSpc>
              <a:spcBef>
                <a:spcPts val="0"/>
              </a:spcBef>
              <a:spcAft>
                <a:spcPts val="0"/>
              </a:spcAft>
              <a:buClr>
                <a:srgbClr val="FFFFFF"/>
              </a:buClr>
              <a:buSzPts val="4000"/>
              <a:buNone/>
              <a:defRPr sz="4000">
                <a:solidFill>
                  <a:srgbClr val="FFFFFF"/>
                </a:solidFill>
              </a:defRPr>
            </a:lvl7pPr>
            <a:lvl8pPr lvl="7" rtl="0">
              <a:lnSpc>
                <a:spcPct val="90000"/>
              </a:lnSpc>
              <a:spcBef>
                <a:spcPts val="0"/>
              </a:spcBef>
              <a:spcAft>
                <a:spcPts val="0"/>
              </a:spcAft>
              <a:buClr>
                <a:srgbClr val="FFFFFF"/>
              </a:buClr>
              <a:buSzPts val="4000"/>
              <a:buNone/>
              <a:defRPr sz="4000">
                <a:solidFill>
                  <a:srgbClr val="FFFFFF"/>
                </a:solidFill>
              </a:defRPr>
            </a:lvl8pPr>
            <a:lvl9pPr lvl="8" rtl="0">
              <a:lnSpc>
                <a:spcPct val="90000"/>
              </a:lnSpc>
              <a:spcBef>
                <a:spcPts val="0"/>
              </a:spcBef>
              <a:spcAft>
                <a:spcPts val="0"/>
              </a:spcAft>
              <a:buClr>
                <a:srgbClr val="FFFFFF"/>
              </a:buClr>
              <a:buSzPts val="4000"/>
              <a:buNone/>
              <a:defRPr sz="4000">
                <a:solidFill>
                  <a:srgbClr val="FFFFFF"/>
                </a:solidFill>
              </a:defRPr>
            </a:lvl9pPr>
          </a:lstStyle>
          <a:p>
            <a:endParaRPr/>
          </a:p>
        </p:txBody>
      </p:sp>
      <p:sp>
        <p:nvSpPr>
          <p:cNvPr id="146" name="Google Shape;146;p30"/>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147" name="Google Shape;147;p30"/>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Gray - Dots)">
  <p:cSld name="SECTION_HEADER_1_1_1_1">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31"/>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80000"/>
              </a:lnSpc>
              <a:spcBef>
                <a:spcPts val="0"/>
              </a:spcBef>
              <a:spcAft>
                <a:spcPts val="0"/>
              </a:spcAft>
              <a:buClr>
                <a:srgbClr val="FFFFFF"/>
              </a:buClr>
              <a:buSzPts val="4000"/>
              <a:buNone/>
              <a:defRPr sz="4000">
                <a:solidFill>
                  <a:srgbClr val="FFFFFF"/>
                </a:solidFill>
              </a:defRPr>
            </a:lvl2pPr>
            <a:lvl3pPr lvl="2" rtl="0">
              <a:lnSpc>
                <a:spcPct val="80000"/>
              </a:lnSpc>
              <a:spcBef>
                <a:spcPts val="0"/>
              </a:spcBef>
              <a:spcAft>
                <a:spcPts val="0"/>
              </a:spcAft>
              <a:buClr>
                <a:srgbClr val="FFFFFF"/>
              </a:buClr>
              <a:buSzPts val="4000"/>
              <a:buNone/>
              <a:defRPr sz="4000">
                <a:solidFill>
                  <a:srgbClr val="FFFFFF"/>
                </a:solidFill>
              </a:defRPr>
            </a:lvl3pPr>
            <a:lvl4pPr lvl="3" rtl="0">
              <a:lnSpc>
                <a:spcPct val="80000"/>
              </a:lnSpc>
              <a:spcBef>
                <a:spcPts val="0"/>
              </a:spcBef>
              <a:spcAft>
                <a:spcPts val="0"/>
              </a:spcAft>
              <a:buClr>
                <a:srgbClr val="FFFFFF"/>
              </a:buClr>
              <a:buSzPts val="4000"/>
              <a:buNone/>
              <a:defRPr sz="4000">
                <a:solidFill>
                  <a:srgbClr val="FFFFFF"/>
                </a:solidFill>
              </a:defRPr>
            </a:lvl4pPr>
            <a:lvl5pPr lvl="4" rtl="0">
              <a:lnSpc>
                <a:spcPct val="80000"/>
              </a:lnSpc>
              <a:spcBef>
                <a:spcPts val="0"/>
              </a:spcBef>
              <a:spcAft>
                <a:spcPts val="0"/>
              </a:spcAft>
              <a:buClr>
                <a:srgbClr val="FFFFFF"/>
              </a:buClr>
              <a:buSzPts val="4000"/>
              <a:buNone/>
              <a:defRPr sz="4000">
                <a:solidFill>
                  <a:srgbClr val="FFFFFF"/>
                </a:solidFill>
              </a:defRPr>
            </a:lvl5pPr>
            <a:lvl6pPr lvl="5" rtl="0">
              <a:lnSpc>
                <a:spcPct val="80000"/>
              </a:lnSpc>
              <a:spcBef>
                <a:spcPts val="0"/>
              </a:spcBef>
              <a:spcAft>
                <a:spcPts val="0"/>
              </a:spcAft>
              <a:buClr>
                <a:srgbClr val="FFFFFF"/>
              </a:buClr>
              <a:buSzPts val="4000"/>
              <a:buNone/>
              <a:defRPr sz="4000">
                <a:solidFill>
                  <a:srgbClr val="FFFFFF"/>
                </a:solidFill>
              </a:defRPr>
            </a:lvl6pPr>
            <a:lvl7pPr lvl="6" rtl="0">
              <a:lnSpc>
                <a:spcPct val="80000"/>
              </a:lnSpc>
              <a:spcBef>
                <a:spcPts val="0"/>
              </a:spcBef>
              <a:spcAft>
                <a:spcPts val="0"/>
              </a:spcAft>
              <a:buClr>
                <a:srgbClr val="FFFFFF"/>
              </a:buClr>
              <a:buSzPts val="4000"/>
              <a:buNone/>
              <a:defRPr sz="4000">
                <a:solidFill>
                  <a:srgbClr val="FFFFFF"/>
                </a:solidFill>
              </a:defRPr>
            </a:lvl7pPr>
            <a:lvl8pPr lvl="7" rtl="0">
              <a:lnSpc>
                <a:spcPct val="80000"/>
              </a:lnSpc>
              <a:spcBef>
                <a:spcPts val="0"/>
              </a:spcBef>
              <a:spcAft>
                <a:spcPts val="0"/>
              </a:spcAft>
              <a:buClr>
                <a:srgbClr val="FFFFFF"/>
              </a:buClr>
              <a:buSzPts val="4000"/>
              <a:buNone/>
              <a:defRPr sz="4000">
                <a:solidFill>
                  <a:srgbClr val="FFFFFF"/>
                </a:solidFill>
              </a:defRPr>
            </a:lvl8pPr>
            <a:lvl9pPr lvl="8" rtl="0">
              <a:lnSpc>
                <a:spcPct val="80000"/>
              </a:lnSpc>
              <a:spcBef>
                <a:spcPts val="0"/>
              </a:spcBef>
              <a:spcAft>
                <a:spcPts val="0"/>
              </a:spcAft>
              <a:buClr>
                <a:srgbClr val="FFFFFF"/>
              </a:buClr>
              <a:buSzPts val="4000"/>
              <a:buNone/>
              <a:defRPr sz="4000">
                <a:solidFill>
                  <a:srgbClr val="FFFFFF"/>
                </a:solidFill>
              </a:defRPr>
            </a:lvl9pPr>
          </a:lstStyle>
          <a:p>
            <a:endParaRPr/>
          </a:p>
        </p:txBody>
      </p:sp>
      <p:sp>
        <p:nvSpPr>
          <p:cNvPr id="150" name="Google Shape;150;p31"/>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151" name="Google Shape;151;p31"/>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noFill/>
        <a:effectLst/>
      </p:bgPr>
    </p:bg>
    <p:spTree>
      <p:nvGrpSpPr>
        <p:cNvPr id="1" name="Shape 152"/>
        <p:cNvGrpSpPr/>
        <p:nvPr/>
      </p:nvGrpSpPr>
      <p:grpSpPr>
        <a:xfrm>
          <a:off x="0" y="0"/>
          <a:ext cx="0" cy="0"/>
          <a:chOff x="0" y="0"/>
          <a:chExt cx="0" cy="0"/>
        </a:xfrm>
      </p:grpSpPr>
      <p:sp>
        <p:nvSpPr>
          <p:cNvPr id="153" name="Google Shape;153;p32"/>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4" name="Google Shape;154;p32"/>
          <p:cNvSpPr txBox="1">
            <a:spLocks noGrp="1"/>
          </p:cNvSpPr>
          <p:nvPr>
            <p:ph type="body" idx="1"/>
          </p:nvPr>
        </p:nvSpPr>
        <p:spPr>
          <a:xfrm>
            <a:off x="311700" y="1234440"/>
            <a:ext cx="85206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55" name="Google Shape;15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56" name="Google Shape;156;p32"/>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57" name="Google Shape;157;p32"/>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extLst>
    <p:ext uri="{DCECCB84-F9BA-43D5-87BE-67443E8EF086}">
      <p15:sldGuideLst xmlns:p15="http://schemas.microsoft.com/office/powerpoint/2012/main">
        <p15:guide id="1" pos="196">
          <p15:clr>
            <a:srgbClr val="FA7B17"/>
          </p15:clr>
        </p15:guide>
        <p15:guide id="2" pos="5564">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__ Background Emphasis (Gray - Stripes)">
  <p:cSld name="TITLE_AND_BODY_3">
    <p:bg>
      <p:bgPr>
        <a:blipFill>
          <a:blip r:embed="rId2">
            <a:alphaModFix/>
          </a:blip>
          <a:stretch>
            <a:fillRect/>
          </a:stretch>
        </a:blipFill>
        <a:effectLst/>
      </p:bgPr>
    </p:bg>
    <p:spTree>
      <p:nvGrpSpPr>
        <p:cNvPr id="1" name="Shape 158"/>
        <p:cNvGrpSpPr/>
        <p:nvPr/>
      </p:nvGrpSpPr>
      <p:grpSpPr>
        <a:xfrm>
          <a:off x="0" y="0"/>
          <a:ext cx="0" cy="0"/>
          <a:chOff x="0" y="0"/>
          <a:chExt cx="0" cy="0"/>
        </a:xfrm>
      </p:grpSpPr>
      <p:sp>
        <p:nvSpPr>
          <p:cNvPr id="159" name="Google Shape;159;p33"/>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0" name="Google Shape;160;p33"/>
          <p:cNvSpPr txBox="1">
            <a:spLocks noGrp="1"/>
          </p:cNvSpPr>
          <p:nvPr>
            <p:ph type="body" idx="1"/>
          </p:nvPr>
        </p:nvSpPr>
        <p:spPr>
          <a:xfrm>
            <a:off x="311700" y="1234440"/>
            <a:ext cx="85206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61" name="Google Shape;161;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62" name="Google Shape;162;p33"/>
          <p:cNvPicPr preferRelativeResize="0"/>
          <p:nvPr/>
        </p:nvPicPr>
        <p:blipFill>
          <a:blip r:embed="rId3">
            <a:alphaModFix/>
          </a:blip>
          <a:stretch>
            <a:fillRect/>
          </a:stretch>
        </p:blipFill>
        <p:spPr>
          <a:xfrm>
            <a:off x="311700" y="4759450"/>
            <a:ext cx="779275" cy="170700"/>
          </a:xfrm>
          <a:prstGeom prst="rect">
            <a:avLst/>
          </a:prstGeom>
          <a:noFill/>
          <a:ln>
            <a:noFill/>
          </a:ln>
        </p:spPr>
      </p:pic>
      <p:sp>
        <p:nvSpPr>
          <p:cNvPr id="163" name="Google Shape;163;p33"/>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__ Background Emphasis (White - Stripes)">
  <p:cSld name="TITLE_AND_BODY_3_1">
    <p:bg>
      <p:bgPr>
        <a:blipFill>
          <a:blip r:embed="rId2">
            <a:alphaModFix/>
          </a:blip>
          <a:stretch>
            <a:fillRect/>
          </a:stretch>
        </a:blipFill>
        <a:effectLst/>
      </p:bgPr>
    </p:bg>
    <p:spTree>
      <p:nvGrpSpPr>
        <p:cNvPr id="1" name="Shape 164"/>
        <p:cNvGrpSpPr/>
        <p:nvPr/>
      </p:nvGrpSpPr>
      <p:grpSpPr>
        <a:xfrm>
          <a:off x="0" y="0"/>
          <a:ext cx="0" cy="0"/>
          <a:chOff x="0" y="0"/>
          <a:chExt cx="0" cy="0"/>
        </a:xfrm>
      </p:grpSpPr>
      <p:sp>
        <p:nvSpPr>
          <p:cNvPr id="165" name="Google Shape;165;p34"/>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 name="Google Shape;166;p34"/>
          <p:cNvSpPr txBox="1">
            <a:spLocks noGrp="1"/>
          </p:cNvSpPr>
          <p:nvPr>
            <p:ph type="body" idx="1"/>
          </p:nvPr>
        </p:nvSpPr>
        <p:spPr>
          <a:xfrm>
            <a:off x="311700" y="1234440"/>
            <a:ext cx="85206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67" name="Google Shape;16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68" name="Google Shape;168;p34"/>
          <p:cNvPicPr preferRelativeResize="0"/>
          <p:nvPr/>
        </p:nvPicPr>
        <p:blipFill>
          <a:blip r:embed="rId3">
            <a:alphaModFix/>
          </a:blip>
          <a:stretch>
            <a:fillRect/>
          </a:stretch>
        </p:blipFill>
        <p:spPr>
          <a:xfrm>
            <a:off x="311700" y="4759450"/>
            <a:ext cx="779275" cy="170700"/>
          </a:xfrm>
          <a:prstGeom prst="rect">
            <a:avLst/>
          </a:prstGeom>
          <a:noFill/>
          <a:ln>
            <a:noFill/>
          </a:ln>
        </p:spPr>
      </p:pic>
      <p:sp>
        <p:nvSpPr>
          <p:cNvPr id="169" name="Google Shape;169;p34"/>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__ Background Emphasis (White - Capitol)">
  <p:cSld name="TITLE_AND_BODY_3_1_1">
    <p:bg>
      <p:bgPr>
        <a:blipFill>
          <a:blip r:embed="rId2">
            <a:alphaModFix/>
          </a:blip>
          <a:stretch>
            <a:fillRect/>
          </a:stretch>
        </a:blipFill>
        <a:effectLst/>
      </p:bgPr>
    </p:bg>
    <p:spTree>
      <p:nvGrpSpPr>
        <p:cNvPr id="1" name="Shape 170"/>
        <p:cNvGrpSpPr/>
        <p:nvPr/>
      </p:nvGrpSpPr>
      <p:grpSpPr>
        <a:xfrm>
          <a:off x="0" y="0"/>
          <a:ext cx="0" cy="0"/>
          <a:chOff x="0" y="0"/>
          <a:chExt cx="0" cy="0"/>
        </a:xfrm>
      </p:grpSpPr>
      <p:sp>
        <p:nvSpPr>
          <p:cNvPr id="171" name="Google Shape;171;p35"/>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2" name="Google Shape;172;p35"/>
          <p:cNvSpPr txBox="1">
            <a:spLocks noGrp="1"/>
          </p:cNvSpPr>
          <p:nvPr>
            <p:ph type="body" idx="1"/>
          </p:nvPr>
        </p:nvSpPr>
        <p:spPr>
          <a:xfrm>
            <a:off x="311700" y="1234440"/>
            <a:ext cx="85206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73" name="Google Shape;17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74" name="Google Shape;174;p35"/>
          <p:cNvPicPr preferRelativeResize="0"/>
          <p:nvPr/>
        </p:nvPicPr>
        <p:blipFill>
          <a:blip r:embed="rId3">
            <a:alphaModFix/>
          </a:blip>
          <a:stretch>
            <a:fillRect/>
          </a:stretch>
        </p:blipFill>
        <p:spPr>
          <a:xfrm>
            <a:off x="311700" y="4759450"/>
            <a:ext cx="779275" cy="170700"/>
          </a:xfrm>
          <a:prstGeom prst="rect">
            <a:avLst/>
          </a:prstGeom>
          <a:noFill/>
          <a:ln>
            <a:noFill/>
          </a:ln>
        </p:spPr>
      </p:pic>
      <p:sp>
        <p:nvSpPr>
          <p:cNvPr id="175" name="Google Shape;175;p35"/>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_ Title and body with Section Header">
  <p:cSld name="TITLE_AND_BODY_2">
    <p:spTree>
      <p:nvGrpSpPr>
        <p:cNvPr id="1" name="Shape 176"/>
        <p:cNvGrpSpPr/>
        <p:nvPr/>
      </p:nvGrpSpPr>
      <p:grpSpPr>
        <a:xfrm>
          <a:off x="0" y="0"/>
          <a:ext cx="0" cy="0"/>
          <a:chOff x="0" y="0"/>
          <a:chExt cx="0" cy="0"/>
        </a:xfrm>
      </p:grpSpPr>
      <p:sp>
        <p:nvSpPr>
          <p:cNvPr id="177" name="Google Shape;177;p36"/>
          <p:cNvSpPr txBox="1">
            <a:spLocks noGrp="1"/>
          </p:cNvSpPr>
          <p:nvPr>
            <p:ph type="title"/>
          </p:nvPr>
        </p:nvSpPr>
        <p:spPr>
          <a:xfrm>
            <a:off x="311700" y="5212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p36"/>
          <p:cNvSpPr txBox="1">
            <a:spLocks noGrp="1"/>
          </p:cNvSpPr>
          <p:nvPr>
            <p:ph type="body" idx="1"/>
          </p:nvPr>
        </p:nvSpPr>
        <p:spPr>
          <a:xfrm>
            <a:off x="311700" y="1234440"/>
            <a:ext cx="85206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79" name="Google Shape;179;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80" name="Google Shape;180;p36"/>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81" name="Google Shape;181;p36"/>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82" name="Google Shape;182;p36"/>
          <p:cNvSpPr txBox="1">
            <a:spLocks noGrp="1"/>
          </p:cNvSpPr>
          <p:nvPr>
            <p:ph type="subTitle" idx="2"/>
          </p:nvPr>
        </p:nvSpPr>
        <p:spPr>
          <a:xfrm>
            <a:off x="311700" y="191889"/>
            <a:ext cx="7344900" cy="315300"/>
          </a:xfrm>
          <a:prstGeom prst="rect">
            <a:avLst/>
          </a:prstGeom>
        </p:spPr>
        <p:txBody>
          <a:bodyPr spcFirstLastPara="1" wrap="square" lIns="0" tIns="91425" rIns="0" bIns="91425" anchor="t" anchorCtr="0">
            <a:noAutofit/>
          </a:bodyPr>
          <a:lstStyle>
            <a:lvl1pPr lvl="0" rtl="0">
              <a:spcBef>
                <a:spcPts val="0"/>
              </a:spcBef>
              <a:spcAft>
                <a:spcPts val="0"/>
              </a:spcAft>
              <a:buClr>
                <a:schemeClr val="dk2"/>
              </a:buClr>
              <a:buSzPts val="1400"/>
              <a:buNone/>
              <a:defRPr sz="1400" b="1">
                <a:solidFill>
                  <a:schemeClr val="dk2"/>
                </a:solidFill>
              </a:defRPr>
            </a:lvl1pPr>
            <a:lvl2pPr lvl="1" rtl="0">
              <a:spcBef>
                <a:spcPts val="1600"/>
              </a:spcBef>
              <a:spcAft>
                <a:spcPts val="0"/>
              </a:spcAft>
              <a:buClr>
                <a:schemeClr val="dk2"/>
              </a:buClr>
              <a:buSzPts val="1400"/>
              <a:buNone/>
              <a:defRPr b="1">
                <a:solidFill>
                  <a:schemeClr val="dk2"/>
                </a:solidFill>
              </a:defRPr>
            </a:lvl2pPr>
            <a:lvl3pPr lvl="2" rtl="0">
              <a:spcBef>
                <a:spcPts val="1600"/>
              </a:spcBef>
              <a:spcAft>
                <a:spcPts val="0"/>
              </a:spcAft>
              <a:buClr>
                <a:schemeClr val="dk2"/>
              </a:buClr>
              <a:buSzPts val="1400"/>
              <a:buNone/>
              <a:defRPr b="1">
                <a:solidFill>
                  <a:schemeClr val="dk2"/>
                </a:solidFill>
              </a:defRPr>
            </a:lvl3pPr>
            <a:lvl4pPr lvl="3" rtl="0">
              <a:spcBef>
                <a:spcPts val="1600"/>
              </a:spcBef>
              <a:spcAft>
                <a:spcPts val="0"/>
              </a:spcAft>
              <a:buClr>
                <a:schemeClr val="dk2"/>
              </a:buClr>
              <a:buSzPts val="1400"/>
              <a:buNone/>
              <a:defRPr b="1">
                <a:solidFill>
                  <a:schemeClr val="dk2"/>
                </a:solidFill>
              </a:defRPr>
            </a:lvl4pPr>
            <a:lvl5pPr lvl="4" rtl="0">
              <a:spcBef>
                <a:spcPts val="1600"/>
              </a:spcBef>
              <a:spcAft>
                <a:spcPts val="0"/>
              </a:spcAft>
              <a:buClr>
                <a:schemeClr val="dk2"/>
              </a:buClr>
              <a:buSzPts val="1400"/>
              <a:buNone/>
              <a:defRPr b="1">
                <a:solidFill>
                  <a:schemeClr val="dk2"/>
                </a:solidFill>
              </a:defRPr>
            </a:lvl5pPr>
            <a:lvl6pPr lvl="5" rtl="0">
              <a:spcBef>
                <a:spcPts val="1600"/>
              </a:spcBef>
              <a:spcAft>
                <a:spcPts val="0"/>
              </a:spcAft>
              <a:buClr>
                <a:schemeClr val="dk2"/>
              </a:buClr>
              <a:buSzPts val="1400"/>
              <a:buNone/>
              <a:defRPr b="1">
                <a:solidFill>
                  <a:schemeClr val="dk2"/>
                </a:solidFill>
              </a:defRPr>
            </a:lvl6pPr>
            <a:lvl7pPr lvl="6" rtl="0">
              <a:spcBef>
                <a:spcPts val="1600"/>
              </a:spcBef>
              <a:spcAft>
                <a:spcPts val="0"/>
              </a:spcAft>
              <a:buClr>
                <a:schemeClr val="dk2"/>
              </a:buClr>
              <a:buSzPts val="1400"/>
              <a:buNone/>
              <a:defRPr b="1">
                <a:solidFill>
                  <a:schemeClr val="dk2"/>
                </a:solidFill>
              </a:defRPr>
            </a:lvl7pPr>
            <a:lvl8pPr lvl="7" rtl="0">
              <a:spcBef>
                <a:spcPts val="1600"/>
              </a:spcBef>
              <a:spcAft>
                <a:spcPts val="0"/>
              </a:spcAft>
              <a:buClr>
                <a:schemeClr val="dk2"/>
              </a:buClr>
              <a:buSzPts val="1400"/>
              <a:buNone/>
              <a:defRPr b="1">
                <a:solidFill>
                  <a:schemeClr val="dk2"/>
                </a:solidFill>
              </a:defRPr>
            </a:lvl8pPr>
            <a:lvl9pPr lvl="8" rtl="0">
              <a:spcBef>
                <a:spcPts val="1600"/>
              </a:spcBef>
              <a:spcAft>
                <a:spcPts val="1600"/>
              </a:spcAft>
              <a:buClr>
                <a:schemeClr val="dk2"/>
              </a:buClr>
              <a:buSzPts val="1400"/>
              <a:buNone/>
              <a:defRPr b="1">
                <a:solidFill>
                  <a:schemeClr val="dk2"/>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_ Title and body with Description">
  <p:cSld name="TITLE_AND_BODY_2_1">
    <p:spTree>
      <p:nvGrpSpPr>
        <p:cNvPr id="1" name="Shape 183"/>
        <p:cNvGrpSpPr/>
        <p:nvPr/>
      </p:nvGrpSpPr>
      <p:grpSpPr>
        <a:xfrm>
          <a:off x="0" y="0"/>
          <a:ext cx="0" cy="0"/>
          <a:chOff x="0" y="0"/>
          <a:chExt cx="0" cy="0"/>
        </a:xfrm>
      </p:grpSpPr>
      <p:sp>
        <p:nvSpPr>
          <p:cNvPr id="184" name="Google Shape;184;p37"/>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 name="Google Shape;185;p37"/>
          <p:cNvSpPr txBox="1">
            <a:spLocks noGrp="1"/>
          </p:cNvSpPr>
          <p:nvPr>
            <p:ph type="body" idx="1"/>
          </p:nvPr>
        </p:nvSpPr>
        <p:spPr>
          <a:xfrm>
            <a:off x="311700" y="1234440"/>
            <a:ext cx="85206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86" name="Google Shape;186;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87" name="Google Shape;187;p37"/>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188" name="Google Shape;188;p37"/>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89" name="Google Shape;189;p37"/>
          <p:cNvSpPr txBox="1">
            <a:spLocks noGrp="1"/>
          </p:cNvSpPr>
          <p:nvPr>
            <p:ph type="subTitle" idx="2"/>
          </p:nvPr>
        </p:nvSpPr>
        <p:spPr>
          <a:xfrm>
            <a:off x="311700" y="699102"/>
            <a:ext cx="7344900" cy="315300"/>
          </a:xfrm>
          <a:prstGeom prst="rect">
            <a:avLst/>
          </a:prstGeom>
        </p:spPr>
        <p:txBody>
          <a:bodyPr spcFirstLastPara="1" wrap="square" lIns="0" tIns="91425" rIns="0" bIns="91425" anchor="t" anchorCtr="0">
            <a:noAutofit/>
          </a:bodyPr>
          <a:lstStyle>
            <a:lvl1pPr lvl="0" rtl="0">
              <a:spcBef>
                <a:spcPts val="0"/>
              </a:spcBef>
              <a:spcAft>
                <a:spcPts val="0"/>
              </a:spcAft>
              <a:buClr>
                <a:schemeClr val="dk2"/>
              </a:buClr>
              <a:buSzPts val="1400"/>
              <a:buFont typeface="Barlow SemiBold"/>
              <a:buNone/>
              <a:defRPr sz="1400">
                <a:solidFill>
                  <a:schemeClr val="dk2"/>
                </a:solidFill>
                <a:latin typeface="Barlow SemiBold"/>
                <a:ea typeface="Barlow SemiBold"/>
                <a:cs typeface="Barlow SemiBold"/>
                <a:sym typeface="Barlow SemiBold"/>
              </a:defRPr>
            </a:lvl1pPr>
            <a:lvl2pPr lvl="1"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2pPr>
            <a:lvl3pPr lvl="2"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3pPr>
            <a:lvl4pPr lvl="3"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4pPr>
            <a:lvl5pPr lvl="4"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5pPr>
            <a:lvl6pPr lvl="5"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6pPr>
            <a:lvl7pPr lvl="6"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7pPr>
            <a:lvl8pPr lvl="7"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8pPr>
            <a:lvl9pPr lvl="8" rtl="0">
              <a:spcBef>
                <a:spcPts val="1600"/>
              </a:spcBef>
              <a:spcAft>
                <a:spcPts val="1600"/>
              </a:spcAft>
              <a:buClr>
                <a:schemeClr val="dk2"/>
              </a:buClr>
              <a:buSzPts val="1400"/>
              <a:buFont typeface="Barlow SemiBold"/>
              <a:buNone/>
              <a:defRPr>
                <a:solidFill>
                  <a:schemeClr val="dk2"/>
                </a:solidFill>
                <a:latin typeface="Barlow SemiBold"/>
                <a:ea typeface="Barlow SemiBold"/>
                <a:cs typeface="Barlow SemiBold"/>
                <a:sym typeface="Barlow SemiBold"/>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_ Quote with Title">
  <p:cSld name="TITLE_AND_BODY_1">
    <p:bg>
      <p:bgPr>
        <a:solidFill>
          <a:srgbClr val="F7F9FA"/>
        </a:solidFill>
        <a:effectLst/>
      </p:bgPr>
    </p:bg>
    <p:spTree>
      <p:nvGrpSpPr>
        <p:cNvPr id="1" name="Shape 190"/>
        <p:cNvGrpSpPr/>
        <p:nvPr/>
      </p:nvGrpSpPr>
      <p:grpSpPr>
        <a:xfrm>
          <a:off x="0" y="0"/>
          <a:ext cx="0" cy="0"/>
          <a:chOff x="0" y="0"/>
          <a:chExt cx="0" cy="0"/>
        </a:xfrm>
      </p:grpSpPr>
      <p:pic>
        <p:nvPicPr>
          <p:cNvPr id="191" name="Google Shape;191;p38"/>
          <p:cNvPicPr preferRelativeResize="0"/>
          <p:nvPr/>
        </p:nvPicPr>
        <p:blipFill>
          <a:blip r:embed="rId2">
            <a:alphaModFix amt="31000"/>
          </a:blip>
          <a:stretch>
            <a:fillRect/>
          </a:stretch>
        </p:blipFill>
        <p:spPr>
          <a:xfrm>
            <a:off x="-230425" y="292625"/>
            <a:ext cx="3325626" cy="3154425"/>
          </a:xfrm>
          <a:prstGeom prst="rect">
            <a:avLst/>
          </a:prstGeom>
          <a:noFill/>
          <a:ln>
            <a:noFill/>
          </a:ln>
        </p:spPr>
      </p:pic>
      <p:sp>
        <p:nvSpPr>
          <p:cNvPr id="192" name="Google Shape;192;p38"/>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38"/>
          <p:cNvSpPr txBox="1">
            <a:spLocks noGrp="1"/>
          </p:cNvSpPr>
          <p:nvPr>
            <p:ph type="body" idx="1"/>
          </p:nvPr>
        </p:nvSpPr>
        <p:spPr>
          <a:xfrm>
            <a:off x="1002300" y="1204850"/>
            <a:ext cx="7180200" cy="2136900"/>
          </a:xfrm>
          <a:prstGeom prst="rect">
            <a:avLst/>
          </a:prstGeom>
        </p:spPr>
        <p:txBody>
          <a:bodyPr spcFirstLastPara="1" wrap="square" lIns="0" tIns="91425" rIns="0" bIns="91425" anchor="t" anchorCtr="0">
            <a:noAutofit/>
          </a:bodyPr>
          <a:lstStyle>
            <a:lvl1pPr marL="457200" lvl="0" indent="-355600" rtl="0">
              <a:lnSpc>
                <a:spcPct val="140000"/>
              </a:lnSpc>
              <a:spcBef>
                <a:spcPts val="0"/>
              </a:spcBef>
              <a:spcAft>
                <a:spcPts val="0"/>
              </a:spcAft>
              <a:buSzPts val="2000"/>
              <a:buFont typeface="Spectral"/>
              <a:buChar char="●"/>
              <a:defRPr sz="2000" i="1">
                <a:latin typeface="Spectral"/>
                <a:ea typeface="Spectral"/>
                <a:cs typeface="Spectral"/>
                <a:sym typeface="Spectral"/>
              </a:defRPr>
            </a:lvl1pPr>
            <a:lvl2pPr marL="914400" lvl="1"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2pPr>
            <a:lvl3pPr marL="1371600" lvl="2"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3pPr>
            <a:lvl4pPr marL="1828800" lvl="3"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4pPr>
            <a:lvl5pPr marL="2286000" lvl="4"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5pPr>
            <a:lvl6pPr marL="2743200" lvl="5"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6pPr>
            <a:lvl7pPr marL="3200400" lvl="6"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7pPr>
            <a:lvl8pPr marL="3657600" lvl="7"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8pPr>
            <a:lvl9pPr marL="4114800" lvl="8" indent="-355600" rtl="0">
              <a:lnSpc>
                <a:spcPct val="140000"/>
              </a:lnSpc>
              <a:spcBef>
                <a:spcPts val="1000"/>
              </a:spcBef>
              <a:spcAft>
                <a:spcPts val="1000"/>
              </a:spcAft>
              <a:buSzPts val="2000"/>
              <a:buFont typeface="Spectral"/>
              <a:buChar char="■"/>
              <a:defRPr sz="2000" i="1">
                <a:latin typeface="Spectral"/>
                <a:ea typeface="Spectral"/>
                <a:cs typeface="Spectral"/>
                <a:sym typeface="Spectral"/>
              </a:defRPr>
            </a:lvl9pPr>
          </a:lstStyle>
          <a:p>
            <a:endParaRPr/>
          </a:p>
        </p:txBody>
      </p:sp>
      <p:sp>
        <p:nvSpPr>
          <p:cNvPr id="194" name="Google Shape;194;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95" name="Google Shape;195;p38"/>
          <p:cNvPicPr preferRelativeResize="0"/>
          <p:nvPr/>
        </p:nvPicPr>
        <p:blipFill>
          <a:blip r:embed="rId3">
            <a:alphaModFix/>
          </a:blip>
          <a:stretch>
            <a:fillRect/>
          </a:stretch>
        </p:blipFill>
        <p:spPr>
          <a:xfrm>
            <a:off x="311700" y="4759450"/>
            <a:ext cx="779275" cy="170700"/>
          </a:xfrm>
          <a:prstGeom prst="rect">
            <a:avLst/>
          </a:prstGeom>
          <a:noFill/>
          <a:ln>
            <a:noFill/>
          </a:ln>
        </p:spPr>
      </p:pic>
      <p:sp>
        <p:nvSpPr>
          <p:cNvPr id="196" name="Google Shape;196;p38"/>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197" name="Google Shape;197;p38"/>
          <p:cNvSpPr txBox="1">
            <a:spLocks noGrp="1"/>
          </p:cNvSpPr>
          <p:nvPr>
            <p:ph type="body" idx="2"/>
          </p:nvPr>
        </p:nvSpPr>
        <p:spPr>
          <a:xfrm>
            <a:off x="1007675" y="3486775"/>
            <a:ext cx="7180200" cy="4935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42900" rtl="0">
              <a:spcBef>
                <a:spcPts val="1600"/>
              </a:spcBef>
              <a:spcAft>
                <a:spcPts val="0"/>
              </a:spcAft>
              <a:buSzPts val="1800"/>
              <a:buChar char="●"/>
              <a:defRPr sz="1800"/>
            </a:lvl4pPr>
            <a:lvl5pPr marL="2286000" lvl="4" indent="-342900" rtl="0">
              <a:spcBef>
                <a:spcPts val="1600"/>
              </a:spcBef>
              <a:spcAft>
                <a:spcPts val="0"/>
              </a:spcAft>
              <a:buSzPts val="1800"/>
              <a:buChar char="○"/>
              <a:defRPr sz="1800"/>
            </a:lvl5pPr>
            <a:lvl6pPr marL="2743200" lvl="5" indent="-342900" rtl="0">
              <a:spcBef>
                <a:spcPts val="1600"/>
              </a:spcBef>
              <a:spcAft>
                <a:spcPts val="0"/>
              </a:spcAft>
              <a:buSzPts val="1800"/>
              <a:buChar char="■"/>
              <a:defRPr sz="1800"/>
            </a:lvl6pPr>
            <a:lvl7pPr marL="3200400" lvl="6" indent="-342900" rtl="0">
              <a:spcBef>
                <a:spcPts val="1600"/>
              </a:spcBef>
              <a:spcAft>
                <a:spcPts val="0"/>
              </a:spcAft>
              <a:buSzPts val="1800"/>
              <a:buChar char="●"/>
              <a:defRPr sz="1800"/>
            </a:lvl7pPr>
            <a:lvl8pPr marL="3657600" lvl="7" indent="-342900" rtl="0">
              <a:spcBef>
                <a:spcPts val="1600"/>
              </a:spcBef>
              <a:spcAft>
                <a:spcPts val="0"/>
              </a:spcAft>
              <a:buSzPts val="1800"/>
              <a:buChar char="○"/>
              <a:defRPr sz="1800"/>
            </a:lvl8pPr>
            <a:lvl9pPr marL="4114800" lvl="8" indent="-342900" rtl="0">
              <a:spcBef>
                <a:spcPts val="1600"/>
              </a:spcBef>
              <a:spcAft>
                <a:spcPts val="1600"/>
              </a:spcAft>
              <a:buSzPts val="1800"/>
              <a:buChar char="■"/>
              <a:defRPr sz="18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_ Quote Large with Title">
  <p:cSld name="TITLE_AND_BODY_1_2">
    <p:bg>
      <p:bgPr>
        <a:solidFill>
          <a:srgbClr val="F7F9FA"/>
        </a:solidFill>
        <a:effectLst/>
      </p:bgPr>
    </p:bg>
    <p:spTree>
      <p:nvGrpSpPr>
        <p:cNvPr id="1" name="Shape 198"/>
        <p:cNvGrpSpPr/>
        <p:nvPr/>
      </p:nvGrpSpPr>
      <p:grpSpPr>
        <a:xfrm>
          <a:off x="0" y="0"/>
          <a:ext cx="0" cy="0"/>
          <a:chOff x="0" y="0"/>
          <a:chExt cx="0" cy="0"/>
        </a:xfrm>
      </p:grpSpPr>
      <p:pic>
        <p:nvPicPr>
          <p:cNvPr id="199" name="Google Shape;199;p39"/>
          <p:cNvPicPr preferRelativeResize="0"/>
          <p:nvPr/>
        </p:nvPicPr>
        <p:blipFill>
          <a:blip r:embed="rId2">
            <a:alphaModFix amt="31000"/>
          </a:blip>
          <a:stretch>
            <a:fillRect/>
          </a:stretch>
        </p:blipFill>
        <p:spPr>
          <a:xfrm>
            <a:off x="-230425" y="292625"/>
            <a:ext cx="3325626" cy="3154425"/>
          </a:xfrm>
          <a:prstGeom prst="rect">
            <a:avLst/>
          </a:prstGeom>
          <a:noFill/>
          <a:ln>
            <a:noFill/>
          </a:ln>
        </p:spPr>
      </p:pic>
      <p:sp>
        <p:nvSpPr>
          <p:cNvPr id="200" name="Google Shape;200;p39"/>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1" name="Google Shape;201;p39"/>
          <p:cNvSpPr txBox="1">
            <a:spLocks noGrp="1"/>
          </p:cNvSpPr>
          <p:nvPr>
            <p:ph type="body" idx="1"/>
          </p:nvPr>
        </p:nvSpPr>
        <p:spPr>
          <a:xfrm>
            <a:off x="1002300" y="1357250"/>
            <a:ext cx="7180200" cy="2136900"/>
          </a:xfrm>
          <a:prstGeom prst="rect">
            <a:avLst/>
          </a:prstGeom>
        </p:spPr>
        <p:txBody>
          <a:bodyPr spcFirstLastPara="1" wrap="square" lIns="0" tIns="91425" rIns="0" bIns="91425" anchor="t" anchorCtr="0">
            <a:noAutofit/>
          </a:bodyPr>
          <a:lstStyle>
            <a:lvl1pPr marL="457200" lvl="0"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1pPr>
            <a:lvl2pPr marL="914400" lvl="1"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2pPr>
            <a:lvl3pPr marL="1371600" lvl="2"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3pPr>
            <a:lvl4pPr marL="1828800" lvl="3"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4pPr>
            <a:lvl5pPr marL="2286000" lvl="4"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5pPr>
            <a:lvl6pPr marL="2743200" lvl="5"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6pPr>
            <a:lvl7pPr marL="3200400" lvl="6"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7pPr>
            <a:lvl8pPr marL="3657600" lvl="7"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8pPr>
            <a:lvl9pPr marL="4114800" lvl="8"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9pPr>
          </a:lstStyle>
          <a:p>
            <a:endParaRPr/>
          </a:p>
        </p:txBody>
      </p:sp>
      <p:sp>
        <p:nvSpPr>
          <p:cNvPr id="202" name="Google Shape;202;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03" name="Google Shape;203;p39"/>
          <p:cNvPicPr preferRelativeResize="0"/>
          <p:nvPr/>
        </p:nvPicPr>
        <p:blipFill>
          <a:blip r:embed="rId3">
            <a:alphaModFix/>
          </a:blip>
          <a:stretch>
            <a:fillRect/>
          </a:stretch>
        </p:blipFill>
        <p:spPr>
          <a:xfrm>
            <a:off x="311700" y="4759450"/>
            <a:ext cx="779275" cy="170700"/>
          </a:xfrm>
          <a:prstGeom prst="rect">
            <a:avLst/>
          </a:prstGeom>
          <a:noFill/>
          <a:ln>
            <a:noFill/>
          </a:ln>
        </p:spPr>
      </p:pic>
      <p:sp>
        <p:nvSpPr>
          <p:cNvPr id="204" name="Google Shape;204;p39"/>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205" name="Google Shape;205;p39"/>
          <p:cNvSpPr txBox="1">
            <a:spLocks noGrp="1"/>
          </p:cNvSpPr>
          <p:nvPr>
            <p:ph type="body" idx="2"/>
          </p:nvPr>
        </p:nvSpPr>
        <p:spPr>
          <a:xfrm>
            <a:off x="1007675" y="3639175"/>
            <a:ext cx="7180200" cy="4935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42900" rtl="0">
              <a:spcBef>
                <a:spcPts val="1600"/>
              </a:spcBef>
              <a:spcAft>
                <a:spcPts val="0"/>
              </a:spcAft>
              <a:buSzPts val="1800"/>
              <a:buChar char="●"/>
              <a:defRPr sz="1800"/>
            </a:lvl4pPr>
            <a:lvl5pPr marL="2286000" lvl="4" indent="-342900" rtl="0">
              <a:spcBef>
                <a:spcPts val="1600"/>
              </a:spcBef>
              <a:spcAft>
                <a:spcPts val="0"/>
              </a:spcAft>
              <a:buSzPts val="1800"/>
              <a:buChar char="○"/>
              <a:defRPr sz="1800"/>
            </a:lvl5pPr>
            <a:lvl6pPr marL="2743200" lvl="5" indent="-342900" rtl="0">
              <a:spcBef>
                <a:spcPts val="1600"/>
              </a:spcBef>
              <a:spcAft>
                <a:spcPts val="0"/>
              </a:spcAft>
              <a:buSzPts val="1800"/>
              <a:buChar char="■"/>
              <a:defRPr sz="1800"/>
            </a:lvl6pPr>
            <a:lvl7pPr marL="3200400" lvl="6" indent="-342900" rtl="0">
              <a:spcBef>
                <a:spcPts val="1600"/>
              </a:spcBef>
              <a:spcAft>
                <a:spcPts val="0"/>
              </a:spcAft>
              <a:buSzPts val="1800"/>
              <a:buChar char="●"/>
              <a:defRPr sz="1800"/>
            </a:lvl7pPr>
            <a:lvl8pPr marL="3657600" lvl="7" indent="-342900" rtl="0">
              <a:spcBef>
                <a:spcPts val="1600"/>
              </a:spcBef>
              <a:spcAft>
                <a:spcPts val="0"/>
              </a:spcAft>
              <a:buSzPts val="1800"/>
              <a:buChar char="○"/>
              <a:defRPr sz="1800"/>
            </a:lvl8pPr>
            <a:lvl9pPr marL="4114800" lvl="8" indent="-342900" rtl="0">
              <a:spcBef>
                <a:spcPts val="1600"/>
              </a:spcBef>
              <a:spcAft>
                <a:spcPts val="1600"/>
              </a:spcAft>
              <a:buSzPts val="1800"/>
              <a:buChar char="■"/>
              <a:defRPr sz="18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_ Quote Large with Title Dark">
  <p:cSld name="TITLE_AND_BODY_1_2_1">
    <p:bg>
      <p:bgPr>
        <a:solidFill>
          <a:srgbClr val="383B3D"/>
        </a:solidFill>
        <a:effectLst/>
      </p:bgPr>
    </p:bg>
    <p:spTree>
      <p:nvGrpSpPr>
        <p:cNvPr id="1" name="Shape 206"/>
        <p:cNvGrpSpPr/>
        <p:nvPr/>
      </p:nvGrpSpPr>
      <p:grpSpPr>
        <a:xfrm>
          <a:off x="0" y="0"/>
          <a:ext cx="0" cy="0"/>
          <a:chOff x="0" y="0"/>
          <a:chExt cx="0" cy="0"/>
        </a:xfrm>
      </p:grpSpPr>
      <p:sp>
        <p:nvSpPr>
          <p:cNvPr id="207" name="Google Shape;207;p40"/>
          <p:cNvSpPr txBox="1">
            <a:spLocks noGrp="1"/>
          </p:cNvSpPr>
          <p:nvPr>
            <p:ph type="body" idx="1"/>
          </p:nvPr>
        </p:nvSpPr>
        <p:spPr>
          <a:xfrm>
            <a:off x="1002300" y="1357250"/>
            <a:ext cx="7180200" cy="2136900"/>
          </a:xfrm>
          <a:prstGeom prst="rect">
            <a:avLst/>
          </a:prstGeom>
        </p:spPr>
        <p:txBody>
          <a:bodyPr spcFirstLastPara="1" wrap="square" lIns="0" tIns="91425" rIns="0" bIns="91425" anchor="t" anchorCtr="0">
            <a:noAutofit/>
          </a:bodyPr>
          <a:lstStyle>
            <a:lvl1pPr marL="457200" lvl="0"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1pPr>
            <a:lvl2pPr marL="914400" lvl="1"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2pPr>
            <a:lvl3pPr marL="1371600" lvl="2"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3pPr>
            <a:lvl4pPr marL="1828800" lvl="3"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4pPr>
            <a:lvl5pPr marL="2286000" lvl="4"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5pPr>
            <a:lvl6pPr marL="2743200" lvl="5"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6pPr>
            <a:lvl7pPr marL="3200400" lvl="6"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7pPr>
            <a:lvl8pPr marL="3657600" lvl="7"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8pPr>
            <a:lvl9pPr marL="4114800" lvl="8"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9pPr>
          </a:lstStyle>
          <a:p>
            <a:endParaRPr/>
          </a:p>
        </p:txBody>
      </p:sp>
      <p:sp>
        <p:nvSpPr>
          <p:cNvPr id="208" name="Google Shape;208;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09" name="Google Shape;209;p40"/>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210" name="Google Shape;210;p40"/>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211" name="Google Shape;211;p40"/>
          <p:cNvSpPr txBox="1">
            <a:spLocks noGrp="1"/>
          </p:cNvSpPr>
          <p:nvPr>
            <p:ph type="body" idx="2"/>
          </p:nvPr>
        </p:nvSpPr>
        <p:spPr>
          <a:xfrm>
            <a:off x="1007675" y="3639175"/>
            <a:ext cx="7180200" cy="4935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42900" rtl="0">
              <a:spcBef>
                <a:spcPts val="1600"/>
              </a:spcBef>
              <a:spcAft>
                <a:spcPts val="0"/>
              </a:spcAft>
              <a:buClr>
                <a:srgbClr val="FFFFFF"/>
              </a:buClr>
              <a:buSzPts val="1800"/>
              <a:buChar char="○"/>
              <a:defRPr sz="1800">
                <a:solidFill>
                  <a:srgbClr val="FFFFFF"/>
                </a:solidFill>
              </a:defRPr>
            </a:lvl2pPr>
            <a:lvl3pPr marL="1371600" lvl="2" indent="-342900" rtl="0">
              <a:spcBef>
                <a:spcPts val="1600"/>
              </a:spcBef>
              <a:spcAft>
                <a:spcPts val="0"/>
              </a:spcAft>
              <a:buClr>
                <a:srgbClr val="FFFFFF"/>
              </a:buClr>
              <a:buSzPts val="1800"/>
              <a:buChar char="■"/>
              <a:defRPr sz="1800">
                <a:solidFill>
                  <a:srgbClr val="FFFFFF"/>
                </a:solidFill>
              </a:defRPr>
            </a:lvl3pPr>
            <a:lvl4pPr marL="1828800" lvl="3" indent="-342900" rtl="0">
              <a:spcBef>
                <a:spcPts val="1600"/>
              </a:spcBef>
              <a:spcAft>
                <a:spcPts val="0"/>
              </a:spcAft>
              <a:buClr>
                <a:srgbClr val="FFFFFF"/>
              </a:buClr>
              <a:buSzPts val="1800"/>
              <a:buChar char="●"/>
              <a:defRPr sz="1800">
                <a:solidFill>
                  <a:srgbClr val="FFFFFF"/>
                </a:solidFill>
              </a:defRPr>
            </a:lvl4pPr>
            <a:lvl5pPr marL="2286000" lvl="4" indent="-342900" rtl="0">
              <a:spcBef>
                <a:spcPts val="1600"/>
              </a:spcBef>
              <a:spcAft>
                <a:spcPts val="0"/>
              </a:spcAft>
              <a:buClr>
                <a:srgbClr val="FFFFFF"/>
              </a:buClr>
              <a:buSzPts val="1800"/>
              <a:buChar char="○"/>
              <a:defRPr sz="1800">
                <a:solidFill>
                  <a:srgbClr val="FFFFFF"/>
                </a:solidFill>
              </a:defRPr>
            </a:lvl5pPr>
            <a:lvl6pPr marL="2743200" lvl="5" indent="-342900" rtl="0">
              <a:spcBef>
                <a:spcPts val="1600"/>
              </a:spcBef>
              <a:spcAft>
                <a:spcPts val="0"/>
              </a:spcAft>
              <a:buClr>
                <a:srgbClr val="FFFFFF"/>
              </a:buClr>
              <a:buSzPts val="1800"/>
              <a:buChar char="■"/>
              <a:defRPr sz="1800">
                <a:solidFill>
                  <a:srgbClr val="FFFFFF"/>
                </a:solidFill>
              </a:defRPr>
            </a:lvl6pPr>
            <a:lvl7pPr marL="3200400" lvl="6" indent="-342900" rtl="0">
              <a:spcBef>
                <a:spcPts val="1600"/>
              </a:spcBef>
              <a:spcAft>
                <a:spcPts val="0"/>
              </a:spcAft>
              <a:buClr>
                <a:srgbClr val="FFFFFF"/>
              </a:buClr>
              <a:buSzPts val="1800"/>
              <a:buChar char="●"/>
              <a:defRPr sz="1800">
                <a:solidFill>
                  <a:srgbClr val="FFFFFF"/>
                </a:solidFill>
              </a:defRPr>
            </a:lvl7pPr>
            <a:lvl8pPr marL="3657600" lvl="7" indent="-342900" rtl="0">
              <a:spcBef>
                <a:spcPts val="1600"/>
              </a:spcBef>
              <a:spcAft>
                <a:spcPts val="0"/>
              </a:spcAft>
              <a:buClr>
                <a:srgbClr val="FFFFFF"/>
              </a:buClr>
              <a:buSzPts val="1800"/>
              <a:buChar char="○"/>
              <a:defRPr sz="1800">
                <a:solidFill>
                  <a:srgbClr val="FFFFFF"/>
                </a:solidFill>
              </a:defRPr>
            </a:lvl8pPr>
            <a:lvl9pPr marL="4114800" lvl="8" indent="-342900" rtl="0">
              <a:spcBef>
                <a:spcPts val="1600"/>
              </a:spcBef>
              <a:spcAft>
                <a:spcPts val="1600"/>
              </a:spcAft>
              <a:buClr>
                <a:srgbClr val="FFFFFF"/>
              </a:buClr>
              <a:buSzPts val="1800"/>
              <a:buChar char="■"/>
              <a:defRPr sz="1800">
                <a:solidFill>
                  <a:srgbClr val="FFFFFF"/>
                </a:solidFill>
              </a:defRPr>
            </a:lvl9pPr>
          </a:lstStyle>
          <a:p>
            <a:endParaRPr/>
          </a:p>
        </p:txBody>
      </p:sp>
      <p:pic>
        <p:nvPicPr>
          <p:cNvPr id="212" name="Google Shape;212;p40"/>
          <p:cNvPicPr preferRelativeResize="0"/>
          <p:nvPr/>
        </p:nvPicPr>
        <p:blipFill>
          <a:blip r:embed="rId3">
            <a:alphaModFix amt="12000"/>
          </a:blip>
          <a:stretch>
            <a:fillRect/>
          </a:stretch>
        </p:blipFill>
        <p:spPr>
          <a:xfrm>
            <a:off x="-238125" y="303150"/>
            <a:ext cx="3325626" cy="315442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_ Quote with Title &amp; Image">
  <p:cSld name="TITLE_AND_BODY_1_1">
    <p:spTree>
      <p:nvGrpSpPr>
        <p:cNvPr id="1" name="Shape 213"/>
        <p:cNvGrpSpPr/>
        <p:nvPr/>
      </p:nvGrpSpPr>
      <p:grpSpPr>
        <a:xfrm>
          <a:off x="0" y="0"/>
          <a:ext cx="0" cy="0"/>
          <a:chOff x="0" y="0"/>
          <a:chExt cx="0" cy="0"/>
        </a:xfrm>
      </p:grpSpPr>
      <p:pic>
        <p:nvPicPr>
          <p:cNvPr id="214" name="Google Shape;214;p41"/>
          <p:cNvPicPr preferRelativeResize="0"/>
          <p:nvPr/>
        </p:nvPicPr>
        <p:blipFill>
          <a:blip r:embed="rId2">
            <a:alphaModFix amt="20000"/>
          </a:blip>
          <a:stretch>
            <a:fillRect/>
          </a:stretch>
        </p:blipFill>
        <p:spPr>
          <a:xfrm>
            <a:off x="-230425" y="292625"/>
            <a:ext cx="3325626" cy="3154425"/>
          </a:xfrm>
          <a:prstGeom prst="rect">
            <a:avLst/>
          </a:prstGeom>
          <a:noFill/>
          <a:ln>
            <a:noFill/>
          </a:ln>
        </p:spPr>
      </p:pic>
      <p:sp>
        <p:nvSpPr>
          <p:cNvPr id="215" name="Google Shape;215;p41"/>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6" name="Google Shape;216;p41"/>
          <p:cNvSpPr txBox="1">
            <a:spLocks noGrp="1"/>
          </p:cNvSpPr>
          <p:nvPr>
            <p:ph type="body" idx="1"/>
          </p:nvPr>
        </p:nvSpPr>
        <p:spPr>
          <a:xfrm>
            <a:off x="3472550" y="1357250"/>
            <a:ext cx="4837500" cy="3154500"/>
          </a:xfrm>
          <a:prstGeom prst="rect">
            <a:avLst/>
          </a:prstGeom>
        </p:spPr>
        <p:txBody>
          <a:bodyPr spcFirstLastPara="1" wrap="square" lIns="0" tIns="91425" rIns="0" bIns="91425" anchor="ctr" anchorCtr="0">
            <a:noAutofit/>
          </a:bodyPr>
          <a:lstStyle>
            <a:lvl1pPr marL="457200" lvl="0" indent="-355600" rtl="0">
              <a:lnSpc>
                <a:spcPct val="150000"/>
              </a:lnSpc>
              <a:spcBef>
                <a:spcPts val="0"/>
              </a:spcBef>
              <a:spcAft>
                <a:spcPts val="0"/>
              </a:spcAft>
              <a:buSzPts val="2000"/>
              <a:buFont typeface="Spectral"/>
              <a:buChar char="●"/>
              <a:defRPr sz="2000" i="1">
                <a:latin typeface="Spectral"/>
                <a:ea typeface="Spectral"/>
                <a:cs typeface="Spectral"/>
                <a:sym typeface="Spectral"/>
              </a:defRPr>
            </a:lvl1pPr>
            <a:lvl2pPr marL="914400" lvl="1"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2pPr>
            <a:lvl3pPr marL="1371600" lvl="2"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3pPr>
            <a:lvl4pPr marL="1828800" lvl="3"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4pPr>
            <a:lvl5pPr marL="2286000" lvl="4"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5pPr>
            <a:lvl6pPr marL="2743200" lvl="5"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6pPr>
            <a:lvl7pPr marL="3200400" lvl="6"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7pPr>
            <a:lvl8pPr marL="3657600" lvl="7"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8pPr>
            <a:lvl9pPr marL="4114800" lvl="8" indent="-355600" rtl="0">
              <a:lnSpc>
                <a:spcPct val="150000"/>
              </a:lnSpc>
              <a:spcBef>
                <a:spcPts val="1600"/>
              </a:spcBef>
              <a:spcAft>
                <a:spcPts val="1600"/>
              </a:spcAft>
              <a:buSzPts val="2000"/>
              <a:buFont typeface="Spectral"/>
              <a:buChar char="■"/>
              <a:defRPr sz="2000" i="1">
                <a:latin typeface="Spectral"/>
                <a:ea typeface="Spectral"/>
                <a:cs typeface="Spectral"/>
                <a:sym typeface="Spectral"/>
              </a:defRPr>
            </a:lvl9pPr>
          </a:lstStyle>
          <a:p>
            <a:endParaRPr/>
          </a:p>
        </p:txBody>
      </p:sp>
      <p:sp>
        <p:nvSpPr>
          <p:cNvPr id="217" name="Google Shape;217;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18" name="Google Shape;218;p41"/>
          <p:cNvPicPr preferRelativeResize="0"/>
          <p:nvPr/>
        </p:nvPicPr>
        <p:blipFill>
          <a:blip r:embed="rId3">
            <a:alphaModFix/>
          </a:blip>
          <a:stretch>
            <a:fillRect/>
          </a:stretch>
        </p:blipFill>
        <p:spPr>
          <a:xfrm>
            <a:off x="311700" y="4759450"/>
            <a:ext cx="779275" cy="170700"/>
          </a:xfrm>
          <a:prstGeom prst="rect">
            <a:avLst/>
          </a:prstGeom>
          <a:noFill/>
          <a:ln>
            <a:noFill/>
          </a:ln>
        </p:spPr>
      </p:pic>
      <p:sp>
        <p:nvSpPr>
          <p:cNvPr id="219" name="Google Shape;219;p41"/>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220" name="Google Shape;220;p41"/>
          <p:cNvSpPr txBox="1">
            <a:spLocks noGrp="1"/>
          </p:cNvSpPr>
          <p:nvPr>
            <p:ph type="body" idx="2"/>
          </p:nvPr>
        </p:nvSpPr>
        <p:spPr>
          <a:xfrm>
            <a:off x="690465" y="3423050"/>
            <a:ext cx="1871400" cy="4935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21" name="Google Shape;221;p41"/>
          <p:cNvSpPr>
            <a:spLocks noGrp="1"/>
          </p:cNvSpPr>
          <p:nvPr>
            <p:ph type="pic" idx="3"/>
          </p:nvPr>
        </p:nvSpPr>
        <p:spPr>
          <a:xfrm>
            <a:off x="809865" y="1412899"/>
            <a:ext cx="1632600" cy="16338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22" name="Google Shape;222;p41"/>
          <p:cNvSpPr txBox="1">
            <a:spLocks noGrp="1"/>
          </p:cNvSpPr>
          <p:nvPr>
            <p:ph type="subTitle" idx="4"/>
          </p:nvPr>
        </p:nvSpPr>
        <p:spPr>
          <a:xfrm>
            <a:off x="690465" y="3145525"/>
            <a:ext cx="1871400" cy="26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400"/>
              <a:buNone/>
              <a:defRPr sz="1400" b="1"/>
            </a:lvl1pPr>
            <a:lvl2pPr lvl="1" algn="ctr" rtl="0">
              <a:lnSpc>
                <a:spcPct val="100000"/>
              </a:lnSpc>
              <a:spcBef>
                <a:spcPts val="1600"/>
              </a:spcBef>
              <a:spcAft>
                <a:spcPts val="0"/>
              </a:spcAft>
              <a:buSzPts val="1400"/>
              <a:buNone/>
              <a:defRPr b="1"/>
            </a:lvl2pPr>
            <a:lvl3pPr lvl="2" algn="ctr" rtl="0">
              <a:lnSpc>
                <a:spcPct val="100000"/>
              </a:lnSpc>
              <a:spcBef>
                <a:spcPts val="1600"/>
              </a:spcBef>
              <a:spcAft>
                <a:spcPts val="0"/>
              </a:spcAft>
              <a:buSzPts val="1400"/>
              <a:buNone/>
              <a:defRPr b="1"/>
            </a:lvl3pPr>
            <a:lvl4pPr lvl="3" algn="ctr" rtl="0">
              <a:lnSpc>
                <a:spcPct val="100000"/>
              </a:lnSpc>
              <a:spcBef>
                <a:spcPts val="1600"/>
              </a:spcBef>
              <a:spcAft>
                <a:spcPts val="0"/>
              </a:spcAft>
              <a:buSzPts val="1400"/>
              <a:buNone/>
              <a:defRPr b="1"/>
            </a:lvl4pPr>
            <a:lvl5pPr lvl="4" algn="ctr" rtl="0">
              <a:lnSpc>
                <a:spcPct val="100000"/>
              </a:lnSpc>
              <a:spcBef>
                <a:spcPts val="1600"/>
              </a:spcBef>
              <a:spcAft>
                <a:spcPts val="0"/>
              </a:spcAft>
              <a:buSzPts val="1400"/>
              <a:buNone/>
              <a:defRPr b="1"/>
            </a:lvl5pPr>
            <a:lvl6pPr lvl="5" algn="ctr" rtl="0">
              <a:lnSpc>
                <a:spcPct val="100000"/>
              </a:lnSpc>
              <a:spcBef>
                <a:spcPts val="1600"/>
              </a:spcBef>
              <a:spcAft>
                <a:spcPts val="0"/>
              </a:spcAft>
              <a:buSzPts val="1400"/>
              <a:buNone/>
              <a:defRPr b="1"/>
            </a:lvl6pPr>
            <a:lvl7pPr lvl="6" algn="ctr" rtl="0">
              <a:lnSpc>
                <a:spcPct val="100000"/>
              </a:lnSpc>
              <a:spcBef>
                <a:spcPts val="1600"/>
              </a:spcBef>
              <a:spcAft>
                <a:spcPts val="0"/>
              </a:spcAft>
              <a:buSzPts val="1400"/>
              <a:buNone/>
              <a:defRPr b="1"/>
            </a:lvl7pPr>
            <a:lvl8pPr lvl="7" algn="ctr" rtl="0">
              <a:lnSpc>
                <a:spcPct val="100000"/>
              </a:lnSpc>
              <a:spcBef>
                <a:spcPts val="1600"/>
              </a:spcBef>
              <a:spcAft>
                <a:spcPts val="0"/>
              </a:spcAft>
              <a:buSzPts val="1400"/>
              <a:buNone/>
              <a:defRPr b="1"/>
            </a:lvl8pPr>
            <a:lvl9pPr lvl="8" algn="ctr" rtl="0">
              <a:lnSpc>
                <a:spcPct val="100000"/>
              </a:lnSpc>
              <a:spcBef>
                <a:spcPts val="1600"/>
              </a:spcBef>
              <a:spcAft>
                <a:spcPts val="1600"/>
              </a:spcAft>
              <a:buSzPts val="1400"/>
              <a:buNone/>
              <a:defRPr b="1"/>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3"/>
        <p:cNvGrpSpPr/>
        <p:nvPr/>
      </p:nvGrpSpPr>
      <p:grpSpPr>
        <a:xfrm>
          <a:off x="0" y="0"/>
          <a:ext cx="0" cy="0"/>
          <a:chOff x="0" y="0"/>
          <a:chExt cx="0" cy="0"/>
        </a:xfrm>
      </p:grpSpPr>
      <p:sp>
        <p:nvSpPr>
          <p:cNvPr id="224" name="Google Shape;224;p42"/>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5" name="Google Shape;225;p42"/>
          <p:cNvSpPr txBox="1">
            <a:spLocks noGrp="1"/>
          </p:cNvSpPr>
          <p:nvPr>
            <p:ph type="body" idx="1"/>
          </p:nvPr>
        </p:nvSpPr>
        <p:spPr>
          <a:xfrm>
            <a:off x="3117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26" name="Google Shape;226;p42"/>
          <p:cNvSpPr txBox="1">
            <a:spLocks noGrp="1"/>
          </p:cNvSpPr>
          <p:nvPr>
            <p:ph type="body" idx="2"/>
          </p:nvPr>
        </p:nvSpPr>
        <p:spPr>
          <a:xfrm>
            <a:off x="48324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27" name="Google Shape;227;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28" name="Google Shape;228;p42"/>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229" name="Google Shape;229;p42"/>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0"/>
        <p:cNvGrpSpPr/>
        <p:nvPr/>
      </p:nvGrpSpPr>
      <p:grpSpPr>
        <a:xfrm>
          <a:off x="0" y="0"/>
          <a:ext cx="0" cy="0"/>
          <a:chOff x="0" y="0"/>
          <a:chExt cx="0" cy="0"/>
        </a:xfrm>
      </p:grpSpPr>
      <p:sp>
        <p:nvSpPr>
          <p:cNvPr id="231" name="Google Shape;231;p43"/>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2" name="Google Shape;232;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33" name="Google Shape;233;p43"/>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234" name="Google Shape;234;p43"/>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_ One Half Slide Callout">
  <p:cSld name="ONE_COLUMN_TEXT_1">
    <p:spTree>
      <p:nvGrpSpPr>
        <p:cNvPr id="1" name="Shape 235"/>
        <p:cNvGrpSpPr/>
        <p:nvPr/>
      </p:nvGrpSpPr>
      <p:grpSpPr>
        <a:xfrm>
          <a:off x="0" y="0"/>
          <a:ext cx="0" cy="0"/>
          <a:chOff x="0" y="0"/>
          <a:chExt cx="0" cy="0"/>
        </a:xfrm>
      </p:grpSpPr>
      <p:sp>
        <p:nvSpPr>
          <p:cNvPr id="236" name="Google Shape;236;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37" name="Google Shape;237;p44"/>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238" name="Google Shape;238;p44"/>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239" name="Google Shape;239;p44"/>
          <p:cNvSpPr txBox="1">
            <a:spLocks noGrp="1"/>
          </p:cNvSpPr>
          <p:nvPr>
            <p:ph type="title"/>
          </p:nvPr>
        </p:nvSpPr>
        <p:spPr>
          <a:xfrm>
            <a:off x="311700" y="292625"/>
            <a:ext cx="39999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0" name="Google Shape;240;p4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4"/>
          <p:cNvSpPr txBox="1">
            <a:spLocks noGrp="1"/>
          </p:cNvSpPr>
          <p:nvPr>
            <p:ph type="body" idx="1"/>
          </p:nvPr>
        </p:nvSpPr>
        <p:spPr>
          <a:xfrm>
            <a:off x="4832400" y="1234440"/>
            <a:ext cx="3999900" cy="34164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2" name="Google Shape;242;p44"/>
          <p:cNvSpPr txBox="1">
            <a:spLocks noGrp="1"/>
          </p:cNvSpPr>
          <p:nvPr>
            <p:ph type="body" idx="2"/>
          </p:nvPr>
        </p:nvSpPr>
        <p:spPr>
          <a:xfrm>
            <a:off x="3117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_ Image, Right Half">
  <p:cSld name="ONE_COLUMN_TEXT_1_3">
    <p:spTree>
      <p:nvGrpSpPr>
        <p:cNvPr id="1" name="Shape 243"/>
        <p:cNvGrpSpPr/>
        <p:nvPr/>
      </p:nvGrpSpPr>
      <p:grpSpPr>
        <a:xfrm>
          <a:off x="0" y="0"/>
          <a:ext cx="0" cy="0"/>
          <a:chOff x="0" y="0"/>
          <a:chExt cx="0" cy="0"/>
        </a:xfrm>
      </p:grpSpPr>
      <p:sp>
        <p:nvSpPr>
          <p:cNvPr id="244" name="Google Shape;244;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45" name="Google Shape;245;p45"/>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246" name="Google Shape;246;p45"/>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247" name="Google Shape;247;p45"/>
          <p:cNvSpPr txBox="1">
            <a:spLocks noGrp="1"/>
          </p:cNvSpPr>
          <p:nvPr>
            <p:ph type="title"/>
          </p:nvPr>
        </p:nvSpPr>
        <p:spPr>
          <a:xfrm>
            <a:off x="311700" y="292625"/>
            <a:ext cx="39999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8" name="Google Shape;248;p45"/>
          <p:cNvSpPr txBox="1">
            <a:spLocks noGrp="1"/>
          </p:cNvSpPr>
          <p:nvPr>
            <p:ph type="body" idx="1"/>
          </p:nvPr>
        </p:nvSpPr>
        <p:spPr>
          <a:xfrm>
            <a:off x="3117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49" name="Google Shape;249;p45"/>
          <p:cNvSpPr>
            <a:spLocks noGrp="1"/>
          </p:cNvSpPr>
          <p:nvPr>
            <p:ph type="pic" idx="2"/>
          </p:nvPr>
        </p:nvSpPr>
        <p:spPr>
          <a:xfrm>
            <a:off x="4572000" y="25"/>
            <a:ext cx="4572000" cy="51435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_ Image, Right">
  <p:cSld name="ONE_COLUMN_TEXT_1_3_3">
    <p:spTree>
      <p:nvGrpSpPr>
        <p:cNvPr id="1" name="Shape 250"/>
        <p:cNvGrpSpPr/>
        <p:nvPr/>
      </p:nvGrpSpPr>
      <p:grpSpPr>
        <a:xfrm>
          <a:off x="0" y="0"/>
          <a:ext cx="0" cy="0"/>
          <a:chOff x="0" y="0"/>
          <a:chExt cx="0" cy="0"/>
        </a:xfrm>
      </p:grpSpPr>
      <p:sp>
        <p:nvSpPr>
          <p:cNvPr id="251" name="Google Shape;251;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52" name="Google Shape;252;p46"/>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253" name="Google Shape;253;p46"/>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254" name="Google Shape;254;p46"/>
          <p:cNvSpPr txBox="1">
            <a:spLocks noGrp="1"/>
          </p:cNvSpPr>
          <p:nvPr>
            <p:ph type="body" idx="1"/>
          </p:nvPr>
        </p:nvSpPr>
        <p:spPr>
          <a:xfrm>
            <a:off x="3117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55" name="Google Shape;255;p46"/>
          <p:cNvSpPr>
            <a:spLocks noGrp="1"/>
          </p:cNvSpPr>
          <p:nvPr>
            <p:ph type="pic" idx="2"/>
          </p:nvPr>
        </p:nvSpPr>
        <p:spPr>
          <a:xfrm>
            <a:off x="4572000" y="1234450"/>
            <a:ext cx="4260300" cy="32769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56" name="Google Shape;256;p46"/>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_ Image, Left">
  <p:cSld name="ONE_COLUMN_TEXT_1_3_3_1">
    <p:spTree>
      <p:nvGrpSpPr>
        <p:cNvPr id="1" name="Shape 257"/>
        <p:cNvGrpSpPr/>
        <p:nvPr/>
      </p:nvGrpSpPr>
      <p:grpSpPr>
        <a:xfrm>
          <a:off x="0" y="0"/>
          <a:ext cx="0" cy="0"/>
          <a:chOff x="0" y="0"/>
          <a:chExt cx="0" cy="0"/>
        </a:xfrm>
      </p:grpSpPr>
      <p:sp>
        <p:nvSpPr>
          <p:cNvPr id="258" name="Google Shape;258;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59" name="Google Shape;259;p47"/>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260" name="Google Shape;260;p47"/>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261" name="Google Shape;261;p47"/>
          <p:cNvSpPr txBox="1">
            <a:spLocks noGrp="1"/>
          </p:cNvSpPr>
          <p:nvPr>
            <p:ph type="body" idx="1"/>
          </p:nvPr>
        </p:nvSpPr>
        <p:spPr>
          <a:xfrm>
            <a:off x="48324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62" name="Google Shape;262;p47"/>
          <p:cNvSpPr>
            <a:spLocks noGrp="1"/>
          </p:cNvSpPr>
          <p:nvPr>
            <p:ph type="pic" idx="2"/>
          </p:nvPr>
        </p:nvSpPr>
        <p:spPr>
          <a:xfrm>
            <a:off x="311700" y="1234450"/>
            <a:ext cx="4260300" cy="32769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63" name="Google Shape;263;p47"/>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_ Image, Full Page">
  <p:cSld name="ONE_COLUMN_TEXT_1_3_2">
    <p:spTree>
      <p:nvGrpSpPr>
        <p:cNvPr id="1" name="Shape 264"/>
        <p:cNvGrpSpPr/>
        <p:nvPr/>
      </p:nvGrpSpPr>
      <p:grpSpPr>
        <a:xfrm>
          <a:off x="0" y="0"/>
          <a:ext cx="0" cy="0"/>
          <a:chOff x="0" y="0"/>
          <a:chExt cx="0" cy="0"/>
        </a:xfrm>
      </p:grpSpPr>
      <p:sp>
        <p:nvSpPr>
          <p:cNvPr id="265" name="Google Shape;265;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66" name="Google Shape;266;p48"/>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267" name="Google Shape;267;p48"/>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268" name="Google Shape;268;p48"/>
          <p:cNvSpPr txBox="1">
            <a:spLocks noGrp="1"/>
          </p:cNvSpPr>
          <p:nvPr>
            <p:ph type="title"/>
          </p:nvPr>
        </p:nvSpPr>
        <p:spPr>
          <a:xfrm>
            <a:off x="311700" y="292625"/>
            <a:ext cx="85131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9" name="Google Shape;269;p48"/>
          <p:cNvSpPr>
            <a:spLocks noGrp="1"/>
          </p:cNvSpPr>
          <p:nvPr>
            <p:ph type="pic" idx="2"/>
          </p:nvPr>
        </p:nvSpPr>
        <p:spPr>
          <a:xfrm>
            <a:off x="315450" y="1095025"/>
            <a:ext cx="8513100" cy="40485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_ Image, Left Half">
  <p:cSld name="ONE_COLUMN_TEXT_1_3_1">
    <p:spTree>
      <p:nvGrpSpPr>
        <p:cNvPr id="1" name="Shape 270"/>
        <p:cNvGrpSpPr/>
        <p:nvPr/>
      </p:nvGrpSpPr>
      <p:grpSpPr>
        <a:xfrm>
          <a:off x="0" y="0"/>
          <a:ext cx="0" cy="0"/>
          <a:chOff x="0" y="0"/>
          <a:chExt cx="0" cy="0"/>
        </a:xfrm>
      </p:grpSpPr>
      <p:sp>
        <p:nvSpPr>
          <p:cNvPr id="271" name="Google Shape;271;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72" name="Google Shape;272;p49"/>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273" name="Google Shape;273;p49"/>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274" name="Google Shape;274;p49"/>
          <p:cNvSpPr txBox="1">
            <a:spLocks noGrp="1"/>
          </p:cNvSpPr>
          <p:nvPr>
            <p:ph type="title"/>
          </p:nvPr>
        </p:nvSpPr>
        <p:spPr>
          <a:xfrm>
            <a:off x="4828032" y="292625"/>
            <a:ext cx="39999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5" name="Google Shape;275;p49"/>
          <p:cNvSpPr txBox="1">
            <a:spLocks noGrp="1"/>
          </p:cNvSpPr>
          <p:nvPr>
            <p:ph type="body" idx="1"/>
          </p:nvPr>
        </p:nvSpPr>
        <p:spPr>
          <a:xfrm>
            <a:off x="4828032"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6" name="Google Shape;276;p49"/>
          <p:cNvSpPr>
            <a:spLocks noGrp="1"/>
          </p:cNvSpPr>
          <p:nvPr>
            <p:ph type="pic" idx="2"/>
          </p:nvPr>
        </p:nvSpPr>
        <p:spPr>
          <a:xfrm>
            <a:off x="0" y="0"/>
            <a:ext cx="4572000" cy="5191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_ 2 Point Callout">
  <p:cSld name="ONE_COLUMN_TEXT_1_2">
    <p:spTree>
      <p:nvGrpSpPr>
        <p:cNvPr id="1" name="Shape 277"/>
        <p:cNvGrpSpPr/>
        <p:nvPr/>
      </p:nvGrpSpPr>
      <p:grpSpPr>
        <a:xfrm>
          <a:off x="0" y="0"/>
          <a:ext cx="0" cy="0"/>
          <a:chOff x="0" y="0"/>
          <a:chExt cx="0" cy="0"/>
        </a:xfrm>
      </p:grpSpPr>
      <p:sp>
        <p:nvSpPr>
          <p:cNvPr id="278" name="Google Shape;278;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79" name="Google Shape;279;p50"/>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280" name="Google Shape;280;p50"/>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281" name="Google Shape;281;p50"/>
          <p:cNvSpPr txBox="1">
            <a:spLocks noGrp="1"/>
          </p:cNvSpPr>
          <p:nvPr>
            <p:ph type="title"/>
          </p:nvPr>
        </p:nvSpPr>
        <p:spPr>
          <a:xfrm>
            <a:off x="311700" y="292625"/>
            <a:ext cx="39999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50"/>
          <p:cNvSpPr/>
          <p:nvPr/>
        </p:nvSpPr>
        <p:spPr>
          <a:xfrm>
            <a:off x="4572000" y="413800"/>
            <a:ext cx="4260300" cy="204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0"/>
          <p:cNvSpPr txBox="1">
            <a:spLocks noGrp="1"/>
          </p:cNvSpPr>
          <p:nvPr>
            <p:ph type="body" idx="1"/>
          </p:nvPr>
        </p:nvSpPr>
        <p:spPr>
          <a:xfrm>
            <a:off x="5379425" y="1015913"/>
            <a:ext cx="3280500" cy="852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84" name="Google Shape;284;p50"/>
          <p:cNvSpPr txBox="1">
            <a:spLocks noGrp="1"/>
          </p:cNvSpPr>
          <p:nvPr>
            <p:ph type="body" idx="2"/>
          </p:nvPr>
        </p:nvSpPr>
        <p:spPr>
          <a:xfrm>
            <a:off x="3117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85" name="Google Shape;285;p50"/>
          <p:cNvSpPr/>
          <p:nvPr/>
        </p:nvSpPr>
        <p:spPr>
          <a:xfrm>
            <a:off x="4572000" y="2603227"/>
            <a:ext cx="4260300" cy="204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50"/>
          <p:cNvSpPr txBox="1">
            <a:spLocks noGrp="1"/>
          </p:cNvSpPr>
          <p:nvPr>
            <p:ph type="subTitle" idx="3"/>
          </p:nvPr>
        </p:nvSpPr>
        <p:spPr>
          <a:xfrm>
            <a:off x="5379425" y="593959"/>
            <a:ext cx="3260700" cy="585600"/>
          </a:xfrm>
          <a:prstGeom prst="rect">
            <a:avLst/>
          </a:prstGeom>
        </p:spPr>
        <p:txBody>
          <a:bodyPr spcFirstLastPara="1" wrap="square" lIns="0" tIns="91425" rIns="0" bIns="91425" anchor="t" anchorCtr="0">
            <a:noAutofit/>
          </a:bodyPr>
          <a:lstStyle>
            <a:lvl1pPr lvl="0" rtl="0">
              <a:lnSpc>
                <a:spcPct val="115000"/>
              </a:lnSpc>
              <a:spcBef>
                <a:spcPts val="0"/>
              </a:spcBef>
              <a:spcAft>
                <a:spcPts val="0"/>
              </a:spcAft>
              <a:buSzPts val="1800"/>
              <a:buFont typeface="Barlow SemiBold"/>
              <a:buNone/>
              <a:defRPr>
                <a:latin typeface="Barlow SemiBold"/>
                <a:ea typeface="Barlow SemiBold"/>
                <a:cs typeface="Barlow SemiBold"/>
                <a:sym typeface="Barlow SemiBold"/>
              </a:defRPr>
            </a:lvl1pPr>
            <a:lvl2pPr lvl="1"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2pPr>
            <a:lvl3pPr lvl="2"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3pPr>
            <a:lvl4pPr lvl="3"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4pPr>
            <a:lvl5pPr lvl="4"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5pPr>
            <a:lvl6pPr lvl="5"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6pPr>
            <a:lvl7pPr lvl="6"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7pPr>
            <a:lvl8pPr lvl="7"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8pPr>
            <a:lvl9pPr lvl="8" rtl="0">
              <a:lnSpc>
                <a:spcPct val="115000"/>
              </a:lnSpc>
              <a:spcBef>
                <a:spcPts val="1600"/>
              </a:spcBef>
              <a:spcAft>
                <a:spcPts val="1600"/>
              </a:spcAft>
              <a:buSzPts val="1800"/>
              <a:buFont typeface="Barlow SemiBold"/>
              <a:buNone/>
              <a:defRPr sz="1800">
                <a:latin typeface="Barlow SemiBold"/>
                <a:ea typeface="Barlow SemiBold"/>
                <a:cs typeface="Barlow SemiBold"/>
                <a:sym typeface="Barlow SemiBold"/>
              </a:defRPr>
            </a:lvl9pPr>
          </a:lstStyle>
          <a:p>
            <a:endParaRPr/>
          </a:p>
        </p:txBody>
      </p:sp>
      <p:sp>
        <p:nvSpPr>
          <p:cNvPr id="287" name="Google Shape;287;p50"/>
          <p:cNvSpPr txBox="1"/>
          <p:nvPr/>
        </p:nvSpPr>
        <p:spPr>
          <a:xfrm>
            <a:off x="4648221" y="527452"/>
            <a:ext cx="618000" cy="102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accent6"/>
                </a:solidFill>
                <a:latin typeface="Barlow"/>
                <a:ea typeface="Barlow"/>
                <a:cs typeface="Barlow"/>
                <a:sym typeface="Barlow"/>
              </a:rPr>
              <a:t>1</a:t>
            </a:r>
            <a:endParaRPr sz="4000" b="1">
              <a:solidFill>
                <a:schemeClr val="accent6"/>
              </a:solidFill>
              <a:latin typeface="Barlow"/>
              <a:ea typeface="Barlow"/>
              <a:cs typeface="Barlow"/>
              <a:sym typeface="Barlow"/>
            </a:endParaRPr>
          </a:p>
        </p:txBody>
      </p:sp>
      <p:sp>
        <p:nvSpPr>
          <p:cNvPr id="288" name="Google Shape;288;p50"/>
          <p:cNvSpPr txBox="1">
            <a:spLocks noGrp="1"/>
          </p:cNvSpPr>
          <p:nvPr>
            <p:ph type="subTitle" idx="4"/>
          </p:nvPr>
        </p:nvSpPr>
        <p:spPr>
          <a:xfrm>
            <a:off x="5379425" y="2764668"/>
            <a:ext cx="3260700" cy="585600"/>
          </a:xfrm>
          <a:prstGeom prst="rect">
            <a:avLst/>
          </a:prstGeom>
        </p:spPr>
        <p:txBody>
          <a:bodyPr spcFirstLastPara="1" wrap="square" lIns="0" tIns="91425" rIns="0" bIns="91425" anchor="t" anchorCtr="0">
            <a:noAutofit/>
          </a:bodyPr>
          <a:lstStyle>
            <a:lvl1pPr lvl="0" rtl="0">
              <a:lnSpc>
                <a:spcPct val="115000"/>
              </a:lnSpc>
              <a:spcBef>
                <a:spcPts val="0"/>
              </a:spcBef>
              <a:spcAft>
                <a:spcPts val="0"/>
              </a:spcAft>
              <a:buSzPts val="1800"/>
              <a:buFont typeface="Barlow SemiBold"/>
              <a:buNone/>
              <a:defRPr>
                <a:latin typeface="Barlow SemiBold"/>
                <a:ea typeface="Barlow SemiBold"/>
                <a:cs typeface="Barlow SemiBold"/>
                <a:sym typeface="Barlow SemiBold"/>
              </a:defRPr>
            </a:lvl1pPr>
            <a:lvl2pPr lvl="1"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2pPr>
            <a:lvl3pPr lvl="2"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3pPr>
            <a:lvl4pPr lvl="3"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4pPr>
            <a:lvl5pPr lvl="4"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5pPr>
            <a:lvl6pPr lvl="5"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6pPr>
            <a:lvl7pPr lvl="6"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7pPr>
            <a:lvl8pPr lvl="7"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8pPr>
            <a:lvl9pPr lvl="8" rtl="0">
              <a:lnSpc>
                <a:spcPct val="115000"/>
              </a:lnSpc>
              <a:spcBef>
                <a:spcPts val="1600"/>
              </a:spcBef>
              <a:spcAft>
                <a:spcPts val="1600"/>
              </a:spcAft>
              <a:buSzPts val="1800"/>
              <a:buFont typeface="Barlow SemiBold"/>
              <a:buNone/>
              <a:defRPr sz="1800">
                <a:latin typeface="Barlow SemiBold"/>
                <a:ea typeface="Barlow SemiBold"/>
                <a:cs typeface="Barlow SemiBold"/>
                <a:sym typeface="Barlow SemiBold"/>
              </a:defRPr>
            </a:lvl9pPr>
          </a:lstStyle>
          <a:p>
            <a:endParaRPr/>
          </a:p>
        </p:txBody>
      </p:sp>
      <p:sp>
        <p:nvSpPr>
          <p:cNvPr id="289" name="Google Shape;289;p50"/>
          <p:cNvSpPr txBox="1"/>
          <p:nvPr/>
        </p:nvSpPr>
        <p:spPr>
          <a:xfrm>
            <a:off x="4665907" y="2698162"/>
            <a:ext cx="618000" cy="102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accent6"/>
                </a:solidFill>
                <a:latin typeface="Barlow"/>
                <a:ea typeface="Barlow"/>
                <a:cs typeface="Barlow"/>
                <a:sym typeface="Barlow"/>
              </a:rPr>
              <a:t>2</a:t>
            </a:r>
            <a:endParaRPr sz="4000" b="1">
              <a:solidFill>
                <a:schemeClr val="accent6"/>
              </a:solidFill>
              <a:latin typeface="Barlow"/>
              <a:ea typeface="Barlow"/>
              <a:cs typeface="Barlow"/>
              <a:sym typeface="Barlow"/>
            </a:endParaRPr>
          </a:p>
        </p:txBody>
      </p:sp>
      <p:sp>
        <p:nvSpPr>
          <p:cNvPr id="290" name="Google Shape;290;p50"/>
          <p:cNvSpPr txBox="1">
            <a:spLocks noGrp="1"/>
          </p:cNvSpPr>
          <p:nvPr>
            <p:ph type="body" idx="5"/>
          </p:nvPr>
        </p:nvSpPr>
        <p:spPr>
          <a:xfrm>
            <a:off x="5379425" y="3186623"/>
            <a:ext cx="3280500" cy="852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_ 3 Point Callout">
  <p:cSld name="ONE_COLUMN_TEXT_1_2_1">
    <p:spTree>
      <p:nvGrpSpPr>
        <p:cNvPr id="1" name="Shape 291"/>
        <p:cNvGrpSpPr/>
        <p:nvPr/>
      </p:nvGrpSpPr>
      <p:grpSpPr>
        <a:xfrm>
          <a:off x="0" y="0"/>
          <a:ext cx="0" cy="0"/>
          <a:chOff x="0" y="0"/>
          <a:chExt cx="0" cy="0"/>
        </a:xfrm>
      </p:grpSpPr>
      <p:sp>
        <p:nvSpPr>
          <p:cNvPr id="292" name="Google Shape;292;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93" name="Google Shape;293;p51"/>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294" name="Google Shape;294;p51"/>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295" name="Google Shape;295;p51"/>
          <p:cNvSpPr txBox="1">
            <a:spLocks noGrp="1"/>
          </p:cNvSpPr>
          <p:nvPr>
            <p:ph type="title"/>
          </p:nvPr>
        </p:nvSpPr>
        <p:spPr>
          <a:xfrm>
            <a:off x="311700" y="292625"/>
            <a:ext cx="39999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51"/>
          <p:cNvSpPr/>
          <p:nvPr/>
        </p:nvSpPr>
        <p:spPr>
          <a:xfrm>
            <a:off x="4572000" y="413800"/>
            <a:ext cx="4260300" cy="137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1"/>
          <p:cNvSpPr txBox="1">
            <a:spLocks noGrp="1"/>
          </p:cNvSpPr>
          <p:nvPr>
            <p:ph type="body" idx="1"/>
          </p:nvPr>
        </p:nvSpPr>
        <p:spPr>
          <a:xfrm>
            <a:off x="5379425" y="922827"/>
            <a:ext cx="3280500" cy="5727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98" name="Google Shape;298;p51"/>
          <p:cNvSpPr txBox="1">
            <a:spLocks noGrp="1"/>
          </p:cNvSpPr>
          <p:nvPr>
            <p:ph type="body" idx="2"/>
          </p:nvPr>
        </p:nvSpPr>
        <p:spPr>
          <a:xfrm>
            <a:off x="3117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99" name="Google Shape;299;p51"/>
          <p:cNvSpPr/>
          <p:nvPr/>
        </p:nvSpPr>
        <p:spPr>
          <a:xfrm>
            <a:off x="4572000" y="1885500"/>
            <a:ext cx="4260300" cy="137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1"/>
          <p:cNvSpPr/>
          <p:nvPr/>
        </p:nvSpPr>
        <p:spPr>
          <a:xfrm>
            <a:off x="4572000" y="3357200"/>
            <a:ext cx="4260300" cy="137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1"/>
          <p:cNvSpPr txBox="1">
            <a:spLocks noGrp="1"/>
          </p:cNvSpPr>
          <p:nvPr>
            <p:ph type="subTitle" idx="3"/>
          </p:nvPr>
        </p:nvSpPr>
        <p:spPr>
          <a:xfrm>
            <a:off x="5379425" y="534900"/>
            <a:ext cx="3260700" cy="393600"/>
          </a:xfrm>
          <a:prstGeom prst="rect">
            <a:avLst/>
          </a:prstGeom>
        </p:spPr>
        <p:txBody>
          <a:bodyPr spcFirstLastPara="1" wrap="square" lIns="0" tIns="91425" rIns="0" bIns="91425" anchor="t" anchorCtr="0">
            <a:noAutofit/>
          </a:bodyPr>
          <a:lstStyle>
            <a:lvl1pPr lvl="0" rtl="0">
              <a:spcBef>
                <a:spcPts val="0"/>
              </a:spcBef>
              <a:spcAft>
                <a:spcPts val="0"/>
              </a:spcAft>
              <a:buSzPts val="1800"/>
              <a:buFont typeface="Barlow SemiBold"/>
              <a:buNone/>
              <a:defRPr>
                <a:latin typeface="Barlow SemiBold"/>
                <a:ea typeface="Barlow SemiBold"/>
                <a:cs typeface="Barlow SemiBold"/>
                <a:sym typeface="Barlow SemiBold"/>
              </a:defRPr>
            </a:lvl1pPr>
            <a:lvl2pPr lvl="1" rtl="0">
              <a:spcBef>
                <a:spcPts val="1600"/>
              </a:spcBef>
              <a:spcAft>
                <a:spcPts val="0"/>
              </a:spcAft>
              <a:buSzPts val="1800"/>
              <a:buFont typeface="Barlow SemiBold"/>
              <a:buNone/>
              <a:defRPr sz="1800">
                <a:latin typeface="Barlow SemiBold"/>
                <a:ea typeface="Barlow SemiBold"/>
                <a:cs typeface="Barlow SemiBold"/>
                <a:sym typeface="Barlow SemiBold"/>
              </a:defRPr>
            </a:lvl2pPr>
            <a:lvl3pPr lvl="2" rtl="0">
              <a:spcBef>
                <a:spcPts val="1600"/>
              </a:spcBef>
              <a:spcAft>
                <a:spcPts val="0"/>
              </a:spcAft>
              <a:buSzPts val="1800"/>
              <a:buFont typeface="Barlow SemiBold"/>
              <a:buNone/>
              <a:defRPr sz="1800">
                <a:latin typeface="Barlow SemiBold"/>
                <a:ea typeface="Barlow SemiBold"/>
                <a:cs typeface="Barlow SemiBold"/>
                <a:sym typeface="Barlow SemiBold"/>
              </a:defRPr>
            </a:lvl3pPr>
            <a:lvl4pPr lvl="3" rtl="0">
              <a:spcBef>
                <a:spcPts val="1600"/>
              </a:spcBef>
              <a:spcAft>
                <a:spcPts val="0"/>
              </a:spcAft>
              <a:buSzPts val="1800"/>
              <a:buFont typeface="Barlow SemiBold"/>
              <a:buNone/>
              <a:defRPr sz="1800">
                <a:latin typeface="Barlow SemiBold"/>
                <a:ea typeface="Barlow SemiBold"/>
                <a:cs typeface="Barlow SemiBold"/>
                <a:sym typeface="Barlow SemiBold"/>
              </a:defRPr>
            </a:lvl4pPr>
            <a:lvl5pPr lvl="4" rtl="0">
              <a:spcBef>
                <a:spcPts val="1600"/>
              </a:spcBef>
              <a:spcAft>
                <a:spcPts val="0"/>
              </a:spcAft>
              <a:buSzPts val="1800"/>
              <a:buFont typeface="Barlow SemiBold"/>
              <a:buNone/>
              <a:defRPr sz="1800">
                <a:latin typeface="Barlow SemiBold"/>
                <a:ea typeface="Barlow SemiBold"/>
                <a:cs typeface="Barlow SemiBold"/>
                <a:sym typeface="Barlow SemiBold"/>
              </a:defRPr>
            </a:lvl5pPr>
            <a:lvl6pPr lvl="5" rtl="0">
              <a:spcBef>
                <a:spcPts val="1600"/>
              </a:spcBef>
              <a:spcAft>
                <a:spcPts val="0"/>
              </a:spcAft>
              <a:buSzPts val="1800"/>
              <a:buFont typeface="Barlow SemiBold"/>
              <a:buNone/>
              <a:defRPr sz="1800">
                <a:latin typeface="Barlow SemiBold"/>
                <a:ea typeface="Barlow SemiBold"/>
                <a:cs typeface="Barlow SemiBold"/>
                <a:sym typeface="Barlow SemiBold"/>
              </a:defRPr>
            </a:lvl6pPr>
            <a:lvl7pPr lvl="6" rtl="0">
              <a:spcBef>
                <a:spcPts val="1600"/>
              </a:spcBef>
              <a:spcAft>
                <a:spcPts val="0"/>
              </a:spcAft>
              <a:buSzPts val="1800"/>
              <a:buFont typeface="Barlow SemiBold"/>
              <a:buNone/>
              <a:defRPr sz="1800">
                <a:latin typeface="Barlow SemiBold"/>
                <a:ea typeface="Barlow SemiBold"/>
                <a:cs typeface="Barlow SemiBold"/>
                <a:sym typeface="Barlow SemiBold"/>
              </a:defRPr>
            </a:lvl7pPr>
            <a:lvl8pPr lvl="7" rtl="0">
              <a:spcBef>
                <a:spcPts val="1600"/>
              </a:spcBef>
              <a:spcAft>
                <a:spcPts val="0"/>
              </a:spcAft>
              <a:buSzPts val="1800"/>
              <a:buFont typeface="Barlow SemiBold"/>
              <a:buNone/>
              <a:defRPr sz="1800">
                <a:latin typeface="Barlow SemiBold"/>
                <a:ea typeface="Barlow SemiBold"/>
                <a:cs typeface="Barlow SemiBold"/>
                <a:sym typeface="Barlow SemiBold"/>
              </a:defRPr>
            </a:lvl8pPr>
            <a:lvl9pPr lvl="8" rtl="0">
              <a:spcBef>
                <a:spcPts val="1600"/>
              </a:spcBef>
              <a:spcAft>
                <a:spcPts val="1600"/>
              </a:spcAft>
              <a:buSzPts val="1800"/>
              <a:buFont typeface="Barlow SemiBold"/>
              <a:buNone/>
              <a:defRPr sz="1800">
                <a:latin typeface="Barlow SemiBold"/>
                <a:ea typeface="Barlow SemiBold"/>
                <a:cs typeface="Barlow SemiBold"/>
                <a:sym typeface="Barlow SemiBold"/>
              </a:defRPr>
            </a:lvl9pPr>
          </a:lstStyle>
          <a:p>
            <a:endParaRPr/>
          </a:p>
        </p:txBody>
      </p:sp>
      <p:sp>
        <p:nvSpPr>
          <p:cNvPr id="302" name="Google Shape;302;p51"/>
          <p:cNvSpPr txBox="1"/>
          <p:nvPr/>
        </p:nvSpPr>
        <p:spPr>
          <a:xfrm>
            <a:off x="4648221" y="438975"/>
            <a:ext cx="618000" cy="68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accent6"/>
                </a:solidFill>
                <a:latin typeface="Barlow"/>
                <a:ea typeface="Barlow"/>
                <a:cs typeface="Barlow"/>
                <a:sym typeface="Barlow"/>
              </a:rPr>
              <a:t>1</a:t>
            </a:r>
            <a:endParaRPr sz="4000" b="1">
              <a:solidFill>
                <a:schemeClr val="accent6"/>
              </a:solidFill>
              <a:latin typeface="Barlow"/>
              <a:ea typeface="Barlow"/>
              <a:cs typeface="Barlow"/>
              <a:sym typeface="Barlow"/>
            </a:endParaRPr>
          </a:p>
        </p:txBody>
      </p:sp>
      <p:sp>
        <p:nvSpPr>
          <p:cNvPr id="303" name="Google Shape;303;p51"/>
          <p:cNvSpPr txBox="1">
            <a:spLocks noGrp="1"/>
          </p:cNvSpPr>
          <p:nvPr>
            <p:ph type="subTitle" idx="4"/>
          </p:nvPr>
        </p:nvSpPr>
        <p:spPr>
          <a:xfrm>
            <a:off x="5379425" y="1994019"/>
            <a:ext cx="3260700" cy="393600"/>
          </a:xfrm>
          <a:prstGeom prst="rect">
            <a:avLst/>
          </a:prstGeom>
        </p:spPr>
        <p:txBody>
          <a:bodyPr spcFirstLastPara="1" wrap="square" lIns="0" tIns="91425" rIns="0" bIns="91425" anchor="t" anchorCtr="0">
            <a:noAutofit/>
          </a:bodyPr>
          <a:lstStyle>
            <a:lvl1pPr lvl="0" rtl="0">
              <a:spcBef>
                <a:spcPts val="0"/>
              </a:spcBef>
              <a:spcAft>
                <a:spcPts val="0"/>
              </a:spcAft>
              <a:buSzPts val="1800"/>
              <a:buFont typeface="Barlow SemiBold"/>
              <a:buNone/>
              <a:defRPr>
                <a:latin typeface="Barlow SemiBold"/>
                <a:ea typeface="Barlow SemiBold"/>
                <a:cs typeface="Barlow SemiBold"/>
                <a:sym typeface="Barlow SemiBold"/>
              </a:defRPr>
            </a:lvl1pPr>
            <a:lvl2pPr lvl="1" rtl="0">
              <a:spcBef>
                <a:spcPts val="1600"/>
              </a:spcBef>
              <a:spcAft>
                <a:spcPts val="0"/>
              </a:spcAft>
              <a:buSzPts val="1800"/>
              <a:buFont typeface="Barlow SemiBold"/>
              <a:buNone/>
              <a:defRPr sz="1800">
                <a:latin typeface="Barlow SemiBold"/>
                <a:ea typeface="Barlow SemiBold"/>
                <a:cs typeface="Barlow SemiBold"/>
                <a:sym typeface="Barlow SemiBold"/>
              </a:defRPr>
            </a:lvl2pPr>
            <a:lvl3pPr lvl="2" rtl="0">
              <a:spcBef>
                <a:spcPts val="1600"/>
              </a:spcBef>
              <a:spcAft>
                <a:spcPts val="0"/>
              </a:spcAft>
              <a:buSzPts val="1800"/>
              <a:buFont typeface="Barlow SemiBold"/>
              <a:buNone/>
              <a:defRPr sz="1800">
                <a:latin typeface="Barlow SemiBold"/>
                <a:ea typeface="Barlow SemiBold"/>
                <a:cs typeface="Barlow SemiBold"/>
                <a:sym typeface="Barlow SemiBold"/>
              </a:defRPr>
            </a:lvl3pPr>
            <a:lvl4pPr lvl="3" rtl="0">
              <a:spcBef>
                <a:spcPts val="1600"/>
              </a:spcBef>
              <a:spcAft>
                <a:spcPts val="0"/>
              </a:spcAft>
              <a:buSzPts val="1800"/>
              <a:buFont typeface="Barlow SemiBold"/>
              <a:buNone/>
              <a:defRPr sz="1800">
                <a:latin typeface="Barlow SemiBold"/>
                <a:ea typeface="Barlow SemiBold"/>
                <a:cs typeface="Barlow SemiBold"/>
                <a:sym typeface="Barlow SemiBold"/>
              </a:defRPr>
            </a:lvl4pPr>
            <a:lvl5pPr lvl="4" rtl="0">
              <a:spcBef>
                <a:spcPts val="1600"/>
              </a:spcBef>
              <a:spcAft>
                <a:spcPts val="0"/>
              </a:spcAft>
              <a:buSzPts val="1800"/>
              <a:buFont typeface="Barlow SemiBold"/>
              <a:buNone/>
              <a:defRPr sz="1800">
                <a:latin typeface="Barlow SemiBold"/>
                <a:ea typeface="Barlow SemiBold"/>
                <a:cs typeface="Barlow SemiBold"/>
                <a:sym typeface="Barlow SemiBold"/>
              </a:defRPr>
            </a:lvl5pPr>
            <a:lvl6pPr lvl="5" rtl="0">
              <a:spcBef>
                <a:spcPts val="1600"/>
              </a:spcBef>
              <a:spcAft>
                <a:spcPts val="0"/>
              </a:spcAft>
              <a:buSzPts val="1800"/>
              <a:buFont typeface="Barlow SemiBold"/>
              <a:buNone/>
              <a:defRPr sz="1800">
                <a:latin typeface="Barlow SemiBold"/>
                <a:ea typeface="Barlow SemiBold"/>
                <a:cs typeface="Barlow SemiBold"/>
                <a:sym typeface="Barlow SemiBold"/>
              </a:defRPr>
            </a:lvl6pPr>
            <a:lvl7pPr lvl="6" rtl="0">
              <a:spcBef>
                <a:spcPts val="1600"/>
              </a:spcBef>
              <a:spcAft>
                <a:spcPts val="0"/>
              </a:spcAft>
              <a:buSzPts val="1800"/>
              <a:buFont typeface="Barlow SemiBold"/>
              <a:buNone/>
              <a:defRPr sz="1800">
                <a:latin typeface="Barlow SemiBold"/>
                <a:ea typeface="Barlow SemiBold"/>
                <a:cs typeface="Barlow SemiBold"/>
                <a:sym typeface="Barlow SemiBold"/>
              </a:defRPr>
            </a:lvl7pPr>
            <a:lvl8pPr lvl="7" rtl="0">
              <a:spcBef>
                <a:spcPts val="1600"/>
              </a:spcBef>
              <a:spcAft>
                <a:spcPts val="0"/>
              </a:spcAft>
              <a:buSzPts val="1800"/>
              <a:buFont typeface="Barlow SemiBold"/>
              <a:buNone/>
              <a:defRPr sz="1800">
                <a:latin typeface="Barlow SemiBold"/>
                <a:ea typeface="Barlow SemiBold"/>
                <a:cs typeface="Barlow SemiBold"/>
                <a:sym typeface="Barlow SemiBold"/>
              </a:defRPr>
            </a:lvl8pPr>
            <a:lvl9pPr lvl="8" rtl="0">
              <a:spcBef>
                <a:spcPts val="1600"/>
              </a:spcBef>
              <a:spcAft>
                <a:spcPts val="1600"/>
              </a:spcAft>
              <a:buSzPts val="1800"/>
              <a:buFont typeface="Barlow SemiBold"/>
              <a:buNone/>
              <a:defRPr sz="1800">
                <a:latin typeface="Barlow SemiBold"/>
                <a:ea typeface="Barlow SemiBold"/>
                <a:cs typeface="Barlow SemiBold"/>
                <a:sym typeface="Barlow SemiBold"/>
              </a:defRPr>
            </a:lvl9pPr>
          </a:lstStyle>
          <a:p>
            <a:endParaRPr/>
          </a:p>
        </p:txBody>
      </p:sp>
      <p:sp>
        <p:nvSpPr>
          <p:cNvPr id="304" name="Google Shape;304;p51"/>
          <p:cNvSpPr txBox="1"/>
          <p:nvPr/>
        </p:nvSpPr>
        <p:spPr>
          <a:xfrm>
            <a:off x="4665907" y="1898094"/>
            <a:ext cx="618000" cy="68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accent6"/>
                </a:solidFill>
                <a:latin typeface="Barlow"/>
                <a:ea typeface="Barlow"/>
                <a:cs typeface="Barlow"/>
                <a:sym typeface="Barlow"/>
              </a:rPr>
              <a:t>2</a:t>
            </a:r>
            <a:endParaRPr sz="4000" b="1">
              <a:solidFill>
                <a:schemeClr val="accent6"/>
              </a:solidFill>
              <a:latin typeface="Barlow"/>
              <a:ea typeface="Barlow"/>
              <a:cs typeface="Barlow"/>
              <a:sym typeface="Barlow"/>
            </a:endParaRPr>
          </a:p>
        </p:txBody>
      </p:sp>
      <p:sp>
        <p:nvSpPr>
          <p:cNvPr id="305" name="Google Shape;305;p51"/>
          <p:cNvSpPr txBox="1">
            <a:spLocks noGrp="1"/>
          </p:cNvSpPr>
          <p:nvPr>
            <p:ph type="subTitle" idx="5"/>
          </p:nvPr>
        </p:nvSpPr>
        <p:spPr>
          <a:xfrm>
            <a:off x="5379425" y="3453125"/>
            <a:ext cx="3260700" cy="393600"/>
          </a:xfrm>
          <a:prstGeom prst="rect">
            <a:avLst/>
          </a:prstGeom>
        </p:spPr>
        <p:txBody>
          <a:bodyPr spcFirstLastPara="1" wrap="square" lIns="0" tIns="91425" rIns="0" bIns="91425" anchor="t" anchorCtr="0">
            <a:noAutofit/>
          </a:bodyPr>
          <a:lstStyle>
            <a:lvl1pPr lvl="0" rtl="0">
              <a:spcBef>
                <a:spcPts val="0"/>
              </a:spcBef>
              <a:spcAft>
                <a:spcPts val="0"/>
              </a:spcAft>
              <a:buSzPts val="1800"/>
              <a:buFont typeface="Barlow SemiBold"/>
              <a:buNone/>
              <a:defRPr>
                <a:latin typeface="Barlow SemiBold"/>
                <a:ea typeface="Barlow SemiBold"/>
                <a:cs typeface="Barlow SemiBold"/>
                <a:sym typeface="Barlow SemiBold"/>
              </a:defRPr>
            </a:lvl1pPr>
            <a:lvl2pPr lvl="1" rtl="0">
              <a:spcBef>
                <a:spcPts val="1600"/>
              </a:spcBef>
              <a:spcAft>
                <a:spcPts val="0"/>
              </a:spcAft>
              <a:buSzPts val="1800"/>
              <a:buFont typeface="Barlow SemiBold"/>
              <a:buNone/>
              <a:defRPr sz="1800">
                <a:latin typeface="Barlow SemiBold"/>
                <a:ea typeface="Barlow SemiBold"/>
                <a:cs typeface="Barlow SemiBold"/>
                <a:sym typeface="Barlow SemiBold"/>
              </a:defRPr>
            </a:lvl2pPr>
            <a:lvl3pPr lvl="2" rtl="0">
              <a:spcBef>
                <a:spcPts val="1600"/>
              </a:spcBef>
              <a:spcAft>
                <a:spcPts val="0"/>
              </a:spcAft>
              <a:buSzPts val="1800"/>
              <a:buFont typeface="Barlow SemiBold"/>
              <a:buNone/>
              <a:defRPr sz="1800">
                <a:latin typeface="Barlow SemiBold"/>
                <a:ea typeface="Barlow SemiBold"/>
                <a:cs typeface="Barlow SemiBold"/>
                <a:sym typeface="Barlow SemiBold"/>
              </a:defRPr>
            </a:lvl3pPr>
            <a:lvl4pPr lvl="3" rtl="0">
              <a:spcBef>
                <a:spcPts val="1600"/>
              </a:spcBef>
              <a:spcAft>
                <a:spcPts val="0"/>
              </a:spcAft>
              <a:buSzPts val="1800"/>
              <a:buFont typeface="Barlow SemiBold"/>
              <a:buNone/>
              <a:defRPr sz="1800">
                <a:latin typeface="Barlow SemiBold"/>
                <a:ea typeface="Barlow SemiBold"/>
                <a:cs typeface="Barlow SemiBold"/>
                <a:sym typeface="Barlow SemiBold"/>
              </a:defRPr>
            </a:lvl4pPr>
            <a:lvl5pPr lvl="4" rtl="0">
              <a:spcBef>
                <a:spcPts val="1600"/>
              </a:spcBef>
              <a:spcAft>
                <a:spcPts val="0"/>
              </a:spcAft>
              <a:buSzPts val="1800"/>
              <a:buFont typeface="Barlow SemiBold"/>
              <a:buNone/>
              <a:defRPr sz="1800">
                <a:latin typeface="Barlow SemiBold"/>
                <a:ea typeface="Barlow SemiBold"/>
                <a:cs typeface="Barlow SemiBold"/>
                <a:sym typeface="Barlow SemiBold"/>
              </a:defRPr>
            </a:lvl5pPr>
            <a:lvl6pPr lvl="5" rtl="0">
              <a:spcBef>
                <a:spcPts val="1600"/>
              </a:spcBef>
              <a:spcAft>
                <a:spcPts val="0"/>
              </a:spcAft>
              <a:buSzPts val="1800"/>
              <a:buFont typeface="Barlow SemiBold"/>
              <a:buNone/>
              <a:defRPr sz="1800">
                <a:latin typeface="Barlow SemiBold"/>
                <a:ea typeface="Barlow SemiBold"/>
                <a:cs typeface="Barlow SemiBold"/>
                <a:sym typeface="Barlow SemiBold"/>
              </a:defRPr>
            </a:lvl6pPr>
            <a:lvl7pPr lvl="6" rtl="0">
              <a:spcBef>
                <a:spcPts val="1600"/>
              </a:spcBef>
              <a:spcAft>
                <a:spcPts val="0"/>
              </a:spcAft>
              <a:buSzPts val="1800"/>
              <a:buFont typeface="Barlow SemiBold"/>
              <a:buNone/>
              <a:defRPr sz="1800">
                <a:latin typeface="Barlow SemiBold"/>
                <a:ea typeface="Barlow SemiBold"/>
                <a:cs typeface="Barlow SemiBold"/>
                <a:sym typeface="Barlow SemiBold"/>
              </a:defRPr>
            </a:lvl7pPr>
            <a:lvl8pPr lvl="7" rtl="0">
              <a:spcBef>
                <a:spcPts val="1600"/>
              </a:spcBef>
              <a:spcAft>
                <a:spcPts val="0"/>
              </a:spcAft>
              <a:buSzPts val="1800"/>
              <a:buFont typeface="Barlow SemiBold"/>
              <a:buNone/>
              <a:defRPr sz="1800">
                <a:latin typeface="Barlow SemiBold"/>
                <a:ea typeface="Barlow SemiBold"/>
                <a:cs typeface="Barlow SemiBold"/>
                <a:sym typeface="Barlow SemiBold"/>
              </a:defRPr>
            </a:lvl8pPr>
            <a:lvl9pPr lvl="8" rtl="0">
              <a:spcBef>
                <a:spcPts val="1600"/>
              </a:spcBef>
              <a:spcAft>
                <a:spcPts val="1600"/>
              </a:spcAft>
              <a:buSzPts val="1800"/>
              <a:buFont typeface="Barlow SemiBold"/>
              <a:buNone/>
              <a:defRPr sz="1800">
                <a:latin typeface="Barlow SemiBold"/>
                <a:ea typeface="Barlow SemiBold"/>
                <a:cs typeface="Barlow SemiBold"/>
                <a:sym typeface="Barlow SemiBold"/>
              </a:defRPr>
            </a:lvl9pPr>
          </a:lstStyle>
          <a:p>
            <a:endParaRPr/>
          </a:p>
        </p:txBody>
      </p:sp>
      <p:sp>
        <p:nvSpPr>
          <p:cNvPr id="306" name="Google Shape;306;p51"/>
          <p:cNvSpPr txBox="1"/>
          <p:nvPr/>
        </p:nvSpPr>
        <p:spPr>
          <a:xfrm>
            <a:off x="4648199" y="3357200"/>
            <a:ext cx="618000" cy="68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accent6"/>
                </a:solidFill>
                <a:latin typeface="Barlow"/>
                <a:ea typeface="Barlow"/>
                <a:cs typeface="Barlow"/>
                <a:sym typeface="Barlow"/>
              </a:rPr>
              <a:t>3</a:t>
            </a:r>
            <a:endParaRPr sz="4000" b="1">
              <a:solidFill>
                <a:schemeClr val="accent6"/>
              </a:solidFill>
              <a:latin typeface="Barlow"/>
              <a:ea typeface="Barlow"/>
              <a:cs typeface="Barlow"/>
              <a:sym typeface="Barlow"/>
            </a:endParaRPr>
          </a:p>
        </p:txBody>
      </p:sp>
      <p:sp>
        <p:nvSpPr>
          <p:cNvPr id="307" name="Google Shape;307;p51"/>
          <p:cNvSpPr txBox="1">
            <a:spLocks noGrp="1"/>
          </p:cNvSpPr>
          <p:nvPr>
            <p:ph type="body" idx="6"/>
          </p:nvPr>
        </p:nvSpPr>
        <p:spPr>
          <a:xfrm>
            <a:off x="5379400" y="3841075"/>
            <a:ext cx="3280500" cy="5727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08" name="Google Shape;308;p51"/>
          <p:cNvSpPr txBox="1">
            <a:spLocks noGrp="1"/>
          </p:cNvSpPr>
          <p:nvPr>
            <p:ph type="body" idx="7"/>
          </p:nvPr>
        </p:nvSpPr>
        <p:spPr>
          <a:xfrm>
            <a:off x="5379425" y="2381945"/>
            <a:ext cx="3280500" cy="5727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_ One Third Slide Callout">
  <p:cSld name="ONE_COLUMN_TEXT_1_1">
    <p:spTree>
      <p:nvGrpSpPr>
        <p:cNvPr id="1" name="Shape 309"/>
        <p:cNvGrpSpPr/>
        <p:nvPr/>
      </p:nvGrpSpPr>
      <p:grpSpPr>
        <a:xfrm>
          <a:off x="0" y="0"/>
          <a:ext cx="0" cy="0"/>
          <a:chOff x="0" y="0"/>
          <a:chExt cx="0" cy="0"/>
        </a:xfrm>
      </p:grpSpPr>
      <p:sp>
        <p:nvSpPr>
          <p:cNvPr id="310" name="Google Shape;310;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11" name="Google Shape;311;p52"/>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312" name="Google Shape;312;p52"/>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313" name="Google Shape;313;p52"/>
          <p:cNvSpPr txBox="1">
            <a:spLocks noGrp="1"/>
          </p:cNvSpPr>
          <p:nvPr>
            <p:ph type="title"/>
          </p:nvPr>
        </p:nvSpPr>
        <p:spPr>
          <a:xfrm>
            <a:off x="311700" y="292625"/>
            <a:ext cx="54423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 name="Google Shape;314;p52"/>
          <p:cNvSpPr/>
          <p:nvPr/>
        </p:nvSpPr>
        <p:spPr>
          <a:xfrm>
            <a:off x="6054925" y="-125"/>
            <a:ext cx="30891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2"/>
          <p:cNvSpPr txBox="1">
            <a:spLocks noGrp="1"/>
          </p:cNvSpPr>
          <p:nvPr>
            <p:ph type="body" idx="1"/>
          </p:nvPr>
        </p:nvSpPr>
        <p:spPr>
          <a:xfrm>
            <a:off x="6408200" y="1234440"/>
            <a:ext cx="2424000" cy="34164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6" name="Google Shape;316;p52"/>
          <p:cNvSpPr txBox="1">
            <a:spLocks noGrp="1"/>
          </p:cNvSpPr>
          <p:nvPr>
            <p:ph type="body" idx="2"/>
          </p:nvPr>
        </p:nvSpPr>
        <p:spPr>
          <a:xfrm>
            <a:off x="311700" y="1234440"/>
            <a:ext cx="54423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7"/>
        <p:cNvGrpSpPr/>
        <p:nvPr/>
      </p:nvGrpSpPr>
      <p:grpSpPr>
        <a:xfrm>
          <a:off x="0" y="0"/>
          <a:ext cx="0" cy="0"/>
          <a:chOff x="0" y="0"/>
          <a:chExt cx="0" cy="0"/>
        </a:xfrm>
      </p:grpSpPr>
      <p:sp>
        <p:nvSpPr>
          <p:cNvPr id="318" name="Google Shape;318;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19" name="Google Shape;319;p53"/>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320" name="Google Shape;320;p53"/>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 Metric (Title Optional)">
  <p:cSld name="BIG_NUMBER">
    <p:spTree>
      <p:nvGrpSpPr>
        <p:cNvPr id="1" name="Shape 321"/>
        <p:cNvGrpSpPr/>
        <p:nvPr/>
      </p:nvGrpSpPr>
      <p:grpSpPr>
        <a:xfrm>
          <a:off x="0" y="0"/>
          <a:ext cx="0" cy="0"/>
          <a:chOff x="0" y="0"/>
          <a:chExt cx="0" cy="0"/>
        </a:xfrm>
      </p:grpSpPr>
      <p:sp>
        <p:nvSpPr>
          <p:cNvPr id="322" name="Google Shape;322;p54"/>
          <p:cNvSpPr txBox="1">
            <a:spLocks noGrp="1"/>
          </p:cNvSpPr>
          <p:nvPr>
            <p:ph type="title" hasCustomPrompt="1"/>
          </p:nvPr>
        </p:nvSpPr>
        <p:spPr>
          <a:xfrm>
            <a:off x="311700" y="953725"/>
            <a:ext cx="8520600" cy="19635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10000"/>
              <a:buNone/>
              <a:defRPr sz="10000">
                <a:solidFill>
                  <a:srgbClr val="1F76D8"/>
                </a:solidFill>
              </a:defRPr>
            </a:lvl1pPr>
            <a:lvl2pPr lvl="1" algn="ctr" rtl="0">
              <a:spcBef>
                <a:spcPts val="0"/>
              </a:spcBef>
              <a:spcAft>
                <a:spcPts val="0"/>
              </a:spcAft>
              <a:buClr>
                <a:srgbClr val="1F76D8"/>
              </a:buClr>
              <a:buSzPts val="10000"/>
              <a:buNone/>
              <a:defRPr sz="10000">
                <a:solidFill>
                  <a:srgbClr val="1F76D8"/>
                </a:solidFill>
              </a:defRPr>
            </a:lvl2pPr>
            <a:lvl3pPr lvl="2" algn="ctr" rtl="0">
              <a:spcBef>
                <a:spcPts val="0"/>
              </a:spcBef>
              <a:spcAft>
                <a:spcPts val="0"/>
              </a:spcAft>
              <a:buClr>
                <a:srgbClr val="1F76D8"/>
              </a:buClr>
              <a:buSzPts val="10000"/>
              <a:buNone/>
              <a:defRPr sz="10000">
                <a:solidFill>
                  <a:srgbClr val="1F76D8"/>
                </a:solidFill>
              </a:defRPr>
            </a:lvl3pPr>
            <a:lvl4pPr lvl="3" algn="ctr" rtl="0">
              <a:spcBef>
                <a:spcPts val="0"/>
              </a:spcBef>
              <a:spcAft>
                <a:spcPts val="0"/>
              </a:spcAft>
              <a:buClr>
                <a:srgbClr val="1F76D8"/>
              </a:buClr>
              <a:buSzPts val="10000"/>
              <a:buNone/>
              <a:defRPr sz="10000">
                <a:solidFill>
                  <a:srgbClr val="1F76D8"/>
                </a:solidFill>
              </a:defRPr>
            </a:lvl4pPr>
            <a:lvl5pPr lvl="4" algn="ctr" rtl="0">
              <a:spcBef>
                <a:spcPts val="0"/>
              </a:spcBef>
              <a:spcAft>
                <a:spcPts val="0"/>
              </a:spcAft>
              <a:buClr>
                <a:srgbClr val="1F76D8"/>
              </a:buClr>
              <a:buSzPts val="10000"/>
              <a:buNone/>
              <a:defRPr sz="10000">
                <a:solidFill>
                  <a:srgbClr val="1F76D8"/>
                </a:solidFill>
              </a:defRPr>
            </a:lvl5pPr>
            <a:lvl6pPr lvl="5" algn="ctr" rtl="0">
              <a:spcBef>
                <a:spcPts val="0"/>
              </a:spcBef>
              <a:spcAft>
                <a:spcPts val="0"/>
              </a:spcAft>
              <a:buClr>
                <a:srgbClr val="1F76D8"/>
              </a:buClr>
              <a:buSzPts val="10000"/>
              <a:buNone/>
              <a:defRPr sz="10000">
                <a:solidFill>
                  <a:srgbClr val="1F76D8"/>
                </a:solidFill>
              </a:defRPr>
            </a:lvl6pPr>
            <a:lvl7pPr lvl="6" algn="ctr" rtl="0">
              <a:spcBef>
                <a:spcPts val="0"/>
              </a:spcBef>
              <a:spcAft>
                <a:spcPts val="0"/>
              </a:spcAft>
              <a:buClr>
                <a:srgbClr val="1F76D8"/>
              </a:buClr>
              <a:buSzPts val="10000"/>
              <a:buNone/>
              <a:defRPr sz="10000">
                <a:solidFill>
                  <a:srgbClr val="1F76D8"/>
                </a:solidFill>
              </a:defRPr>
            </a:lvl7pPr>
            <a:lvl8pPr lvl="7" algn="ctr" rtl="0">
              <a:spcBef>
                <a:spcPts val="0"/>
              </a:spcBef>
              <a:spcAft>
                <a:spcPts val="0"/>
              </a:spcAft>
              <a:buClr>
                <a:srgbClr val="1F76D8"/>
              </a:buClr>
              <a:buSzPts val="10000"/>
              <a:buNone/>
              <a:defRPr sz="10000">
                <a:solidFill>
                  <a:srgbClr val="1F76D8"/>
                </a:solidFill>
              </a:defRPr>
            </a:lvl8pPr>
            <a:lvl9pPr lvl="8" algn="ctr" rtl="0">
              <a:spcBef>
                <a:spcPts val="0"/>
              </a:spcBef>
              <a:spcAft>
                <a:spcPts val="0"/>
              </a:spcAft>
              <a:buClr>
                <a:srgbClr val="1F76D8"/>
              </a:buClr>
              <a:buSzPts val="10000"/>
              <a:buNone/>
              <a:defRPr sz="10000">
                <a:solidFill>
                  <a:srgbClr val="1F76D8"/>
                </a:solidFill>
              </a:defRPr>
            </a:lvl9pPr>
          </a:lstStyle>
          <a:p>
            <a:r>
              <a:t>xx%</a:t>
            </a:r>
          </a:p>
        </p:txBody>
      </p:sp>
      <p:sp>
        <p:nvSpPr>
          <p:cNvPr id="323" name="Google Shape;323;p54"/>
          <p:cNvSpPr txBox="1">
            <a:spLocks noGrp="1"/>
          </p:cNvSpPr>
          <p:nvPr>
            <p:ph type="body" idx="1"/>
          </p:nvPr>
        </p:nvSpPr>
        <p:spPr>
          <a:xfrm>
            <a:off x="311700" y="2999825"/>
            <a:ext cx="8520600" cy="1300800"/>
          </a:xfrm>
          <a:prstGeom prst="rect">
            <a:avLst/>
          </a:prstGeom>
        </p:spPr>
        <p:txBody>
          <a:bodyPr spcFirstLastPara="1" wrap="square" lIns="0" tIns="91425" rIns="0"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24" name="Google Shape;324;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25" name="Google Shape;325;p54"/>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326" name="Google Shape;326;p54"/>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327" name="Google Shape;327;p54"/>
          <p:cNvSpPr txBox="1">
            <a:spLocks noGrp="1"/>
          </p:cNvSpPr>
          <p:nvPr>
            <p:ph type="title" idx="2"/>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 Metrics (Title Optional)">
  <p:cSld name="BIG_NUMBER_1">
    <p:spTree>
      <p:nvGrpSpPr>
        <p:cNvPr id="1" name="Shape 328"/>
        <p:cNvGrpSpPr/>
        <p:nvPr/>
      </p:nvGrpSpPr>
      <p:grpSpPr>
        <a:xfrm>
          <a:off x="0" y="0"/>
          <a:ext cx="0" cy="0"/>
          <a:chOff x="0" y="0"/>
          <a:chExt cx="0" cy="0"/>
        </a:xfrm>
      </p:grpSpPr>
      <p:sp>
        <p:nvSpPr>
          <p:cNvPr id="329" name="Google Shape;329;p55"/>
          <p:cNvSpPr txBox="1">
            <a:spLocks noGrp="1"/>
          </p:cNvSpPr>
          <p:nvPr>
            <p:ph type="title" hasCustomPrompt="1"/>
          </p:nvPr>
        </p:nvSpPr>
        <p:spPr>
          <a:xfrm>
            <a:off x="311700" y="1232350"/>
            <a:ext cx="3967500" cy="15324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8000"/>
              <a:buNone/>
              <a:defRPr sz="8000">
                <a:solidFill>
                  <a:srgbClr val="1F76D8"/>
                </a:solidFill>
              </a:defRPr>
            </a:lvl1pPr>
            <a:lvl2pPr lvl="1" algn="ctr" rtl="0">
              <a:spcBef>
                <a:spcPts val="0"/>
              </a:spcBef>
              <a:spcAft>
                <a:spcPts val="0"/>
              </a:spcAft>
              <a:buClr>
                <a:srgbClr val="1F76D8"/>
              </a:buClr>
              <a:buSzPts val="8000"/>
              <a:buNone/>
              <a:defRPr sz="8000">
                <a:solidFill>
                  <a:srgbClr val="1F76D8"/>
                </a:solidFill>
              </a:defRPr>
            </a:lvl2pPr>
            <a:lvl3pPr lvl="2" algn="ctr" rtl="0">
              <a:spcBef>
                <a:spcPts val="0"/>
              </a:spcBef>
              <a:spcAft>
                <a:spcPts val="0"/>
              </a:spcAft>
              <a:buClr>
                <a:srgbClr val="1F76D8"/>
              </a:buClr>
              <a:buSzPts val="8000"/>
              <a:buNone/>
              <a:defRPr sz="8000">
                <a:solidFill>
                  <a:srgbClr val="1F76D8"/>
                </a:solidFill>
              </a:defRPr>
            </a:lvl3pPr>
            <a:lvl4pPr lvl="3" algn="ctr" rtl="0">
              <a:spcBef>
                <a:spcPts val="0"/>
              </a:spcBef>
              <a:spcAft>
                <a:spcPts val="0"/>
              </a:spcAft>
              <a:buClr>
                <a:srgbClr val="1F76D8"/>
              </a:buClr>
              <a:buSzPts val="8000"/>
              <a:buNone/>
              <a:defRPr sz="8000">
                <a:solidFill>
                  <a:srgbClr val="1F76D8"/>
                </a:solidFill>
              </a:defRPr>
            </a:lvl4pPr>
            <a:lvl5pPr lvl="4" algn="ctr" rtl="0">
              <a:spcBef>
                <a:spcPts val="0"/>
              </a:spcBef>
              <a:spcAft>
                <a:spcPts val="0"/>
              </a:spcAft>
              <a:buClr>
                <a:srgbClr val="1F76D8"/>
              </a:buClr>
              <a:buSzPts val="8000"/>
              <a:buNone/>
              <a:defRPr sz="8000">
                <a:solidFill>
                  <a:srgbClr val="1F76D8"/>
                </a:solidFill>
              </a:defRPr>
            </a:lvl5pPr>
            <a:lvl6pPr lvl="5" algn="ctr" rtl="0">
              <a:spcBef>
                <a:spcPts val="0"/>
              </a:spcBef>
              <a:spcAft>
                <a:spcPts val="0"/>
              </a:spcAft>
              <a:buClr>
                <a:srgbClr val="1F76D8"/>
              </a:buClr>
              <a:buSzPts val="8000"/>
              <a:buNone/>
              <a:defRPr sz="8000">
                <a:solidFill>
                  <a:srgbClr val="1F76D8"/>
                </a:solidFill>
              </a:defRPr>
            </a:lvl6pPr>
            <a:lvl7pPr lvl="6" algn="ctr" rtl="0">
              <a:spcBef>
                <a:spcPts val="0"/>
              </a:spcBef>
              <a:spcAft>
                <a:spcPts val="0"/>
              </a:spcAft>
              <a:buClr>
                <a:srgbClr val="1F76D8"/>
              </a:buClr>
              <a:buSzPts val="8000"/>
              <a:buNone/>
              <a:defRPr sz="8000">
                <a:solidFill>
                  <a:srgbClr val="1F76D8"/>
                </a:solidFill>
              </a:defRPr>
            </a:lvl7pPr>
            <a:lvl8pPr lvl="7" algn="ctr" rtl="0">
              <a:spcBef>
                <a:spcPts val="0"/>
              </a:spcBef>
              <a:spcAft>
                <a:spcPts val="0"/>
              </a:spcAft>
              <a:buClr>
                <a:srgbClr val="1F76D8"/>
              </a:buClr>
              <a:buSzPts val="8000"/>
              <a:buNone/>
              <a:defRPr sz="8000">
                <a:solidFill>
                  <a:srgbClr val="1F76D8"/>
                </a:solidFill>
              </a:defRPr>
            </a:lvl8pPr>
            <a:lvl9pPr lvl="8" algn="ctr" rtl="0">
              <a:spcBef>
                <a:spcPts val="0"/>
              </a:spcBef>
              <a:spcAft>
                <a:spcPts val="0"/>
              </a:spcAft>
              <a:buClr>
                <a:srgbClr val="1F76D8"/>
              </a:buClr>
              <a:buSzPts val="8000"/>
              <a:buNone/>
              <a:defRPr sz="8000">
                <a:solidFill>
                  <a:srgbClr val="1F76D8"/>
                </a:solidFill>
              </a:defRPr>
            </a:lvl9pPr>
          </a:lstStyle>
          <a:p>
            <a:r>
              <a:t>xx%</a:t>
            </a:r>
          </a:p>
        </p:txBody>
      </p:sp>
      <p:sp>
        <p:nvSpPr>
          <p:cNvPr id="330" name="Google Shape;330;p55"/>
          <p:cNvSpPr txBox="1">
            <a:spLocks noGrp="1"/>
          </p:cNvSpPr>
          <p:nvPr>
            <p:ph type="body" idx="1"/>
          </p:nvPr>
        </p:nvSpPr>
        <p:spPr>
          <a:xfrm>
            <a:off x="311500" y="2764825"/>
            <a:ext cx="3967500" cy="13008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31" name="Google Shape;331;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32" name="Google Shape;332;p55"/>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333" name="Google Shape;333;p55"/>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334" name="Google Shape;334;p55"/>
          <p:cNvSpPr txBox="1">
            <a:spLocks noGrp="1"/>
          </p:cNvSpPr>
          <p:nvPr>
            <p:ph type="title" idx="2" hasCustomPrompt="1"/>
          </p:nvPr>
        </p:nvSpPr>
        <p:spPr>
          <a:xfrm>
            <a:off x="4865000" y="1232350"/>
            <a:ext cx="3967500" cy="15324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8000"/>
              <a:buNone/>
              <a:defRPr sz="8000">
                <a:solidFill>
                  <a:srgbClr val="1F76D8"/>
                </a:solidFill>
              </a:defRPr>
            </a:lvl1pPr>
            <a:lvl2pPr lvl="1" algn="ctr" rtl="0">
              <a:spcBef>
                <a:spcPts val="0"/>
              </a:spcBef>
              <a:spcAft>
                <a:spcPts val="0"/>
              </a:spcAft>
              <a:buClr>
                <a:srgbClr val="1F76D8"/>
              </a:buClr>
              <a:buSzPts val="8000"/>
              <a:buNone/>
              <a:defRPr sz="8000">
                <a:solidFill>
                  <a:srgbClr val="1F76D8"/>
                </a:solidFill>
              </a:defRPr>
            </a:lvl2pPr>
            <a:lvl3pPr lvl="2" algn="ctr" rtl="0">
              <a:spcBef>
                <a:spcPts val="0"/>
              </a:spcBef>
              <a:spcAft>
                <a:spcPts val="0"/>
              </a:spcAft>
              <a:buClr>
                <a:srgbClr val="1F76D8"/>
              </a:buClr>
              <a:buSzPts val="8000"/>
              <a:buNone/>
              <a:defRPr sz="8000">
                <a:solidFill>
                  <a:srgbClr val="1F76D8"/>
                </a:solidFill>
              </a:defRPr>
            </a:lvl3pPr>
            <a:lvl4pPr lvl="3" algn="ctr" rtl="0">
              <a:spcBef>
                <a:spcPts val="0"/>
              </a:spcBef>
              <a:spcAft>
                <a:spcPts val="0"/>
              </a:spcAft>
              <a:buClr>
                <a:srgbClr val="1F76D8"/>
              </a:buClr>
              <a:buSzPts val="8000"/>
              <a:buNone/>
              <a:defRPr sz="8000">
                <a:solidFill>
                  <a:srgbClr val="1F76D8"/>
                </a:solidFill>
              </a:defRPr>
            </a:lvl4pPr>
            <a:lvl5pPr lvl="4" algn="ctr" rtl="0">
              <a:spcBef>
                <a:spcPts val="0"/>
              </a:spcBef>
              <a:spcAft>
                <a:spcPts val="0"/>
              </a:spcAft>
              <a:buClr>
                <a:srgbClr val="1F76D8"/>
              </a:buClr>
              <a:buSzPts val="8000"/>
              <a:buNone/>
              <a:defRPr sz="8000">
                <a:solidFill>
                  <a:srgbClr val="1F76D8"/>
                </a:solidFill>
              </a:defRPr>
            </a:lvl5pPr>
            <a:lvl6pPr lvl="5" algn="ctr" rtl="0">
              <a:spcBef>
                <a:spcPts val="0"/>
              </a:spcBef>
              <a:spcAft>
                <a:spcPts val="0"/>
              </a:spcAft>
              <a:buClr>
                <a:srgbClr val="1F76D8"/>
              </a:buClr>
              <a:buSzPts val="8000"/>
              <a:buNone/>
              <a:defRPr sz="8000">
                <a:solidFill>
                  <a:srgbClr val="1F76D8"/>
                </a:solidFill>
              </a:defRPr>
            </a:lvl6pPr>
            <a:lvl7pPr lvl="6" algn="ctr" rtl="0">
              <a:spcBef>
                <a:spcPts val="0"/>
              </a:spcBef>
              <a:spcAft>
                <a:spcPts val="0"/>
              </a:spcAft>
              <a:buClr>
                <a:srgbClr val="1F76D8"/>
              </a:buClr>
              <a:buSzPts val="8000"/>
              <a:buNone/>
              <a:defRPr sz="8000">
                <a:solidFill>
                  <a:srgbClr val="1F76D8"/>
                </a:solidFill>
              </a:defRPr>
            </a:lvl7pPr>
            <a:lvl8pPr lvl="7" algn="ctr" rtl="0">
              <a:spcBef>
                <a:spcPts val="0"/>
              </a:spcBef>
              <a:spcAft>
                <a:spcPts val="0"/>
              </a:spcAft>
              <a:buClr>
                <a:srgbClr val="1F76D8"/>
              </a:buClr>
              <a:buSzPts val="8000"/>
              <a:buNone/>
              <a:defRPr sz="8000">
                <a:solidFill>
                  <a:srgbClr val="1F76D8"/>
                </a:solidFill>
              </a:defRPr>
            </a:lvl8pPr>
            <a:lvl9pPr lvl="8" algn="ctr" rtl="0">
              <a:spcBef>
                <a:spcPts val="0"/>
              </a:spcBef>
              <a:spcAft>
                <a:spcPts val="0"/>
              </a:spcAft>
              <a:buClr>
                <a:srgbClr val="1F76D8"/>
              </a:buClr>
              <a:buSzPts val="8000"/>
              <a:buNone/>
              <a:defRPr sz="8000">
                <a:solidFill>
                  <a:srgbClr val="1F76D8"/>
                </a:solidFill>
              </a:defRPr>
            </a:lvl9pPr>
          </a:lstStyle>
          <a:p>
            <a:r>
              <a:t>xx%</a:t>
            </a:r>
          </a:p>
        </p:txBody>
      </p:sp>
      <p:sp>
        <p:nvSpPr>
          <p:cNvPr id="335" name="Google Shape;335;p55"/>
          <p:cNvSpPr txBox="1">
            <a:spLocks noGrp="1"/>
          </p:cNvSpPr>
          <p:nvPr>
            <p:ph type="title" idx="3"/>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336" name="Google Shape;336;p55"/>
          <p:cNvCxnSpPr/>
          <p:nvPr/>
        </p:nvCxnSpPr>
        <p:spPr>
          <a:xfrm rot="10800000">
            <a:off x="4572000" y="1232350"/>
            <a:ext cx="0" cy="2571600"/>
          </a:xfrm>
          <a:prstGeom prst="straightConnector1">
            <a:avLst/>
          </a:prstGeom>
          <a:noFill/>
          <a:ln w="38100" cap="flat" cmpd="sng">
            <a:solidFill>
              <a:schemeClr val="lt2"/>
            </a:solidFill>
            <a:prstDash val="solid"/>
            <a:round/>
            <a:headEnd type="none" w="med" len="med"/>
            <a:tailEnd type="none" w="med" len="med"/>
          </a:ln>
        </p:spPr>
      </p:cxnSp>
      <p:sp>
        <p:nvSpPr>
          <p:cNvPr id="337" name="Google Shape;337;p55"/>
          <p:cNvSpPr txBox="1">
            <a:spLocks noGrp="1"/>
          </p:cNvSpPr>
          <p:nvPr>
            <p:ph type="body" idx="4"/>
          </p:nvPr>
        </p:nvSpPr>
        <p:spPr>
          <a:xfrm>
            <a:off x="4865000" y="2764825"/>
            <a:ext cx="3967500" cy="13008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 Metrics (Title Optional)">
  <p:cSld name="BIG_NUMBER_1_1">
    <p:spTree>
      <p:nvGrpSpPr>
        <p:cNvPr id="1" name="Shape 338"/>
        <p:cNvGrpSpPr/>
        <p:nvPr/>
      </p:nvGrpSpPr>
      <p:grpSpPr>
        <a:xfrm>
          <a:off x="0" y="0"/>
          <a:ext cx="0" cy="0"/>
          <a:chOff x="0" y="0"/>
          <a:chExt cx="0" cy="0"/>
        </a:xfrm>
      </p:grpSpPr>
      <p:sp>
        <p:nvSpPr>
          <p:cNvPr id="339" name="Google Shape;339;p56"/>
          <p:cNvSpPr txBox="1">
            <a:spLocks noGrp="1"/>
          </p:cNvSpPr>
          <p:nvPr>
            <p:ph type="title" hasCustomPrompt="1"/>
          </p:nvPr>
        </p:nvSpPr>
        <p:spPr>
          <a:xfrm>
            <a:off x="311625" y="1380617"/>
            <a:ext cx="25713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6000"/>
              <a:buNone/>
              <a:defRPr sz="6000">
                <a:solidFill>
                  <a:srgbClr val="1F76D8"/>
                </a:solidFill>
              </a:defRPr>
            </a:lvl1pPr>
            <a:lvl2pPr lvl="1" algn="ctr" rtl="0">
              <a:spcBef>
                <a:spcPts val="0"/>
              </a:spcBef>
              <a:spcAft>
                <a:spcPts val="0"/>
              </a:spcAft>
              <a:buClr>
                <a:srgbClr val="1F76D8"/>
              </a:buClr>
              <a:buSzPts val="6000"/>
              <a:buNone/>
              <a:defRPr sz="6000">
                <a:solidFill>
                  <a:srgbClr val="1F76D8"/>
                </a:solidFill>
              </a:defRPr>
            </a:lvl2pPr>
            <a:lvl3pPr lvl="2" algn="ctr" rtl="0">
              <a:spcBef>
                <a:spcPts val="0"/>
              </a:spcBef>
              <a:spcAft>
                <a:spcPts val="0"/>
              </a:spcAft>
              <a:buClr>
                <a:srgbClr val="1F76D8"/>
              </a:buClr>
              <a:buSzPts val="6000"/>
              <a:buNone/>
              <a:defRPr sz="6000">
                <a:solidFill>
                  <a:srgbClr val="1F76D8"/>
                </a:solidFill>
              </a:defRPr>
            </a:lvl3pPr>
            <a:lvl4pPr lvl="3" algn="ctr" rtl="0">
              <a:spcBef>
                <a:spcPts val="0"/>
              </a:spcBef>
              <a:spcAft>
                <a:spcPts val="0"/>
              </a:spcAft>
              <a:buClr>
                <a:srgbClr val="1F76D8"/>
              </a:buClr>
              <a:buSzPts val="6000"/>
              <a:buNone/>
              <a:defRPr sz="6000">
                <a:solidFill>
                  <a:srgbClr val="1F76D8"/>
                </a:solidFill>
              </a:defRPr>
            </a:lvl4pPr>
            <a:lvl5pPr lvl="4" algn="ctr" rtl="0">
              <a:spcBef>
                <a:spcPts val="0"/>
              </a:spcBef>
              <a:spcAft>
                <a:spcPts val="0"/>
              </a:spcAft>
              <a:buClr>
                <a:srgbClr val="1F76D8"/>
              </a:buClr>
              <a:buSzPts val="6000"/>
              <a:buNone/>
              <a:defRPr sz="6000">
                <a:solidFill>
                  <a:srgbClr val="1F76D8"/>
                </a:solidFill>
              </a:defRPr>
            </a:lvl5pPr>
            <a:lvl6pPr lvl="5" algn="ctr" rtl="0">
              <a:spcBef>
                <a:spcPts val="0"/>
              </a:spcBef>
              <a:spcAft>
                <a:spcPts val="0"/>
              </a:spcAft>
              <a:buClr>
                <a:srgbClr val="1F76D8"/>
              </a:buClr>
              <a:buSzPts val="6000"/>
              <a:buNone/>
              <a:defRPr sz="6000">
                <a:solidFill>
                  <a:srgbClr val="1F76D8"/>
                </a:solidFill>
              </a:defRPr>
            </a:lvl6pPr>
            <a:lvl7pPr lvl="6" algn="ctr" rtl="0">
              <a:spcBef>
                <a:spcPts val="0"/>
              </a:spcBef>
              <a:spcAft>
                <a:spcPts val="0"/>
              </a:spcAft>
              <a:buClr>
                <a:srgbClr val="1F76D8"/>
              </a:buClr>
              <a:buSzPts val="6000"/>
              <a:buNone/>
              <a:defRPr sz="6000">
                <a:solidFill>
                  <a:srgbClr val="1F76D8"/>
                </a:solidFill>
              </a:defRPr>
            </a:lvl7pPr>
            <a:lvl8pPr lvl="7" algn="ctr" rtl="0">
              <a:spcBef>
                <a:spcPts val="0"/>
              </a:spcBef>
              <a:spcAft>
                <a:spcPts val="0"/>
              </a:spcAft>
              <a:buClr>
                <a:srgbClr val="1F76D8"/>
              </a:buClr>
              <a:buSzPts val="6000"/>
              <a:buNone/>
              <a:defRPr sz="6000">
                <a:solidFill>
                  <a:srgbClr val="1F76D8"/>
                </a:solidFill>
              </a:defRPr>
            </a:lvl8pPr>
            <a:lvl9pPr lvl="8" algn="ctr" rtl="0">
              <a:spcBef>
                <a:spcPts val="0"/>
              </a:spcBef>
              <a:spcAft>
                <a:spcPts val="0"/>
              </a:spcAft>
              <a:buClr>
                <a:srgbClr val="1F76D8"/>
              </a:buClr>
              <a:buSzPts val="6000"/>
              <a:buNone/>
              <a:defRPr sz="6000">
                <a:solidFill>
                  <a:srgbClr val="1F76D8"/>
                </a:solidFill>
              </a:defRPr>
            </a:lvl9pPr>
          </a:lstStyle>
          <a:p>
            <a:r>
              <a:t>xx%</a:t>
            </a:r>
          </a:p>
        </p:txBody>
      </p:sp>
      <p:sp>
        <p:nvSpPr>
          <p:cNvPr id="340" name="Google Shape;340;p56"/>
          <p:cNvSpPr txBox="1">
            <a:spLocks noGrp="1"/>
          </p:cNvSpPr>
          <p:nvPr>
            <p:ph type="body" idx="1"/>
          </p:nvPr>
        </p:nvSpPr>
        <p:spPr>
          <a:xfrm>
            <a:off x="311500" y="2764825"/>
            <a:ext cx="2571300" cy="13008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41" name="Google Shape;341;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42" name="Google Shape;342;p56"/>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343" name="Google Shape;343;p56"/>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344" name="Google Shape;344;p56"/>
          <p:cNvSpPr txBox="1">
            <a:spLocks noGrp="1"/>
          </p:cNvSpPr>
          <p:nvPr>
            <p:ph type="title" idx="2" hasCustomPrompt="1"/>
          </p:nvPr>
        </p:nvSpPr>
        <p:spPr>
          <a:xfrm>
            <a:off x="3262426" y="1380617"/>
            <a:ext cx="25713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6000"/>
              <a:buNone/>
              <a:defRPr sz="6000">
                <a:solidFill>
                  <a:srgbClr val="1F76D8"/>
                </a:solidFill>
              </a:defRPr>
            </a:lvl1pPr>
            <a:lvl2pPr lvl="1" algn="ctr" rtl="0">
              <a:spcBef>
                <a:spcPts val="0"/>
              </a:spcBef>
              <a:spcAft>
                <a:spcPts val="0"/>
              </a:spcAft>
              <a:buClr>
                <a:srgbClr val="1F76D8"/>
              </a:buClr>
              <a:buSzPts val="6000"/>
              <a:buNone/>
              <a:defRPr sz="6000">
                <a:solidFill>
                  <a:srgbClr val="1F76D8"/>
                </a:solidFill>
              </a:defRPr>
            </a:lvl2pPr>
            <a:lvl3pPr lvl="2" algn="ctr" rtl="0">
              <a:spcBef>
                <a:spcPts val="0"/>
              </a:spcBef>
              <a:spcAft>
                <a:spcPts val="0"/>
              </a:spcAft>
              <a:buClr>
                <a:srgbClr val="1F76D8"/>
              </a:buClr>
              <a:buSzPts val="6000"/>
              <a:buNone/>
              <a:defRPr sz="6000">
                <a:solidFill>
                  <a:srgbClr val="1F76D8"/>
                </a:solidFill>
              </a:defRPr>
            </a:lvl3pPr>
            <a:lvl4pPr lvl="3" algn="ctr" rtl="0">
              <a:spcBef>
                <a:spcPts val="0"/>
              </a:spcBef>
              <a:spcAft>
                <a:spcPts val="0"/>
              </a:spcAft>
              <a:buClr>
                <a:srgbClr val="1F76D8"/>
              </a:buClr>
              <a:buSzPts val="6000"/>
              <a:buNone/>
              <a:defRPr sz="6000">
                <a:solidFill>
                  <a:srgbClr val="1F76D8"/>
                </a:solidFill>
              </a:defRPr>
            </a:lvl4pPr>
            <a:lvl5pPr lvl="4" algn="ctr" rtl="0">
              <a:spcBef>
                <a:spcPts val="0"/>
              </a:spcBef>
              <a:spcAft>
                <a:spcPts val="0"/>
              </a:spcAft>
              <a:buClr>
                <a:srgbClr val="1F76D8"/>
              </a:buClr>
              <a:buSzPts val="6000"/>
              <a:buNone/>
              <a:defRPr sz="6000">
                <a:solidFill>
                  <a:srgbClr val="1F76D8"/>
                </a:solidFill>
              </a:defRPr>
            </a:lvl5pPr>
            <a:lvl6pPr lvl="5" algn="ctr" rtl="0">
              <a:spcBef>
                <a:spcPts val="0"/>
              </a:spcBef>
              <a:spcAft>
                <a:spcPts val="0"/>
              </a:spcAft>
              <a:buClr>
                <a:srgbClr val="1F76D8"/>
              </a:buClr>
              <a:buSzPts val="6000"/>
              <a:buNone/>
              <a:defRPr sz="6000">
                <a:solidFill>
                  <a:srgbClr val="1F76D8"/>
                </a:solidFill>
              </a:defRPr>
            </a:lvl6pPr>
            <a:lvl7pPr lvl="6" algn="ctr" rtl="0">
              <a:spcBef>
                <a:spcPts val="0"/>
              </a:spcBef>
              <a:spcAft>
                <a:spcPts val="0"/>
              </a:spcAft>
              <a:buClr>
                <a:srgbClr val="1F76D8"/>
              </a:buClr>
              <a:buSzPts val="6000"/>
              <a:buNone/>
              <a:defRPr sz="6000">
                <a:solidFill>
                  <a:srgbClr val="1F76D8"/>
                </a:solidFill>
              </a:defRPr>
            </a:lvl7pPr>
            <a:lvl8pPr lvl="7" algn="ctr" rtl="0">
              <a:spcBef>
                <a:spcPts val="0"/>
              </a:spcBef>
              <a:spcAft>
                <a:spcPts val="0"/>
              </a:spcAft>
              <a:buClr>
                <a:srgbClr val="1F76D8"/>
              </a:buClr>
              <a:buSzPts val="6000"/>
              <a:buNone/>
              <a:defRPr sz="6000">
                <a:solidFill>
                  <a:srgbClr val="1F76D8"/>
                </a:solidFill>
              </a:defRPr>
            </a:lvl8pPr>
            <a:lvl9pPr lvl="8" algn="ctr" rtl="0">
              <a:spcBef>
                <a:spcPts val="0"/>
              </a:spcBef>
              <a:spcAft>
                <a:spcPts val="0"/>
              </a:spcAft>
              <a:buClr>
                <a:srgbClr val="1F76D8"/>
              </a:buClr>
              <a:buSzPts val="6000"/>
              <a:buNone/>
              <a:defRPr sz="6000">
                <a:solidFill>
                  <a:srgbClr val="1F76D8"/>
                </a:solidFill>
              </a:defRPr>
            </a:lvl9pPr>
          </a:lstStyle>
          <a:p>
            <a:r>
              <a:t>xx%</a:t>
            </a:r>
          </a:p>
        </p:txBody>
      </p:sp>
      <p:sp>
        <p:nvSpPr>
          <p:cNvPr id="345" name="Google Shape;345;p56"/>
          <p:cNvSpPr txBox="1">
            <a:spLocks noGrp="1"/>
          </p:cNvSpPr>
          <p:nvPr>
            <p:ph type="title" idx="3"/>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346" name="Google Shape;346;p56"/>
          <p:cNvCxnSpPr/>
          <p:nvPr/>
        </p:nvCxnSpPr>
        <p:spPr>
          <a:xfrm rot="10800000">
            <a:off x="3072550" y="1382623"/>
            <a:ext cx="0" cy="2180100"/>
          </a:xfrm>
          <a:prstGeom prst="straightConnector1">
            <a:avLst/>
          </a:prstGeom>
          <a:noFill/>
          <a:ln w="38100" cap="flat" cmpd="sng">
            <a:solidFill>
              <a:schemeClr val="lt2"/>
            </a:solidFill>
            <a:prstDash val="solid"/>
            <a:round/>
            <a:headEnd type="none" w="med" len="med"/>
            <a:tailEnd type="none" w="med" len="med"/>
          </a:ln>
        </p:spPr>
      </p:cxnSp>
      <p:sp>
        <p:nvSpPr>
          <p:cNvPr id="347" name="Google Shape;347;p56"/>
          <p:cNvSpPr txBox="1">
            <a:spLocks noGrp="1"/>
          </p:cNvSpPr>
          <p:nvPr>
            <p:ph type="body" idx="4"/>
          </p:nvPr>
        </p:nvSpPr>
        <p:spPr>
          <a:xfrm>
            <a:off x="3262431" y="2764825"/>
            <a:ext cx="2571300" cy="13008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48" name="Google Shape;348;p56"/>
          <p:cNvSpPr txBox="1">
            <a:spLocks noGrp="1"/>
          </p:cNvSpPr>
          <p:nvPr>
            <p:ph type="title" idx="5" hasCustomPrompt="1"/>
          </p:nvPr>
        </p:nvSpPr>
        <p:spPr>
          <a:xfrm>
            <a:off x="6213475" y="1370650"/>
            <a:ext cx="25713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6000"/>
              <a:buNone/>
              <a:defRPr sz="6000">
                <a:solidFill>
                  <a:srgbClr val="1F76D8"/>
                </a:solidFill>
              </a:defRPr>
            </a:lvl1pPr>
            <a:lvl2pPr lvl="1" algn="ctr" rtl="0">
              <a:spcBef>
                <a:spcPts val="0"/>
              </a:spcBef>
              <a:spcAft>
                <a:spcPts val="0"/>
              </a:spcAft>
              <a:buClr>
                <a:srgbClr val="1F76D8"/>
              </a:buClr>
              <a:buSzPts val="6000"/>
              <a:buNone/>
              <a:defRPr sz="6000">
                <a:solidFill>
                  <a:srgbClr val="1F76D8"/>
                </a:solidFill>
              </a:defRPr>
            </a:lvl2pPr>
            <a:lvl3pPr lvl="2" algn="ctr" rtl="0">
              <a:spcBef>
                <a:spcPts val="0"/>
              </a:spcBef>
              <a:spcAft>
                <a:spcPts val="0"/>
              </a:spcAft>
              <a:buClr>
                <a:srgbClr val="1F76D8"/>
              </a:buClr>
              <a:buSzPts val="6000"/>
              <a:buNone/>
              <a:defRPr sz="6000">
                <a:solidFill>
                  <a:srgbClr val="1F76D8"/>
                </a:solidFill>
              </a:defRPr>
            </a:lvl3pPr>
            <a:lvl4pPr lvl="3" algn="ctr" rtl="0">
              <a:spcBef>
                <a:spcPts val="0"/>
              </a:spcBef>
              <a:spcAft>
                <a:spcPts val="0"/>
              </a:spcAft>
              <a:buClr>
                <a:srgbClr val="1F76D8"/>
              </a:buClr>
              <a:buSzPts val="6000"/>
              <a:buNone/>
              <a:defRPr sz="6000">
                <a:solidFill>
                  <a:srgbClr val="1F76D8"/>
                </a:solidFill>
              </a:defRPr>
            </a:lvl4pPr>
            <a:lvl5pPr lvl="4" algn="ctr" rtl="0">
              <a:spcBef>
                <a:spcPts val="0"/>
              </a:spcBef>
              <a:spcAft>
                <a:spcPts val="0"/>
              </a:spcAft>
              <a:buClr>
                <a:srgbClr val="1F76D8"/>
              </a:buClr>
              <a:buSzPts val="6000"/>
              <a:buNone/>
              <a:defRPr sz="6000">
                <a:solidFill>
                  <a:srgbClr val="1F76D8"/>
                </a:solidFill>
              </a:defRPr>
            </a:lvl5pPr>
            <a:lvl6pPr lvl="5" algn="ctr" rtl="0">
              <a:spcBef>
                <a:spcPts val="0"/>
              </a:spcBef>
              <a:spcAft>
                <a:spcPts val="0"/>
              </a:spcAft>
              <a:buClr>
                <a:srgbClr val="1F76D8"/>
              </a:buClr>
              <a:buSzPts val="6000"/>
              <a:buNone/>
              <a:defRPr sz="6000">
                <a:solidFill>
                  <a:srgbClr val="1F76D8"/>
                </a:solidFill>
              </a:defRPr>
            </a:lvl6pPr>
            <a:lvl7pPr lvl="6" algn="ctr" rtl="0">
              <a:spcBef>
                <a:spcPts val="0"/>
              </a:spcBef>
              <a:spcAft>
                <a:spcPts val="0"/>
              </a:spcAft>
              <a:buClr>
                <a:srgbClr val="1F76D8"/>
              </a:buClr>
              <a:buSzPts val="6000"/>
              <a:buNone/>
              <a:defRPr sz="6000">
                <a:solidFill>
                  <a:srgbClr val="1F76D8"/>
                </a:solidFill>
              </a:defRPr>
            </a:lvl7pPr>
            <a:lvl8pPr lvl="7" algn="ctr" rtl="0">
              <a:spcBef>
                <a:spcPts val="0"/>
              </a:spcBef>
              <a:spcAft>
                <a:spcPts val="0"/>
              </a:spcAft>
              <a:buClr>
                <a:srgbClr val="1F76D8"/>
              </a:buClr>
              <a:buSzPts val="6000"/>
              <a:buNone/>
              <a:defRPr sz="6000">
                <a:solidFill>
                  <a:srgbClr val="1F76D8"/>
                </a:solidFill>
              </a:defRPr>
            </a:lvl8pPr>
            <a:lvl9pPr lvl="8" algn="ctr" rtl="0">
              <a:spcBef>
                <a:spcPts val="0"/>
              </a:spcBef>
              <a:spcAft>
                <a:spcPts val="0"/>
              </a:spcAft>
              <a:buClr>
                <a:srgbClr val="1F76D8"/>
              </a:buClr>
              <a:buSzPts val="6000"/>
              <a:buNone/>
              <a:defRPr sz="6000">
                <a:solidFill>
                  <a:srgbClr val="1F76D8"/>
                </a:solidFill>
              </a:defRPr>
            </a:lvl9pPr>
          </a:lstStyle>
          <a:p>
            <a:r>
              <a:t>xx%</a:t>
            </a:r>
          </a:p>
        </p:txBody>
      </p:sp>
      <p:cxnSp>
        <p:nvCxnSpPr>
          <p:cNvPr id="349" name="Google Shape;349;p56"/>
          <p:cNvCxnSpPr/>
          <p:nvPr/>
        </p:nvCxnSpPr>
        <p:spPr>
          <a:xfrm rot="10800000">
            <a:off x="6023600" y="1370638"/>
            <a:ext cx="0" cy="2180100"/>
          </a:xfrm>
          <a:prstGeom prst="straightConnector1">
            <a:avLst/>
          </a:prstGeom>
          <a:noFill/>
          <a:ln w="38100" cap="flat" cmpd="sng">
            <a:solidFill>
              <a:schemeClr val="lt2"/>
            </a:solidFill>
            <a:prstDash val="solid"/>
            <a:round/>
            <a:headEnd type="none" w="med" len="med"/>
            <a:tailEnd type="none" w="med" len="med"/>
          </a:ln>
        </p:spPr>
      </p:cxnSp>
      <p:sp>
        <p:nvSpPr>
          <p:cNvPr id="350" name="Google Shape;350;p56"/>
          <p:cNvSpPr txBox="1">
            <a:spLocks noGrp="1"/>
          </p:cNvSpPr>
          <p:nvPr>
            <p:ph type="body" idx="6"/>
          </p:nvPr>
        </p:nvSpPr>
        <p:spPr>
          <a:xfrm>
            <a:off x="6213481" y="2750688"/>
            <a:ext cx="2571300" cy="13008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4 Metrics (Title Optional)">
  <p:cSld name="BIG_NUMBER_1_1_1">
    <p:spTree>
      <p:nvGrpSpPr>
        <p:cNvPr id="1" name="Shape 351"/>
        <p:cNvGrpSpPr/>
        <p:nvPr/>
      </p:nvGrpSpPr>
      <p:grpSpPr>
        <a:xfrm>
          <a:off x="0" y="0"/>
          <a:ext cx="0" cy="0"/>
          <a:chOff x="0" y="0"/>
          <a:chExt cx="0" cy="0"/>
        </a:xfrm>
      </p:grpSpPr>
      <p:sp>
        <p:nvSpPr>
          <p:cNvPr id="352" name="Google Shape;352;p57"/>
          <p:cNvSpPr txBox="1">
            <a:spLocks noGrp="1"/>
          </p:cNvSpPr>
          <p:nvPr>
            <p:ph type="title" hasCustomPrompt="1"/>
          </p:nvPr>
        </p:nvSpPr>
        <p:spPr>
          <a:xfrm>
            <a:off x="311600" y="1228238"/>
            <a:ext cx="19179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4000"/>
              <a:buNone/>
              <a:defRPr sz="4000">
                <a:solidFill>
                  <a:srgbClr val="1F76D8"/>
                </a:solidFill>
              </a:defRPr>
            </a:lvl1pPr>
            <a:lvl2pPr lvl="1" algn="ctr" rtl="0">
              <a:spcBef>
                <a:spcPts val="0"/>
              </a:spcBef>
              <a:spcAft>
                <a:spcPts val="0"/>
              </a:spcAft>
              <a:buClr>
                <a:srgbClr val="1F76D8"/>
              </a:buClr>
              <a:buSzPts val="4000"/>
              <a:buNone/>
              <a:defRPr sz="4000">
                <a:solidFill>
                  <a:srgbClr val="1F76D8"/>
                </a:solidFill>
              </a:defRPr>
            </a:lvl2pPr>
            <a:lvl3pPr lvl="2" algn="ctr" rtl="0">
              <a:spcBef>
                <a:spcPts val="0"/>
              </a:spcBef>
              <a:spcAft>
                <a:spcPts val="0"/>
              </a:spcAft>
              <a:buClr>
                <a:srgbClr val="1F76D8"/>
              </a:buClr>
              <a:buSzPts val="4000"/>
              <a:buNone/>
              <a:defRPr sz="4000">
                <a:solidFill>
                  <a:srgbClr val="1F76D8"/>
                </a:solidFill>
              </a:defRPr>
            </a:lvl3pPr>
            <a:lvl4pPr lvl="3" algn="ctr" rtl="0">
              <a:spcBef>
                <a:spcPts val="0"/>
              </a:spcBef>
              <a:spcAft>
                <a:spcPts val="0"/>
              </a:spcAft>
              <a:buClr>
                <a:srgbClr val="1F76D8"/>
              </a:buClr>
              <a:buSzPts val="4000"/>
              <a:buNone/>
              <a:defRPr sz="4000">
                <a:solidFill>
                  <a:srgbClr val="1F76D8"/>
                </a:solidFill>
              </a:defRPr>
            </a:lvl4pPr>
            <a:lvl5pPr lvl="4" algn="ctr" rtl="0">
              <a:spcBef>
                <a:spcPts val="0"/>
              </a:spcBef>
              <a:spcAft>
                <a:spcPts val="0"/>
              </a:spcAft>
              <a:buClr>
                <a:srgbClr val="1F76D8"/>
              </a:buClr>
              <a:buSzPts val="4000"/>
              <a:buNone/>
              <a:defRPr sz="4000">
                <a:solidFill>
                  <a:srgbClr val="1F76D8"/>
                </a:solidFill>
              </a:defRPr>
            </a:lvl5pPr>
            <a:lvl6pPr lvl="5" algn="ctr" rtl="0">
              <a:spcBef>
                <a:spcPts val="0"/>
              </a:spcBef>
              <a:spcAft>
                <a:spcPts val="0"/>
              </a:spcAft>
              <a:buClr>
                <a:srgbClr val="1F76D8"/>
              </a:buClr>
              <a:buSzPts val="4000"/>
              <a:buNone/>
              <a:defRPr sz="4000">
                <a:solidFill>
                  <a:srgbClr val="1F76D8"/>
                </a:solidFill>
              </a:defRPr>
            </a:lvl6pPr>
            <a:lvl7pPr lvl="6" algn="ctr" rtl="0">
              <a:spcBef>
                <a:spcPts val="0"/>
              </a:spcBef>
              <a:spcAft>
                <a:spcPts val="0"/>
              </a:spcAft>
              <a:buClr>
                <a:srgbClr val="1F76D8"/>
              </a:buClr>
              <a:buSzPts val="4000"/>
              <a:buNone/>
              <a:defRPr sz="4000">
                <a:solidFill>
                  <a:srgbClr val="1F76D8"/>
                </a:solidFill>
              </a:defRPr>
            </a:lvl7pPr>
            <a:lvl8pPr lvl="7" algn="ctr" rtl="0">
              <a:spcBef>
                <a:spcPts val="0"/>
              </a:spcBef>
              <a:spcAft>
                <a:spcPts val="0"/>
              </a:spcAft>
              <a:buClr>
                <a:srgbClr val="1F76D8"/>
              </a:buClr>
              <a:buSzPts val="4000"/>
              <a:buNone/>
              <a:defRPr sz="4000">
                <a:solidFill>
                  <a:srgbClr val="1F76D8"/>
                </a:solidFill>
              </a:defRPr>
            </a:lvl8pPr>
            <a:lvl9pPr lvl="8" algn="ctr" rtl="0">
              <a:spcBef>
                <a:spcPts val="0"/>
              </a:spcBef>
              <a:spcAft>
                <a:spcPts val="0"/>
              </a:spcAft>
              <a:buClr>
                <a:srgbClr val="1F76D8"/>
              </a:buClr>
              <a:buSzPts val="4000"/>
              <a:buNone/>
              <a:defRPr sz="4000">
                <a:solidFill>
                  <a:srgbClr val="1F76D8"/>
                </a:solidFill>
              </a:defRPr>
            </a:lvl9pPr>
          </a:lstStyle>
          <a:p>
            <a:r>
              <a:t>xx%</a:t>
            </a:r>
          </a:p>
        </p:txBody>
      </p:sp>
      <p:sp>
        <p:nvSpPr>
          <p:cNvPr id="353" name="Google Shape;353;p57"/>
          <p:cNvSpPr txBox="1">
            <a:spLocks noGrp="1"/>
          </p:cNvSpPr>
          <p:nvPr>
            <p:ph type="body" idx="1"/>
          </p:nvPr>
        </p:nvSpPr>
        <p:spPr>
          <a:xfrm>
            <a:off x="311500" y="2612431"/>
            <a:ext cx="1936200" cy="1300800"/>
          </a:xfrm>
          <a:prstGeom prst="rect">
            <a:avLst/>
          </a:prstGeom>
        </p:spPr>
        <p:txBody>
          <a:bodyPr spcFirstLastPara="1" wrap="square" lIns="0" tIns="91425" rIns="0" bIns="91425" anchor="t" anchorCtr="0">
            <a:noAutofit/>
          </a:bodyPr>
          <a:lstStyle>
            <a:lvl1pPr marL="457200" lvl="0" indent="-304800" algn="ctr" rtl="0">
              <a:spcBef>
                <a:spcPts val="0"/>
              </a:spcBef>
              <a:spcAft>
                <a:spcPts val="0"/>
              </a:spcAft>
              <a:buSzPts val="1200"/>
              <a:buChar char="●"/>
              <a:defRPr sz="1200"/>
            </a:lvl1pPr>
            <a:lvl2pPr marL="914400" lvl="1" indent="-304800" algn="ctr" rtl="0">
              <a:spcBef>
                <a:spcPts val="1600"/>
              </a:spcBef>
              <a:spcAft>
                <a:spcPts val="0"/>
              </a:spcAft>
              <a:buSzPts val="1200"/>
              <a:buChar char="○"/>
              <a:defRPr sz="1200"/>
            </a:lvl2pPr>
            <a:lvl3pPr marL="1371600" lvl="2" indent="-304800" algn="ctr" rtl="0">
              <a:spcBef>
                <a:spcPts val="1600"/>
              </a:spcBef>
              <a:spcAft>
                <a:spcPts val="0"/>
              </a:spcAft>
              <a:buSzPts val="1200"/>
              <a:buChar char="■"/>
              <a:defRPr sz="1200"/>
            </a:lvl3pPr>
            <a:lvl4pPr marL="1828800" lvl="3" indent="-304800" algn="ctr" rtl="0">
              <a:spcBef>
                <a:spcPts val="1600"/>
              </a:spcBef>
              <a:spcAft>
                <a:spcPts val="0"/>
              </a:spcAft>
              <a:buSzPts val="1200"/>
              <a:buChar char="●"/>
              <a:defRPr sz="1200"/>
            </a:lvl4pPr>
            <a:lvl5pPr marL="2286000" lvl="4" indent="-304800" algn="ctr" rtl="0">
              <a:spcBef>
                <a:spcPts val="1600"/>
              </a:spcBef>
              <a:spcAft>
                <a:spcPts val="0"/>
              </a:spcAft>
              <a:buSzPts val="1200"/>
              <a:buChar char="○"/>
              <a:defRPr sz="1200"/>
            </a:lvl5pPr>
            <a:lvl6pPr marL="2743200" lvl="5" indent="-304800" algn="ctr" rtl="0">
              <a:spcBef>
                <a:spcPts val="1600"/>
              </a:spcBef>
              <a:spcAft>
                <a:spcPts val="0"/>
              </a:spcAft>
              <a:buSzPts val="1200"/>
              <a:buChar char="■"/>
              <a:defRPr sz="1200"/>
            </a:lvl6pPr>
            <a:lvl7pPr marL="3200400" lvl="6" indent="-304800" algn="ctr" rtl="0">
              <a:spcBef>
                <a:spcPts val="1600"/>
              </a:spcBef>
              <a:spcAft>
                <a:spcPts val="0"/>
              </a:spcAft>
              <a:buSzPts val="1200"/>
              <a:buChar char="●"/>
              <a:defRPr sz="1200"/>
            </a:lvl7pPr>
            <a:lvl8pPr marL="3657600" lvl="7" indent="-304800" algn="ctr" rtl="0">
              <a:spcBef>
                <a:spcPts val="1600"/>
              </a:spcBef>
              <a:spcAft>
                <a:spcPts val="0"/>
              </a:spcAft>
              <a:buSzPts val="1200"/>
              <a:buChar char="○"/>
              <a:defRPr sz="1200"/>
            </a:lvl8pPr>
            <a:lvl9pPr marL="4114800" lvl="8" indent="-304800" algn="ctr" rtl="0">
              <a:spcBef>
                <a:spcPts val="1600"/>
              </a:spcBef>
              <a:spcAft>
                <a:spcPts val="1600"/>
              </a:spcAft>
              <a:buSzPts val="1200"/>
              <a:buChar char="■"/>
              <a:defRPr sz="1200"/>
            </a:lvl9pPr>
          </a:lstStyle>
          <a:p>
            <a:endParaRPr/>
          </a:p>
        </p:txBody>
      </p:sp>
      <p:sp>
        <p:nvSpPr>
          <p:cNvPr id="354" name="Google Shape;354;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55" name="Google Shape;355;p57"/>
          <p:cNvSpPr txBox="1">
            <a:spLocks noGrp="1"/>
          </p:cNvSpPr>
          <p:nvPr>
            <p:ph type="title" idx="2" hasCustomPrompt="1"/>
          </p:nvPr>
        </p:nvSpPr>
        <p:spPr>
          <a:xfrm>
            <a:off x="2512359" y="1228238"/>
            <a:ext cx="19179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4000"/>
              <a:buNone/>
              <a:defRPr sz="4000">
                <a:solidFill>
                  <a:srgbClr val="1F76D8"/>
                </a:solidFill>
              </a:defRPr>
            </a:lvl1pPr>
            <a:lvl2pPr lvl="1" algn="ctr" rtl="0">
              <a:spcBef>
                <a:spcPts val="0"/>
              </a:spcBef>
              <a:spcAft>
                <a:spcPts val="0"/>
              </a:spcAft>
              <a:buClr>
                <a:srgbClr val="1F76D8"/>
              </a:buClr>
              <a:buSzPts val="4000"/>
              <a:buNone/>
              <a:defRPr sz="4000">
                <a:solidFill>
                  <a:srgbClr val="1F76D8"/>
                </a:solidFill>
              </a:defRPr>
            </a:lvl2pPr>
            <a:lvl3pPr lvl="2" algn="ctr" rtl="0">
              <a:spcBef>
                <a:spcPts val="0"/>
              </a:spcBef>
              <a:spcAft>
                <a:spcPts val="0"/>
              </a:spcAft>
              <a:buClr>
                <a:srgbClr val="1F76D8"/>
              </a:buClr>
              <a:buSzPts val="4000"/>
              <a:buNone/>
              <a:defRPr sz="4000">
                <a:solidFill>
                  <a:srgbClr val="1F76D8"/>
                </a:solidFill>
              </a:defRPr>
            </a:lvl3pPr>
            <a:lvl4pPr lvl="3" algn="ctr" rtl="0">
              <a:spcBef>
                <a:spcPts val="0"/>
              </a:spcBef>
              <a:spcAft>
                <a:spcPts val="0"/>
              </a:spcAft>
              <a:buClr>
                <a:srgbClr val="1F76D8"/>
              </a:buClr>
              <a:buSzPts val="4000"/>
              <a:buNone/>
              <a:defRPr sz="4000">
                <a:solidFill>
                  <a:srgbClr val="1F76D8"/>
                </a:solidFill>
              </a:defRPr>
            </a:lvl4pPr>
            <a:lvl5pPr lvl="4" algn="ctr" rtl="0">
              <a:spcBef>
                <a:spcPts val="0"/>
              </a:spcBef>
              <a:spcAft>
                <a:spcPts val="0"/>
              </a:spcAft>
              <a:buClr>
                <a:srgbClr val="1F76D8"/>
              </a:buClr>
              <a:buSzPts val="4000"/>
              <a:buNone/>
              <a:defRPr sz="4000">
                <a:solidFill>
                  <a:srgbClr val="1F76D8"/>
                </a:solidFill>
              </a:defRPr>
            </a:lvl5pPr>
            <a:lvl6pPr lvl="5" algn="ctr" rtl="0">
              <a:spcBef>
                <a:spcPts val="0"/>
              </a:spcBef>
              <a:spcAft>
                <a:spcPts val="0"/>
              </a:spcAft>
              <a:buClr>
                <a:srgbClr val="1F76D8"/>
              </a:buClr>
              <a:buSzPts val="4000"/>
              <a:buNone/>
              <a:defRPr sz="4000">
                <a:solidFill>
                  <a:srgbClr val="1F76D8"/>
                </a:solidFill>
              </a:defRPr>
            </a:lvl6pPr>
            <a:lvl7pPr lvl="6" algn="ctr" rtl="0">
              <a:spcBef>
                <a:spcPts val="0"/>
              </a:spcBef>
              <a:spcAft>
                <a:spcPts val="0"/>
              </a:spcAft>
              <a:buClr>
                <a:srgbClr val="1F76D8"/>
              </a:buClr>
              <a:buSzPts val="4000"/>
              <a:buNone/>
              <a:defRPr sz="4000">
                <a:solidFill>
                  <a:srgbClr val="1F76D8"/>
                </a:solidFill>
              </a:defRPr>
            </a:lvl7pPr>
            <a:lvl8pPr lvl="7" algn="ctr" rtl="0">
              <a:spcBef>
                <a:spcPts val="0"/>
              </a:spcBef>
              <a:spcAft>
                <a:spcPts val="0"/>
              </a:spcAft>
              <a:buClr>
                <a:srgbClr val="1F76D8"/>
              </a:buClr>
              <a:buSzPts val="4000"/>
              <a:buNone/>
              <a:defRPr sz="4000">
                <a:solidFill>
                  <a:srgbClr val="1F76D8"/>
                </a:solidFill>
              </a:defRPr>
            </a:lvl8pPr>
            <a:lvl9pPr lvl="8" algn="ctr" rtl="0">
              <a:spcBef>
                <a:spcPts val="0"/>
              </a:spcBef>
              <a:spcAft>
                <a:spcPts val="0"/>
              </a:spcAft>
              <a:buClr>
                <a:srgbClr val="1F76D8"/>
              </a:buClr>
              <a:buSzPts val="4000"/>
              <a:buNone/>
              <a:defRPr sz="4000">
                <a:solidFill>
                  <a:srgbClr val="1F76D8"/>
                </a:solidFill>
              </a:defRPr>
            </a:lvl9pPr>
          </a:lstStyle>
          <a:p>
            <a:r>
              <a:t>xx%</a:t>
            </a:r>
          </a:p>
        </p:txBody>
      </p:sp>
      <p:sp>
        <p:nvSpPr>
          <p:cNvPr id="356" name="Google Shape;356;p57"/>
          <p:cNvSpPr txBox="1">
            <a:spLocks noGrp="1"/>
          </p:cNvSpPr>
          <p:nvPr>
            <p:ph type="title" idx="3"/>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357" name="Google Shape;357;p57"/>
          <p:cNvCxnSpPr/>
          <p:nvPr/>
        </p:nvCxnSpPr>
        <p:spPr>
          <a:xfrm rot="10800000">
            <a:off x="2370750" y="1603725"/>
            <a:ext cx="0" cy="1806600"/>
          </a:xfrm>
          <a:prstGeom prst="straightConnector1">
            <a:avLst/>
          </a:prstGeom>
          <a:noFill/>
          <a:ln w="38100" cap="flat" cmpd="sng">
            <a:solidFill>
              <a:schemeClr val="lt2"/>
            </a:solidFill>
            <a:prstDash val="solid"/>
            <a:round/>
            <a:headEnd type="none" w="med" len="med"/>
            <a:tailEnd type="none" w="med" len="med"/>
          </a:ln>
        </p:spPr>
      </p:cxnSp>
      <p:sp>
        <p:nvSpPr>
          <p:cNvPr id="358" name="Google Shape;358;p57"/>
          <p:cNvSpPr txBox="1">
            <a:spLocks noGrp="1"/>
          </p:cNvSpPr>
          <p:nvPr>
            <p:ph type="body" idx="4"/>
          </p:nvPr>
        </p:nvSpPr>
        <p:spPr>
          <a:xfrm>
            <a:off x="2503135" y="2612431"/>
            <a:ext cx="1936200" cy="1300800"/>
          </a:xfrm>
          <a:prstGeom prst="rect">
            <a:avLst/>
          </a:prstGeom>
        </p:spPr>
        <p:txBody>
          <a:bodyPr spcFirstLastPara="1" wrap="square" lIns="0" tIns="91425" rIns="0" bIns="91425" anchor="t" anchorCtr="0">
            <a:noAutofit/>
          </a:bodyPr>
          <a:lstStyle>
            <a:lvl1pPr marL="457200" lvl="0" indent="-304800" algn="ctr" rtl="0">
              <a:spcBef>
                <a:spcPts val="0"/>
              </a:spcBef>
              <a:spcAft>
                <a:spcPts val="0"/>
              </a:spcAft>
              <a:buSzPts val="1200"/>
              <a:buChar char="●"/>
              <a:defRPr sz="1200"/>
            </a:lvl1pPr>
            <a:lvl2pPr marL="914400" lvl="1" indent="-304800" algn="ctr" rtl="0">
              <a:spcBef>
                <a:spcPts val="1600"/>
              </a:spcBef>
              <a:spcAft>
                <a:spcPts val="0"/>
              </a:spcAft>
              <a:buSzPts val="1200"/>
              <a:buChar char="○"/>
              <a:defRPr sz="1200"/>
            </a:lvl2pPr>
            <a:lvl3pPr marL="1371600" lvl="2" indent="-304800" algn="ctr" rtl="0">
              <a:spcBef>
                <a:spcPts val="1600"/>
              </a:spcBef>
              <a:spcAft>
                <a:spcPts val="0"/>
              </a:spcAft>
              <a:buSzPts val="1200"/>
              <a:buChar char="■"/>
              <a:defRPr sz="1200"/>
            </a:lvl3pPr>
            <a:lvl4pPr marL="1828800" lvl="3" indent="-304800" algn="ctr" rtl="0">
              <a:spcBef>
                <a:spcPts val="1600"/>
              </a:spcBef>
              <a:spcAft>
                <a:spcPts val="0"/>
              </a:spcAft>
              <a:buSzPts val="1200"/>
              <a:buChar char="●"/>
              <a:defRPr sz="1200"/>
            </a:lvl4pPr>
            <a:lvl5pPr marL="2286000" lvl="4" indent="-304800" algn="ctr" rtl="0">
              <a:spcBef>
                <a:spcPts val="1600"/>
              </a:spcBef>
              <a:spcAft>
                <a:spcPts val="0"/>
              </a:spcAft>
              <a:buSzPts val="1200"/>
              <a:buChar char="○"/>
              <a:defRPr sz="1200"/>
            </a:lvl5pPr>
            <a:lvl6pPr marL="2743200" lvl="5" indent="-304800" algn="ctr" rtl="0">
              <a:spcBef>
                <a:spcPts val="1600"/>
              </a:spcBef>
              <a:spcAft>
                <a:spcPts val="0"/>
              </a:spcAft>
              <a:buSzPts val="1200"/>
              <a:buChar char="■"/>
              <a:defRPr sz="1200"/>
            </a:lvl6pPr>
            <a:lvl7pPr marL="3200400" lvl="6" indent="-304800" algn="ctr" rtl="0">
              <a:spcBef>
                <a:spcPts val="1600"/>
              </a:spcBef>
              <a:spcAft>
                <a:spcPts val="0"/>
              </a:spcAft>
              <a:buSzPts val="1200"/>
              <a:buChar char="●"/>
              <a:defRPr sz="1200"/>
            </a:lvl7pPr>
            <a:lvl8pPr marL="3657600" lvl="7" indent="-304800" algn="ctr" rtl="0">
              <a:spcBef>
                <a:spcPts val="1600"/>
              </a:spcBef>
              <a:spcAft>
                <a:spcPts val="0"/>
              </a:spcAft>
              <a:buSzPts val="1200"/>
              <a:buChar char="○"/>
              <a:defRPr sz="1200"/>
            </a:lvl8pPr>
            <a:lvl9pPr marL="4114800" lvl="8" indent="-304800" algn="ctr" rtl="0">
              <a:spcBef>
                <a:spcPts val="1600"/>
              </a:spcBef>
              <a:spcAft>
                <a:spcPts val="1600"/>
              </a:spcAft>
              <a:buSzPts val="1200"/>
              <a:buChar char="■"/>
              <a:defRPr sz="1200"/>
            </a:lvl9pPr>
          </a:lstStyle>
          <a:p>
            <a:endParaRPr/>
          </a:p>
        </p:txBody>
      </p:sp>
      <p:sp>
        <p:nvSpPr>
          <p:cNvPr id="359" name="Google Shape;359;p57"/>
          <p:cNvSpPr txBox="1">
            <a:spLocks noGrp="1"/>
          </p:cNvSpPr>
          <p:nvPr>
            <p:ph type="title" idx="5" hasCustomPrompt="1"/>
          </p:nvPr>
        </p:nvSpPr>
        <p:spPr>
          <a:xfrm>
            <a:off x="4713303" y="1218272"/>
            <a:ext cx="19179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4000"/>
              <a:buNone/>
              <a:defRPr sz="4000">
                <a:solidFill>
                  <a:srgbClr val="1F76D8"/>
                </a:solidFill>
              </a:defRPr>
            </a:lvl1pPr>
            <a:lvl2pPr lvl="1" algn="ctr" rtl="0">
              <a:spcBef>
                <a:spcPts val="0"/>
              </a:spcBef>
              <a:spcAft>
                <a:spcPts val="0"/>
              </a:spcAft>
              <a:buClr>
                <a:srgbClr val="1F76D8"/>
              </a:buClr>
              <a:buSzPts val="4000"/>
              <a:buNone/>
              <a:defRPr sz="4000">
                <a:solidFill>
                  <a:srgbClr val="1F76D8"/>
                </a:solidFill>
              </a:defRPr>
            </a:lvl2pPr>
            <a:lvl3pPr lvl="2" algn="ctr" rtl="0">
              <a:spcBef>
                <a:spcPts val="0"/>
              </a:spcBef>
              <a:spcAft>
                <a:spcPts val="0"/>
              </a:spcAft>
              <a:buClr>
                <a:srgbClr val="1F76D8"/>
              </a:buClr>
              <a:buSzPts val="4000"/>
              <a:buNone/>
              <a:defRPr sz="4000">
                <a:solidFill>
                  <a:srgbClr val="1F76D8"/>
                </a:solidFill>
              </a:defRPr>
            </a:lvl3pPr>
            <a:lvl4pPr lvl="3" algn="ctr" rtl="0">
              <a:spcBef>
                <a:spcPts val="0"/>
              </a:spcBef>
              <a:spcAft>
                <a:spcPts val="0"/>
              </a:spcAft>
              <a:buClr>
                <a:srgbClr val="1F76D8"/>
              </a:buClr>
              <a:buSzPts val="4000"/>
              <a:buNone/>
              <a:defRPr sz="4000">
                <a:solidFill>
                  <a:srgbClr val="1F76D8"/>
                </a:solidFill>
              </a:defRPr>
            </a:lvl4pPr>
            <a:lvl5pPr lvl="4" algn="ctr" rtl="0">
              <a:spcBef>
                <a:spcPts val="0"/>
              </a:spcBef>
              <a:spcAft>
                <a:spcPts val="0"/>
              </a:spcAft>
              <a:buClr>
                <a:srgbClr val="1F76D8"/>
              </a:buClr>
              <a:buSzPts val="4000"/>
              <a:buNone/>
              <a:defRPr sz="4000">
                <a:solidFill>
                  <a:srgbClr val="1F76D8"/>
                </a:solidFill>
              </a:defRPr>
            </a:lvl5pPr>
            <a:lvl6pPr lvl="5" algn="ctr" rtl="0">
              <a:spcBef>
                <a:spcPts val="0"/>
              </a:spcBef>
              <a:spcAft>
                <a:spcPts val="0"/>
              </a:spcAft>
              <a:buClr>
                <a:srgbClr val="1F76D8"/>
              </a:buClr>
              <a:buSzPts val="4000"/>
              <a:buNone/>
              <a:defRPr sz="4000">
                <a:solidFill>
                  <a:srgbClr val="1F76D8"/>
                </a:solidFill>
              </a:defRPr>
            </a:lvl6pPr>
            <a:lvl7pPr lvl="6" algn="ctr" rtl="0">
              <a:spcBef>
                <a:spcPts val="0"/>
              </a:spcBef>
              <a:spcAft>
                <a:spcPts val="0"/>
              </a:spcAft>
              <a:buClr>
                <a:srgbClr val="1F76D8"/>
              </a:buClr>
              <a:buSzPts val="4000"/>
              <a:buNone/>
              <a:defRPr sz="4000">
                <a:solidFill>
                  <a:srgbClr val="1F76D8"/>
                </a:solidFill>
              </a:defRPr>
            </a:lvl7pPr>
            <a:lvl8pPr lvl="7" algn="ctr" rtl="0">
              <a:spcBef>
                <a:spcPts val="0"/>
              </a:spcBef>
              <a:spcAft>
                <a:spcPts val="0"/>
              </a:spcAft>
              <a:buClr>
                <a:srgbClr val="1F76D8"/>
              </a:buClr>
              <a:buSzPts val="4000"/>
              <a:buNone/>
              <a:defRPr sz="4000">
                <a:solidFill>
                  <a:srgbClr val="1F76D8"/>
                </a:solidFill>
              </a:defRPr>
            </a:lvl8pPr>
            <a:lvl9pPr lvl="8" algn="ctr" rtl="0">
              <a:spcBef>
                <a:spcPts val="0"/>
              </a:spcBef>
              <a:spcAft>
                <a:spcPts val="0"/>
              </a:spcAft>
              <a:buClr>
                <a:srgbClr val="1F76D8"/>
              </a:buClr>
              <a:buSzPts val="4000"/>
              <a:buNone/>
              <a:defRPr sz="4000">
                <a:solidFill>
                  <a:srgbClr val="1F76D8"/>
                </a:solidFill>
              </a:defRPr>
            </a:lvl9pPr>
          </a:lstStyle>
          <a:p>
            <a:r>
              <a:t>xx%</a:t>
            </a:r>
          </a:p>
        </p:txBody>
      </p:sp>
      <p:cxnSp>
        <p:nvCxnSpPr>
          <p:cNvPr id="360" name="Google Shape;360;p57"/>
          <p:cNvCxnSpPr/>
          <p:nvPr/>
        </p:nvCxnSpPr>
        <p:spPr>
          <a:xfrm rot="10800000">
            <a:off x="4571688" y="1593792"/>
            <a:ext cx="0" cy="1806600"/>
          </a:xfrm>
          <a:prstGeom prst="straightConnector1">
            <a:avLst/>
          </a:prstGeom>
          <a:noFill/>
          <a:ln w="38100" cap="flat" cmpd="sng">
            <a:solidFill>
              <a:schemeClr val="lt2"/>
            </a:solidFill>
            <a:prstDash val="solid"/>
            <a:round/>
            <a:headEnd type="none" w="med" len="med"/>
            <a:tailEnd type="none" w="med" len="med"/>
          </a:ln>
        </p:spPr>
      </p:cxnSp>
      <p:sp>
        <p:nvSpPr>
          <p:cNvPr id="361" name="Google Shape;361;p57"/>
          <p:cNvSpPr txBox="1">
            <a:spLocks noGrp="1"/>
          </p:cNvSpPr>
          <p:nvPr>
            <p:ph type="body" idx="6"/>
          </p:nvPr>
        </p:nvSpPr>
        <p:spPr>
          <a:xfrm>
            <a:off x="4704122" y="2598293"/>
            <a:ext cx="1936200" cy="1300800"/>
          </a:xfrm>
          <a:prstGeom prst="rect">
            <a:avLst/>
          </a:prstGeom>
        </p:spPr>
        <p:txBody>
          <a:bodyPr spcFirstLastPara="1" wrap="square" lIns="0" tIns="91425" rIns="0" bIns="91425" anchor="t" anchorCtr="0">
            <a:noAutofit/>
          </a:bodyPr>
          <a:lstStyle>
            <a:lvl1pPr marL="457200" lvl="0" indent="-304800" algn="ctr" rtl="0">
              <a:spcBef>
                <a:spcPts val="0"/>
              </a:spcBef>
              <a:spcAft>
                <a:spcPts val="0"/>
              </a:spcAft>
              <a:buSzPts val="1200"/>
              <a:buChar char="●"/>
              <a:defRPr sz="1200"/>
            </a:lvl1pPr>
            <a:lvl2pPr marL="914400" lvl="1" indent="-304800" algn="ctr" rtl="0">
              <a:spcBef>
                <a:spcPts val="1600"/>
              </a:spcBef>
              <a:spcAft>
                <a:spcPts val="0"/>
              </a:spcAft>
              <a:buSzPts val="1200"/>
              <a:buChar char="○"/>
              <a:defRPr sz="1200"/>
            </a:lvl2pPr>
            <a:lvl3pPr marL="1371600" lvl="2" indent="-304800" algn="ctr" rtl="0">
              <a:spcBef>
                <a:spcPts val="1600"/>
              </a:spcBef>
              <a:spcAft>
                <a:spcPts val="0"/>
              </a:spcAft>
              <a:buSzPts val="1200"/>
              <a:buChar char="■"/>
              <a:defRPr sz="1200"/>
            </a:lvl3pPr>
            <a:lvl4pPr marL="1828800" lvl="3" indent="-304800" algn="ctr" rtl="0">
              <a:spcBef>
                <a:spcPts val="1600"/>
              </a:spcBef>
              <a:spcAft>
                <a:spcPts val="0"/>
              </a:spcAft>
              <a:buSzPts val="1200"/>
              <a:buChar char="●"/>
              <a:defRPr sz="1200"/>
            </a:lvl4pPr>
            <a:lvl5pPr marL="2286000" lvl="4" indent="-304800" algn="ctr" rtl="0">
              <a:spcBef>
                <a:spcPts val="1600"/>
              </a:spcBef>
              <a:spcAft>
                <a:spcPts val="0"/>
              </a:spcAft>
              <a:buSzPts val="1200"/>
              <a:buChar char="○"/>
              <a:defRPr sz="1200"/>
            </a:lvl5pPr>
            <a:lvl6pPr marL="2743200" lvl="5" indent="-304800" algn="ctr" rtl="0">
              <a:spcBef>
                <a:spcPts val="1600"/>
              </a:spcBef>
              <a:spcAft>
                <a:spcPts val="0"/>
              </a:spcAft>
              <a:buSzPts val="1200"/>
              <a:buChar char="■"/>
              <a:defRPr sz="1200"/>
            </a:lvl6pPr>
            <a:lvl7pPr marL="3200400" lvl="6" indent="-304800" algn="ctr" rtl="0">
              <a:spcBef>
                <a:spcPts val="1600"/>
              </a:spcBef>
              <a:spcAft>
                <a:spcPts val="0"/>
              </a:spcAft>
              <a:buSzPts val="1200"/>
              <a:buChar char="●"/>
              <a:defRPr sz="1200"/>
            </a:lvl7pPr>
            <a:lvl8pPr marL="3657600" lvl="7" indent="-304800" algn="ctr" rtl="0">
              <a:spcBef>
                <a:spcPts val="1600"/>
              </a:spcBef>
              <a:spcAft>
                <a:spcPts val="0"/>
              </a:spcAft>
              <a:buSzPts val="1200"/>
              <a:buChar char="○"/>
              <a:defRPr sz="1200"/>
            </a:lvl8pPr>
            <a:lvl9pPr marL="4114800" lvl="8" indent="-304800" algn="ctr" rtl="0">
              <a:spcBef>
                <a:spcPts val="1600"/>
              </a:spcBef>
              <a:spcAft>
                <a:spcPts val="1600"/>
              </a:spcAft>
              <a:buSzPts val="1200"/>
              <a:buChar char="■"/>
              <a:defRPr sz="1200"/>
            </a:lvl9pPr>
          </a:lstStyle>
          <a:p>
            <a:endParaRPr/>
          </a:p>
        </p:txBody>
      </p:sp>
      <p:sp>
        <p:nvSpPr>
          <p:cNvPr id="362" name="Google Shape;362;p57"/>
          <p:cNvSpPr txBox="1">
            <a:spLocks noGrp="1"/>
          </p:cNvSpPr>
          <p:nvPr>
            <p:ph type="title" idx="7" hasCustomPrompt="1"/>
          </p:nvPr>
        </p:nvSpPr>
        <p:spPr>
          <a:xfrm>
            <a:off x="6914347" y="1218272"/>
            <a:ext cx="1917900" cy="1384200"/>
          </a:xfrm>
          <a:prstGeom prst="rect">
            <a:avLst/>
          </a:prstGeom>
        </p:spPr>
        <p:txBody>
          <a:bodyPr spcFirstLastPara="1" wrap="square" lIns="0" tIns="91425" rIns="0" bIns="91425" anchor="b" anchorCtr="0">
            <a:noAutofit/>
          </a:bodyPr>
          <a:lstStyle>
            <a:lvl1pPr lvl="0" algn="ctr" rtl="0">
              <a:spcBef>
                <a:spcPts val="0"/>
              </a:spcBef>
              <a:spcAft>
                <a:spcPts val="0"/>
              </a:spcAft>
              <a:buClr>
                <a:srgbClr val="1F76D8"/>
              </a:buClr>
              <a:buSzPts val="4000"/>
              <a:buNone/>
              <a:defRPr sz="4000">
                <a:solidFill>
                  <a:srgbClr val="1F76D8"/>
                </a:solidFill>
              </a:defRPr>
            </a:lvl1pPr>
            <a:lvl2pPr lvl="1" algn="ctr" rtl="0">
              <a:spcBef>
                <a:spcPts val="0"/>
              </a:spcBef>
              <a:spcAft>
                <a:spcPts val="0"/>
              </a:spcAft>
              <a:buClr>
                <a:srgbClr val="1F76D8"/>
              </a:buClr>
              <a:buSzPts val="4000"/>
              <a:buNone/>
              <a:defRPr sz="4000">
                <a:solidFill>
                  <a:srgbClr val="1F76D8"/>
                </a:solidFill>
              </a:defRPr>
            </a:lvl2pPr>
            <a:lvl3pPr lvl="2" algn="ctr" rtl="0">
              <a:spcBef>
                <a:spcPts val="0"/>
              </a:spcBef>
              <a:spcAft>
                <a:spcPts val="0"/>
              </a:spcAft>
              <a:buClr>
                <a:srgbClr val="1F76D8"/>
              </a:buClr>
              <a:buSzPts val="4000"/>
              <a:buNone/>
              <a:defRPr sz="4000">
                <a:solidFill>
                  <a:srgbClr val="1F76D8"/>
                </a:solidFill>
              </a:defRPr>
            </a:lvl3pPr>
            <a:lvl4pPr lvl="3" algn="ctr" rtl="0">
              <a:spcBef>
                <a:spcPts val="0"/>
              </a:spcBef>
              <a:spcAft>
                <a:spcPts val="0"/>
              </a:spcAft>
              <a:buClr>
                <a:srgbClr val="1F76D8"/>
              </a:buClr>
              <a:buSzPts val="4000"/>
              <a:buNone/>
              <a:defRPr sz="4000">
                <a:solidFill>
                  <a:srgbClr val="1F76D8"/>
                </a:solidFill>
              </a:defRPr>
            </a:lvl4pPr>
            <a:lvl5pPr lvl="4" algn="ctr" rtl="0">
              <a:spcBef>
                <a:spcPts val="0"/>
              </a:spcBef>
              <a:spcAft>
                <a:spcPts val="0"/>
              </a:spcAft>
              <a:buClr>
                <a:srgbClr val="1F76D8"/>
              </a:buClr>
              <a:buSzPts val="4000"/>
              <a:buNone/>
              <a:defRPr sz="4000">
                <a:solidFill>
                  <a:srgbClr val="1F76D8"/>
                </a:solidFill>
              </a:defRPr>
            </a:lvl5pPr>
            <a:lvl6pPr lvl="5" algn="ctr" rtl="0">
              <a:spcBef>
                <a:spcPts val="0"/>
              </a:spcBef>
              <a:spcAft>
                <a:spcPts val="0"/>
              </a:spcAft>
              <a:buClr>
                <a:srgbClr val="1F76D8"/>
              </a:buClr>
              <a:buSzPts val="4000"/>
              <a:buNone/>
              <a:defRPr sz="4000">
                <a:solidFill>
                  <a:srgbClr val="1F76D8"/>
                </a:solidFill>
              </a:defRPr>
            </a:lvl6pPr>
            <a:lvl7pPr lvl="6" algn="ctr" rtl="0">
              <a:spcBef>
                <a:spcPts val="0"/>
              </a:spcBef>
              <a:spcAft>
                <a:spcPts val="0"/>
              </a:spcAft>
              <a:buClr>
                <a:srgbClr val="1F76D8"/>
              </a:buClr>
              <a:buSzPts val="4000"/>
              <a:buNone/>
              <a:defRPr sz="4000">
                <a:solidFill>
                  <a:srgbClr val="1F76D8"/>
                </a:solidFill>
              </a:defRPr>
            </a:lvl7pPr>
            <a:lvl8pPr lvl="7" algn="ctr" rtl="0">
              <a:spcBef>
                <a:spcPts val="0"/>
              </a:spcBef>
              <a:spcAft>
                <a:spcPts val="0"/>
              </a:spcAft>
              <a:buClr>
                <a:srgbClr val="1F76D8"/>
              </a:buClr>
              <a:buSzPts val="4000"/>
              <a:buNone/>
              <a:defRPr sz="4000">
                <a:solidFill>
                  <a:srgbClr val="1F76D8"/>
                </a:solidFill>
              </a:defRPr>
            </a:lvl8pPr>
            <a:lvl9pPr lvl="8" algn="ctr" rtl="0">
              <a:spcBef>
                <a:spcPts val="0"/>
              </a:spcBef>
              <a:spcAft>
                <a:spcPts val="0"/>
              </a:spcAft>
              <a:buClr>
                <a:srgbClr val="1F76D8"/>
              </a:buClr>
              <a:buSzPts val="4000"/>
              <a:buNone/>
              <a:defRPr sz="4000">
                <a:solidFill>
                  <a:srgbClr val="1F76D8"/>
                </a:solidFill>
              </a:defRPr>
            </a:lvl9pPr>
          </a:lstStyle>
          <a:p>
            <a:r>
              <a:t>xx%</a:t>
            </a:r>
          </a:p>
        </p:txBody>
      </p:sp>
      <p:cxnSp>
        <p:nvCxnSpPr>
          <p:cNvPr id="363" name="Google Shape;363;p57"/>
          <p:cNvCxnSpPr/>
          <p:nvPr/>
        </p:nvCxnSpPr>
        <p:spPr>
          <a:xfrm rot="10800000">
            <a:off x="6772725" y="1593792"/>
            <a:ext cx="0" cy="1806600"/>
          </a:xfrm>
          <a:prstGeom prst="straightConnector1">
            <a:avLst/>
          </a:prstGeom>
          <a:noFill/>
          <a:ln w="38100" cap="flat" cmpd="sng">
            <a:solidFill>
              <a:schemeClr val="lt2"/>
            </a:solidFill>
            <a:prstDash val="solid"/>
            <a:round/>
            <a:headEnd type="none" w="med" len="med"/>
            <a:tailEnd type="none" w="med" len="med"/>
          </a:ln>
        </p:spPr>
      </p:cxnSp>
      <p:sp>
        <p:nvSpPr>
          <p:cNvPr id="364" name="Google Shape;364;p57"/>
          <p:cNvSpPr txBox="1">
            <a:spLocks noGrp="1"/>
          </p:cNvSpPr>
          <p:nvPr>
            <p:ph type="body" idx="8"/>
          </p:nvPr>
        </p:nvSpPr>
        <p:spPr>
          <a:xfrm>
            <a:off x="6905134" y="2598293"/>
            <a:ext cx="1936200" cy="1300800"/>
          </a:xfrm>
          <a:prstGeom prst="rect">
            <a:avLst/>
          </a:prstGeom>
        </p:spPr>
        <p:txBody>
          <a:bodyPr spcFirstLastPara="1" wrap="square" lIns="0" tIns="91425" rIns="0" bIns="91425" anchor="t" anchorCtr="0">
            <a:noAutofit/>
          </a:bodyPr>
          <a:lstStyle>
            <a:lvl1pPr marL="457200" lvl="0" indent="-304800" algn="ctr" rtl="0">
              <a:spcBef>
                <a:spcPts val="0"/>
              </a:spcBef>
              <a:spcAft>
                <a:spcPts val="0"/>
              </a:spcAft>
              <a:buSzPts val="1200"/>
              <a:buChar char="●"/>
              <a:defRPr sz="1200"/>
            </a:lvl1pPr>
            <a:lvl2pPr marL="914400" lvl="1" indent="-304800" algn="ctr" rtl="0">
              <a:spcBef>
                <a:spcPts val="1600"/>
              </a:spcBef>
              <a:spcAft>
                <a:spcPts val="0"/>
              </a:spcAft>
              <a:buSzPts val="1200"/>
              <a:buChar char="○"/>
              <a:defRPr sz="1200"/>
            </a:lvl2pPr>
            <a:lvl3pPr marL="1371600" lvl="2" indent="-304800" algn="ctr" rtl="0">
              <a:spcBef>
                <a:spcPts val="1600"/>
              </a:spcBef>
              <a:spcAft>
                <a:spcPts val="0"/>
              </a:spcAft>
              <a:buSzPts val="1200"/>
              <a:buChar char="■"/>
              <a:defRPr sz="1200"/>
            </a:lvl3pPr>
            <a:lvl4pPr marL="1828800" lvl="3" indent="-304800" algn="ctr" rtl="0">
              <a:spcBef>
                <a:spcPts val="1600"/>
              </a:spcBef>
              <a:spcAft>
                <a:spcPts val="0"/>
              </a:spcAft>
              <a:buSzPts val="1200"/>
              <a:buChar char="●"/>
              <a:defRPr sz="1200"/>
            </a:lvl4pPr>
            <a:lvl5pPr marL="2286000" lvl="4" indent="-304800" algn="ctr" rtl="0">
              <a:spcBef>
                <a:spcPts val="1600"/>
              </a:spcBef>
              <a:spcAft>
                <a:spcPts val="0"/>
              </a:spcAft>
              <a:buSzPts val="1200"/>
              <a:buChar char="○"/>
              <a:defRPr sz="1200"/>
            </a:lvl5pPr>
            <a:lvl6pPr marL="2743200" lvl="5" indent="-304800" algn="ctr" rtl="0">
              <a:spcBef>
                <a:spcPts val="1600"/>
              </a:spcBef>
              <a:spcAft>
                <a:spcPts val="0"/>
              </a:spcAft>
              <a:buSzPts val="1200"/>
              <a:buChar char="■"/>
              <a:defRPr sz="1200"/>
            </a:lvl6pPr>
            <a:lvl7pPr marL="3200400" lvl="6" indent="-304800" algn="ctr" rtl="0">
              <a:spcBef>
                <a:spcPts val="1600"/>
              </a:spcBef>
              <a:spcAft>
                <a:spcPts val="0"/>
              </a:spcAft>
              <a:buSzPts val="1200"/>
              <a:buChar char="●"/>
              <a:defRPr sz="1200"/>
            </a:lvl7pPr>
            <a:lvl8pPr marL="3657600" lvl="7" indent="-304800" algn="ctr" rtl="0">
              <a:spcBef>
                <a:spcPts val="1600"/>
              </a:spcBef>
              <a:spcAft>
                <a:spcPts val="0"/>
              </a:spcAft>
              <a:buSzPts val="1200"/>
              <a:buChar char="○"/>
              <a:defRPr sz="1200"/>
            </a:lvl8pPr>
            <a:lvl9pPr marL="4114800" lvl="8" indent="-304800" algn="ctr" rtl="0">
              <a:spcBef>
                <a:spcPts val="1600"/>
              </a:spcBef>
              <a:spcAft>
                <a:spcPts val="1600"/>
              </a:spcAft>
              <a:buSzPts val="1200"/>
              <a:buChar char="■"/>
              <a:defRPr sz="1200"/>
            </a:lvl9pPr>
          </a:lstStyle>
          <a:p>
            <a:endParaRPr/>
          </a:p>
        </p:txBody>
      </p:sp>
      <p:pic>
        <p:nvPicPr>
          <p:cNvPr id="365" name="Google Shape;365;p57"/>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366" name="Google Shape;366;p57"/>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_ Introduction x 3">
  <p:cSld name="3 Column-Client Quotes">
    <p:spTree>
      <p:nvGrpSpPr>
        <p:cNvPr id="1" name="Shape 367"/>
        <p:cNvGrpSpPr/>
        <p:nvPr/>
      </p:nvGrpSpPr>
      <p:grpSpPr>
        <a:xfrm>
          <a:off x="0" y="0"/>
          <a:ext cx="0" cy="0"/>
          <a:chOff x="0" y="0"/>
          <a:chExt cx="0" cy="0"/>
        </a:xfrm>
      </p:grpSpPr>
      <p:sp>
        <p:nvSpPr>
          <p:cNvPr id="368" name="Google Shape;368;p58"/>
          <p:cNvSpPr>
            <a:spLocks noGrp="1"/>
          </p:cNvSpPr>
          <p:nvPr>
            <p:ph type="pic" idx="2"/>
          </p:nvPr>
        </p:nvSpPr>
        <p:spPr>
          <a:xfrm>
            <a:off x="1132525"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69" name="Google Shape;369;p58"/>
          <p:cNvSpPr>
            <a:spLocks noGrp="1"/>
          </p:cNvSpPr>
          <p:nvPr>
            <p:ph type="pic" idx="3"/>
          </p:nvPr>
        </p:nvSpPr>
        <p:spPr>
          <a:xfrm>
            <a:off x="388260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70" name="Google Shape;370;p58"/>
          <p:cNvSpPr>
            <a:spLocks noGrp="1"/>
          </p:cNvSpPr>
          <p:nvPr>
            <p:ph type="pic" idx="4"/>
          </p:nvPr>
        </p:nvSpPr>
        <p:spPr>
          <a:xfrm>
            <a:off x="6556825"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71" name="Google Shape;371;p58"/>
          <p:cNvSpPr txBox="1">
            <a:spLocks noGrp="1"/>
          </p:cNvSpPr>
          <p:nvPr>
            <p:ph type="subTitle" idx="1"/>
          </p:nvPr>
        </p:nvSpPr>
        <p:spPr>
          <a:xfrm>
            <a:off x="726775" y="2842950"/>
            <a:ext cx="21903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72" name="Google Shape;372;p58"/>
          <p:cNvSpPr txBox="1">
            <a:spLocks noGrp="1"/>
          </p:cNvSpPr>
          <p:nvPr>
            <p:ph type="body" idx="5"/>
          </p:nvPr>
        </p:nvSpPr>
        <p:spPr>
          <a:xfrm>
            <a:off x="726775" y="3207325"/>
            <a:ext cx="21903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73" name="Google Shape;373;p58"/>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4" name="Google Shape;374;p58"/>
          <p:cNvSpPr txBox="1">
            <a:spLocks noGrp="1"/>
          </p:cNvSpPr>
          <p:nvPr>
            <p:ph type="subTitle" idx="6"/>
          </p:nvPr>
        </p:nvSpPr>
        <p:spPr>
          <a:xfrm>
            <a:off x="3476850" y="2842950"/>
            <a:ext cx="21903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75" name="Google Shape;375;p58"/>
          <p:cNvSpPr txBox="1">
            <a:spLocks noGrp="1"/>
          </p:cNvSpPr>
          <p:nvPr>
            <p:ph type="body" idx="7"/>
          </p:nvPr>
        </p:nvSpPr>
        <p:spPr>
          <a:xfrm>
            <a:off x="3476850" y="3207325"/>
            <a:ext cx="21903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76" name="Google Shape;376;p58"/>
          <p:cNvSpPr txBox="1">
            <a:spLocks noGrp="1"/>
          </p:cNvSpPr>
          <p:nvPr>
            <p:ph type="subTitle" idx="8"/>
          </p:nvPr>
        </p:nvSpPr>
        <p:spPr>
          <a:xfrm>
            <a:off x="6151075" y="2842950"/>
            <a:ext cx="21903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77" name="Google Shape;377;p58"/>
          <p:cNvSpPr txBox="1">
            <a:spLocks noGrp="1"/>
          </p:cNvSpPr>
          <p:nvPr>
            <p:ph type="body" idx="9"/>
          </p:nvPr>
        </p:nvSpPr>
        <p:spPr>
          <a:xfrm>
            <a:off x="6151075" y="3207325"/>
            <a:ext cx="21903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pic>
        <p:nvPicPr>
          <p:cNvPr id="378" name="Google Shape;378;p58"/>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379" name="Google Shape;379;p58"/>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_ Introduction x 3 1">
  <p:cSld name="3 Column-Client Quotes_4">
    <p:spTree>
      <p:nvGrpSpPr>
        <p:cNvPr id="1" name="Shape 380"/>
        <p:cNvGrpSpPr/>
        <p:nvPr/>
      </p:nvGrpSpPr>
      <p:grpSpPr>
        <a:xfrm>
          <a:off x="0" y="0"/>
          <a:ext cx="0" cy="0"/>
          <a:chOff x="0" y="0"/>
          <a:chExt cx="0" cy="0"/>
        </a:xfrm>
      </p:grpSpPr>
      <p:sp>
        <p:nvSpPr>
          <p:cNvPr id="381" name="Google Shape;381;p59"/>
          <p:cNvSpPr>
            <a:spLocks noGrp="1"/>
          </p:cNvSpPr>
          <p:nvPr>
            <p:ph type="pic" idx="2"/>
          </p:nvPr>
        </p:nvSpPr>
        <p:spPr>
          <a:xfrm>
            <a:off x="202545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82" name="Google Shape;382;p59"/>
          <p:cNvSpPr>
            <a:spLocks noGrp="1"/>
          </p:cNvSpPr>
          <p:nvPr>
            <p:ph type="pic" idx="3"/>
          </p:nvPr>
        </p:nvSpPr>
        <p:spPr>
          <a:xfrm>
            <a:off x="573975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83" name="Google Shape;383;p59"/>
          <p:cNvSpPr txBox="1">
            <a:spLocks noGrp="1"/>
          </p:cNvSpPr>
          <p:nvPr>
            <p:ph type="subTitle" idx="1"/>
          </p:nvPr>
        </p:nvSpPr>
        <p:spPr>
          <a:xfrm>
            <a:off x="1619700" y="2842950"/>
            <a:ext cx="21903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84" name="Google Shape;384;p59"/>
          <p:cNvSpPr txBox="1">
            <a:spLocks noGrp="1"/>
          </p:cNvSpPr>
          <p:nvPr>
            <p:ph type="body" idx="4"/>
          </p:nvPr>
        </p:nvSpPr>
        <p:spPr>
          <a:xfrm>
            <a:off x="1619700" y="3207325"/>
            <a:ext cx="21903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85" name="Google Shape;385;p59"/>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59"/>
          <p:cNvSpPr txBox="1">
            <a:spLocks noGrp="1"/>
          </p:cNvSpPr>
          <p:nvPr>
            <p:ph type="subTitle" idx="5"/>
          </p:nvPr>
        </p:nvSpPr>
        <p:spPr>
          <a:xfrm>
            <a:off x="5334000" y="2842950"/>
            <a:ext cx="21903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87" name="Google Shape;387;p59"/>
          <p:cNvSpPr txBox="1">
            <a:spLocks noGrp="1"/>
          </p:cNvSpPr>
          <p:nvPr>
            <p:ph type="body" idx="6"/>
          </p:nvPr>
        </p:nvSpPr>
        <p:spPr>
          <a:xfrm>
            <a:off x="5334000" y="3207325"/>
            <a:ext cx="21903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pic>
        <p:nvPicPr>
          <p:cNvPr id="388" name="Google Shape;388;p59"/>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389" name="Google Shape;389;p59"/>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_ Introduction x 2, Alt">
  <p:cSld name="3 Column-Client Quotes_3">
    <p:spTree>
      <p:nvGrpSpPr>
        <p:cNvPr id="1" name="Shape 390"/>
        <p:cNvGrpSpPr/>
        <p:nvPr/>
      </p:nvGrpSpPr>
      <p:grpSpPr>
        <a:xfrm>
          <a:off x="0" y="0"/>
          <a:ext cx="0" cy="0"/>
          <a:chOff x="0" y="0"/>
          <a:chExt cx="0" cy="0"/>
        </a:xfrm>
      </p:grpSpPr>
      <p:sp>
        <p:nvSpPr>
          <p:cNvPr id="391" name="Google Shape;391;p60"/>
          <p:cNvSpPr>
            <a:spLocks noGrp="1"/>
          </p:cNvSpPr>
          <p:nvPr>
            <p:ph type="pic" idx="2"/>
          </p:nvPr>
        </p:nvSpPr>
        <p:spPr>
          <a:xfrm>
            <a:off x="347093" y="1809492"/>
            <a:ext cx="1143000" cy="1143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92" name="Google Shape;392;p60"/>
          <p:cNvSpPr>
            <a:spLocks noGrp="1"/>
          </p:cNvSpPr>
          <p:nvPr>
            <p:ph type="pic" idx="3"/>
          </p:nvPr>
        </p:nvSpPr>
        <p:spPr>
          <a:xfrm>
            <a:off x="4648200" y="1812808"/>
            <a:ext cx="1143000" cy="1143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393" name="Google Shape;393;p60"/>
          <p:cNvSpPr txBox="1">
            <a:spLocks noGrp="1"/>
          </p:cNvSpPr>
          <p:nvPr>
            <p:ph type="subTitle" idx="1"/>
          </p:nvPr>
        </p:nvSpPr>
        <p:spPr>
          <a:xfrm>
            <a:off x="1726403" y="1801159"/>
            <a:ext cx="24801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SzPts val="1400"/>
              <a:buNone/>
              <a:defRPr sz="1400" b="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94" name="Google Shape;394;p60"/>
          <p:cNvSpPr txBox="1">
            <a:spLocks noGrp="1"/>
          </p:cNvSpPr>
          <p:nvPr>
            <p:ph type="body" idx="4"/>
          </p:nvPr>
        </p:nvSpPr>
        <p:spPr>
          <a:xfrm>
            <a:off x="1726403" y="2203184"/>
            <a:ext cx="2480100" cy="1296300"/>
          </a:xfrm>
          <a:prstGeom prst="rect">
            <a:avLst/>
          </a:prstGeom>
        </p:spPr>
        <p:txBody>
          <a:bodyPr spcFirstLastPara="1" wrap="square" lIns="0" tIns="91425" rIns="0"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95" name="Google Shape;395;p60"/>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6" name="Google Shape;396;p60"/>
          <p:cNvSpPr txBox="1">
            <a:spLocks noGrp="1"/>
          </p:cNvSpPr>
          <p:nvPr>
            <p:ph type="subTitle" idx="5"/>
          </p:nvPr>
        </p:nvSpPr>
        <p:spPr>
          <a:xfrm>
            <a:off x="6027510" y="1804475"/>
            <a:ext cx="24801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SzPts val="1400"/>
              <a:buNone/>
              <a:defRPr sz="1400" b="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97" name="Google Shape;397;p60"/>
          <p:cNvSpPr txBox="1">
            <a:spLocks noGrp="1"/>
          </p:cNvSpPr>
          <p:nvPr>
            <p:ph type="body" idx="6"/>
          </p:nvPr>
        </p:nvSpPr>
        <p:spPr>
          <a:xfrm>
            <a:off x="6027510" y="2206500"/>
            <a:ext cx="2480100" cy="1296300"/>
          </a:xfrm>
          <a:prstGeom prst="rect">
            <a:avLst/>
          </a:prstGeom>
        </p:spPr>
        <p:txBody>
          <a:bodyPr spcFirstLastPara="1" wrap="square" lIns="0" tIns="91425" rIns="0"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pic>
        <p:nvPicPr>
          <p:cNvPr id="398" name="Google Shape;398;p60"/>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399" name="Google Shape;399;p60"/>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_ Introduction x 4">
  <p:cSld name="3 Column-Client Quotes_2">
    <p:spTree>
      <p:nvGrpSpPr>
        <p:cNvPr id="1" name="Shape 400"/>
        <p:cNvGrpSpPr/>
        <p:nvPr/>
      </p:nvGrpSpPr>
      <p:grpSpPr>
        <a:xfrm>
          <a:off x="0" y="0"/>
          <a:ext cx="0" cy="0"/>
          <a:chOff x="0" y="0"/>
          <a:chExt cx="0" cy="0"/>
        </a:xfrm>
      </p:grpSpPr>
      <p:sp>
        <p:nvSpPr>
          <p:cNvPr id="401" name="Google Shape;401;p61"/>
          <p:cNvSpPr>
            <a:spLocks noGrp="1"/>
          </p:cNvSpPr>
          <p:nvPr>
            <p:ph type="pic" idx="2"/>
          </p:nvPr>
        </p:nvSpPr>
        <p:spPr>
          <a:xfrm>
            <a:off x="68310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02" name="Google Shape;402;p61"/>
          <p:cNvSpPr>
            <a:spLocks noGrp="1"/>
          </p:cNvSpPr>
          <p:nvPr>
            <p:ph type="pic" idx="3"/>
          </p:nvPr>
        </p:nvSpPr>
        <p:spPr>
          <a:xfrm>
            <a:off x="280870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03" name="Google Shape;403;p61"/>
          <p:cNvSpPr>
            <a:spLocks noGrp="1"/>
          </p:cNvSpPr>
          <p:nvPr>
            <p:ph type="pic" idx="4"/>
          </p:nvPr>
        </p:nvSpPr>
        <p:spPr>
          <a:xfrm>
            <a:off x="7061175"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04" name="Google Shape;404;p61"/>
          <p:cNvSpPr txBox="1">
            <a:spLocks noGrp="1"/>
          </p:cNvSpPr>
          <p:nvPr>
            <p:ph type="subTitle" idx="1"/>
          </p:nvPr>
        </p:nvSpPr>
        <p:spPr>
          <a:xfrm>
            <a:off x="388800" y="2842950"/>
            <a:ext cx="19764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5" name="Google Shape;405;p61"/>
          <p:cNvSpPr txBox="1">
            <a:spLocks noGrp="1"/>
          </p:cNvSpPr>
          <p:nvPr>
            <p:ph type="body" idx="5"/>
          </p:nvPr>
        </p:nvSpPr>
        <p:spPr>
          <a:xfrm>
            <a:off x="388800" y="3207325"/>
            <a:ext cx="19674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06" name="Google Shape;406;p61"/>
          <p:cNvSpPr txBox="1">
            <a:spLocks noGrp="1"/>
          </p:cNvSpPr>
          <p:nvPr>
            <p:ph type="title"/>
          </p:nvPr>
        </p:nvSpPr>
        <p:spPr>
          <a:xfrm>
            <a:off x="311700" y="284275"/>
            <a:ext cx="85131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7" name="Google Shape;407;p61"/>
          <p:cNvSpPr txBox="1">
            <a:spLocks noGrp="1"/>
          </p:cNvSpPr>
          <p:nvPr>
            <p:ph type="subTitle" idx="6"/>
          </p:nvPr>
        </p:nvSpPr>
        <p:spPr>
          <a:xfrm>
            <a:off x="2514600" y="2842950"/>
            <a:ext cx="19764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08" name="Google Shape;408;p61"/>
          <p:cNvSpPr txBox="1">
            <a:spLocks noGrp="1"/>
          </p:cNvSpPr>
          <p:nvPr>
            <p:ph type="body" idx="7"/>
          </p:nvPr>
        </p:nvSpPr>
        <p:spPr>
          <a:xfrm>
            <a:off x="2514600" y="3207325"/>
            <a:ext cx="19764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09" name="Google Shape;409;p61"/>
          <p:cNvSpPr txBox="1">
            <a:spLocks noGrp="1"/>
          </p:cNvSpPr>
          <p:nvPr>
            <p:ph type="subTitle" idx="8"/>
          </p:nvPr>
        </p:nvSpPr>
        <p:spPr>
          <a:xfrm>
            <a:off x="4645275" y="2842950"/>
            <a:ext cx="19587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10" name="Google Shape;410;p61"/>
          <p:cNvSpPr txBox="1">
            <a:spLocks noGrp="1"/>
          </p:cNvSpPr>
          <p:nvPr>
            <p:ph type="body" idx="9"/>
          </p:nvPr>
        </p:nvSpPr>
        <p:spPr>
          <a:xfrm>
            <a:off x="4654002" y="3207325"/>
            <a:ext cx="19677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11" name="Google Shape;411;p61"/>
          <p:cNvSpPr txBox="1">
            <a:spLocks noGrp="1"/>
          </p:cNvSpPr>
          <p:nvPr>
            <p:ph type="subTitle" idx="13"/>
          </p:nvPr>
        </p:nvSpPr>
        <p:spPr>
          <a:xfrm>
            <a:off x="6771225" y="2842950"/>
            <a:ext cx="19587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12" name="Google Shape;412;p61"/>
          <p:cNvSpPr txBox="1">
            <a:spLocks noGrp="1"/>
          </p:cNvSpPr>
          <p:nvPr>
            <p:ph type="body" idx="14"/>
          </p:nvPr>
        </p:nvSpPr>
        <p:spPr>
          <a:xfrm>
            <a:off x="6779952" y="3207325"/>
            <a:ext cx="19677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13" name="Google Shape;413;p61"/>
          <p:cNvSpPr>
            <a:spLocks noGrp="1"/>
          </p:cNvSpPr>
          <p:nvPr>
            <p:ph type="pic" idx="15"/>
          </p:nvPr>
        </p:nvSpPr>
        <p:spPr>
          <a:xfrm>
            <a:off x="4948450" y="1355608"/>
            <a:ext cx="1378800" cy="13800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414" name="Google Shape;414;p61"/>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415" name="Google Shape;415;p61"/>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_ Introduction x 2">
  <p:cSld name="3 Column-Client Quotes_1">
    <p:spTree>
      <p:nvGrpSpPr>
        <p:cNvPr id="1" name="Shape 416"/>
        <p:cNvGrpSpPr/>
        <p:nvPr/>
      </p:nvGrpSpPr>
      <p:grpSpPr>
        <a:xfrm>
          <a:off x="0" y="0"/>
          <a:ext cx="0" cy="0"/>
          <a:chOff x="0" y="0"/>
          <a:chExt cx="0" cy="0"/>
        </a:xfrm>
      </p:grpSpPr>
      <p:sp>
        <p:nvSpPr>
          <p:cNvPr id="417" name="Google Shape;417;p62"/>
          <p:cNvSpPr>
            <a:spLocks noGrp="1"/>
          </p:cNvSpPr>
          <p:nvPr>
            <p:ph type="pic" idx="2"/>
          </p:nvPr>
        </p:nvSpPr>
        <p:spPr>
          <a:xfrm>
            <a:off x="1773625" y="1355598"/>
            <a:ext cx="1719300" cy="17208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18" name="Google Shape;418;p62"/>
          <p:cNvSpPr>
            <a:spLocks noGrp="1"/>
          </p:cNvSpPr>
          <p:nvPr>
            <p:ph type="pic" idx="3"/>
          </p:nvPr>
        </p:nvSpPr>
        <p:spPr>
          <a:xfrm>
            <a:off x="5606179" y="1355598"/>
            <a:ext cx="1719300" cy="17208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19" name="Google Shape;419;p62"/>
          <p:cNvSpPr txBox="1">
            <a:spLocks noGrp="1"/>
          </p:cNvSpPr>
          <p:nvPr>
            <p:ph type="subTitle" idx="1"/>
          </p:nvPr>
        </p:nvSpPr>
        <p:spPr>
          <a:xfrm>
            <a:off x="955375" y="3300150"/>
            <a:ext cx="33558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20" name="Google Shape;420;p62"/>
          <p:cNvSpPr txBox="1">
            <a:spLocks noGrp="1"/>
          </p:cNvSpPr>
          <p:nvPr>
            <p:ph type="body" idx="4"/>
          </p:nvPr>
        </p:nvSpPr>
        <p:spPr>
          <a:xfrm>
            <a:off x="955375" y="3664525"/>
            <a:ext cx="33558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21" name="Google Shape;421;p62"/>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2" name="Google Shape;422;p62"/>
          <p:cNvSpPr txBox="1">
            <a:spLocks noGrp="1"/>
          </p:cNvSpPr>
          <p:nvPr>
            <p:ph type="subTitle" idx="5"/>
          </p:nvPr>
        </p:nvSpPr>
        <p:spPr>
          <a:xfrm>
            <a:off x="4787919" y="3300150"/>
            <a:ext cx="3355800" cy="35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600"/>
              <a:buNone/>
              <a:defRPr sz="1600" b="1"/>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23" name="Google Shape;423;p62"/>
          <p:cNvSpPr txBox="1">
            <a:spLocks noGrp="1"/>
          </p:cNvSpPr>
          <p:nvPr>
            <p:ph type="body" idx="6"/>
          </p:nvPr>
        </p:nvSpPr>
        <p:spPr>
          <a:xfrm>
            <a:off x="4787919" y="3664525"/>
            <a:ext cx="3355800" cy="12963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pic>
        <p:nvPicPr>
          <p:cNvPr id="424" name="Google Shape;424;p62"/>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425" name="Google Shape;425;p62"/>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_ 2 Points with Icons">
  <p:cSld name="3 Column-Client Quotes_1_1">
    <p:spTree>
      <p:nvGrpSpPr>
        <p:cNvPr id="1" name="Shape 426"/>
        <p:cNvGrpSpPr/>
        <p:nvPr/>
      </p:nvGrpSpPr>
      <p:grpSpPr>
        <a:xfrm>
          <a:off x="0" y="0"/>
          <a:ext cx="0" cy="0"/>
          <a:chOff x="0" y="0"/>
          <a:chExt cx="0" cy="0"/>
        </a:xfrm>
      </p:grpSpPr>
      <p:sp>
        <p:nvSpPr>
          <p:cNvPr id="427" name="Google Shape;427;p63"/>
          <p:cNvSpPr>
            <a:spLocks noGrp="1"/>
          </p:cNvSpPr>
          <p:nvPr>
            <p:ph type="pic" idx="2"/>
          </p:nvPr>
        </p:nvSpPr>
        <p:spPr>
          <a:xfrm>
            <a:off x="31170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28" name="Google Shape;428;p63"/>
          <p:cNvSpPr txBox="1">
            <a:spLocks noGrp="1"/>
          </p:cNvSpPr>
          <p:nvPr>
            <p:ph type="subTitle" idx="1"/>
          </p:nvPr>
        </p:nvSpPr>
        <p:spPr>
          <a:xfrm>
            <a:off x="311700" y="2588625"/>
            <a:ext cx="40644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429" name="Google Shape;429;p63"/>
          <p:cNvSpPr txBox="1">
            <a:spLocks noGrp="1"/>
          </p:cNvSpPr>
          <p:nvPr>
            <p:ph type="body" idx="3"/>
          </p:nvPr>
        </p:nvSpPr>
        <p:spPr>
          <a:xfrm>
            <a:off x="311700" y="2892451"/>
            <a:ext cx="4064400" cy="15369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30" name="Google Shape;430;p63"/>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1" name="Google Shape;431;p63"/>
          <p:cNvSpPr txBox="1">
            <a:spLocks noGrp="1"/>
          </p:cNvSpPr>
          <p:nvPr>
            <p:ph type="subTitle" idx="4"/>
          </p:nvPr>
        </p:nvSpPr>
        <p:spPr>
          <a:xfrm>
            <a:off x="4767874" y="2588625"/>
            <a:ext cx="40644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432" name="Google Shape;432;p63"/>
          <p:cNvSpPr txBox="1">
            <a:spLocks noGrp="1"/>
          </p:cNvSpPr>
          <p:nvPr>
            <p:ph type="body" idx="5"/>
          </p:nvPr>
        </p:nvSpPr>
        <p:spPr>
          <a:xfrm>
            <a:off x="4767874" y="2892451"/>
            <a:ext cx="4064400" cy="15369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cxnSp>
        <p:nvCxnSpPr>
          <p:cNvPr id="433" name="Google Shape;433;p63"/>
          <p:cNvCxnSpPr/>
          <p:nvPr/>
        </p:nvCxnSpPr>
        <p:spPr>
          <a:xfrm rot="10800000">
            <a:off x="311713" y="2470625"/>
            <a:ext cx="4064400" cy="0"/>
          </a:xfrm>
          <a:prstGeom prst="straightConnector1">
            <a:avLst/>
          </a:prstGeom>
          <a:noFill/>
          <a:ln w="38100" cap="flat" cmpd="sng">
            <a:solidFill>
              <a:schemeClr val="lt2"/>
            </a:solidFill>
            <a:prstDash val="solid"/>
            <a:round/>
            <a:headEnd type="none" w="med" len="med"/>
            <a:tailEnd type="none" w="med" len="med"/>
          </a:ln>
        </p:spPr>
      </p:cxnSp>
      <p:cxnSp>
        <p:nvCxnSpPr>
          <p:cNvPr id="434" name="Google Shape;434;p63"/>
          <p:cNvCxnSpPr/>
          <p:nvPr/>
        </p:nvCxnSpPr>
        <p:spPr>
          <a:xfrm rot="10800000">
            <a:off x="4767900" y="2470625"/>
            <a:ext cx="4064400" cy="0"/>
          </a:xfrm>
          <a:prstGeom prst="straightConnector1">
            <a:avLst/>
          </a:prstGeom>
          <a:noFill/>
          <a:ln w="38100" cap="flat" cmpd="sng">
            <a:solidFill>
              <a:schemeClr val="lt2"/>
            </a:solidFill>
            <a:prstDash val="solid"/>
            <a:round/>
            <a:headEnd type="none" w="med" len="med"/>
            <a:tailEnd type="none" w="med" len="med"/>
          </a:ln>
        </p:spPr>
      </p:cxnSp>
      <p:sp>
        <p:nvSpPr>
          <p:cNvPr id="435" name="Google Shape;435;p63"/>
          <p:cNvSpPr>
            <a:spLocks noGrp="1"/>
          </p:cNvSpPr>
          <p:nvPr>
            <p:ph type="pic" idx="6"/>
          </p:nvPr>
        </p:nvSpPr>
        <p:spPr>
          <a:xfrm>
            <a:off x="476790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436" name="Google Shape;436;p63"/>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437" name="Google Shape;437;p63"/>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_ 3 Points with Icons">
  <p:cSld name="3 Column-Client Quotes_1_1_1">
    <p:spTree>
      <p:nvGrpSpPr>
        <p:cNvPr id="1" name="Shape 438"/>
        <p:cNvGrpSpPr/>
        <p:nvPr/>
      </p:nvGrpSpPr>
      <p:grpSpPr>
        <a:xfrm>
          <a:off x="0" y="0"/>
          <a:ext cx="0" cy="0"/>
          <a:chOff x="0" y="0"/>
          <a:chExt cx="0" cy="0"/>
        </a:xfrm>
      </p:grpSpPr>
      <p:sp>
        <p:nvSpPr>
          <p:cNvPr id="439" name="Google Shape;439;p64"/>
          <p:cNvSpPr txBox="1">
            <a:spLocks noGrp="1"/>
          </p:cNvSpPr>
          <p:nvPr>
            <p:ph type="subTitle" idx="1"/>
          </p:nvPr>
        </p:nvSpPr>
        <p:spPr>
          <a:xfrm>
            <a:off x="311713" y="2588626"/>
            <a:ext cx="26688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440" name="Google Shape;440;p64"/>
          <p:cNvSpPr txBox="1">
            <a:spLocks noGrp="1"/>
          </p:cNvSpPr>
          <p:nvPr>
            <p:ph type="body" idx="2"/>
          </p:nvPr>
        </p:nvSpPr>
        <p:spPr>
          <a:xfrm>
            <a:off x="311725" y="2892451"/>
            <a:ext cx="26688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41" name="Google Shape;441;p64"/>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2" name="Google Shape;442;p64"/>
          <p:cNvSpPr txBox="1">
            <a:spLocks noGrp="1"/>
          </p:cNvSpPr>
          <p:nvPr>
            <p:ph type="subTitle" idx="3"/>
          </p:nvPr>
        </p:nvSpPr>
        <p:spPr>
          <a:xfrm>
            <a:off x="3237567" y="2588626"/>
            <a:ext cx="26688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443" name="Google Shape;443;p64"/>
          <p:cNvSpPr txBox="1">
            <a:spLocks noGrp="1"/>
          </p:cNvSpPr>
          <p:nvPr>
            <p:ph type="body" idx="4"/>
          </p:nvPr>
        </p:nvSpPr>
        <p:spPr>
          <a:xfrm>
            <a:off x="3237572" y="2892451"/>
            <a:ext cx="26688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cxnSp>
        <p:nvCxnSpPr>
          <p:cNvPr id="444" name="Google Shape;444;p64"/>
          <p:cNvCxnSpPr/>
          <p:nvPr/>
        </p:nvCxnSpPr>
        <p:spPr>
          <a:xfrm rot="10800000">
            <a:off x="311543" y="2470625"/>
            <a:ext cx="2668800" cy="0"/>
          </a:xfrm>
          <a:prstGeom prst="straightConnector1">
            <a:avLst/>
          </a:prstGeom>
          <a:noFill/>
          <a:ln w="38100" cap="flat" cmpd="sng">
            <a:solidFill>
              <a:schemeClr val="lt2"/>
            </a:solidFill>
            <a:prstDash val="solid"/>
            <a:round/>
            <a:headEnd type="none" w="med" len="med"/>
            <a:tailEnd type="none" w="med" len="med"/>
          </a:ln>
        </p:spPr>
      </p:cxnSp>
      <p:cxnSp>
        <p:nvCxnSpPr>
          <p:cNvPr id="445" name="Google Shape;445;p64"/>
          <p:cNvCxnSpPr/>
          <p:nvPr/>
        </p:nvCxnSpPr>
        <p:spPr>
          <a:xfrm rot="10800000">
            <a:off x="3237406" y="2470625"/>
            <a:ext cx="2668800" cy="0"/>
          </a:xfrm>
          <a:prstGeom prst="straightConnector1">
            <a:avLst/>
          </a:prstGeom>
          <a:noFill/>
          <a:ln w="38100" cap="flat" cmpd="sng">
            <a:solidFill>
              <a:schemeClr val="lt2"/>
            </a:solidFill>
            <a:prstDash val="solid"/>
            <a:round/>
            <a:headEnd type="none" w="med" len="med"/>
            <a:tailEnd type="none" w="med" len="med"/>
          </a:ln>
        </p:spPr>
      </p:cxnSp>
      <p:sp>
        <p:nvSpPr>
          <p:cNvPr id="446" name="Google Shape;446;p64"/>
          <p:cNvSpPr txBox="1">
            <a:spLocks noGrp="1"/>
          </p:cNvSpPr>
          <p:nvPr>
            <p:ph type="subTitle" idx="5"/>
          </p:nvPr>
        </p:nvSpPr>
        <p:spPr>
          <a:xfrm>
            <a:off x="6163508" y="2588626"/>
            <a:ext cx="26688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447" name="Google Shape;447;p64"/>
          <p:cNvSpPr txBox="1">
            <a:spLocks noGrp="1"/>
          </p:cNvSpPr>
          <p:nvPr>
            <p:ph type="body" idx="6"/>
          </p:nvPr>
        </p:nvSpPr>
        <p:spPr>
          <a:xfrm>
            <a:off x="6163506" y="2892451"/>
            <a:ext cx="26688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cxnSp>
        <p:nvCxnSpPr>
          <p:cNvPr id="448" name="Google Shape;448;p64"/>
          <p:cNvCxnSpPr/>
          <p:nvPr/>
        </p:nvCxnSpPr>
        <p:spPr>
          <a:xfrm rot="10800000">
            <a:off x="6163346" y="2470625"/>
            <a:ext cx="2668800" cy="0"/>
          </a:xfrm>
          <a:prstGeom prst="straightConnector1">
            <a:avLst/>
          </a:prstGeom>
          <a:noFill/>
          <a:ln w="38100" cap="flat" cmpd="sng">
            <a:solidFill>
              <a:schemeClr val="lt2"/>
            </a:solidFill>
            <a:prstDash val="solid"/>
            <a:round/>
            <a:headEnd type="none" w="med" len="med"/>
            <a:tailEnd type="none" w="med" len="med"/>
          </a:ln>
        </p:spPr>
      </p:cxnSp>
      <p:sp>
        <p:nvSpPr>
          <p:cNvPr id="449" name="Google Shape;449;p64"/>
          <p:cNvSpPr>
            <a:spLocks noGrp="1"/>
          </p:cNvSpPr>
          <p:nvPr>
            <p:ph type="pic" idx="7"/>
          </p:nvPr>
        </p:nvSpPr>
        <p:spPr>
          <a:xfrm>
            <a:off x="31170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50" name="Google Shape;450;p64"/>
          <p:cNvSpPr>
            <a:spLocks noGrp="1"/>
          </p:cNvSpPr>
          <p:nvPr>
            <p:ph type="pic" idx="8"/>
          </p:nvPr>
        </p:nvSpPr>
        <p:spPr>
          <a:xfrm>
            <a:off x="323740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51" name="Google Shape;451;p64"/>
          <p:cNvSpPr>
            <a:spLocks noGrp="1"/>
          </p:cNvSpPr>
          <p:nvPr>
            <p:ph type="pic" idx="9"/>
          </p:nvPr>
        </p:nvSpPr>
        <p:spPr>
          <a:xfrm>
            <a:off x="616310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452" name="Google Shape;452;p64"/>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453" name="Google Shape;453;p64"/>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_ 4 Points with Icons">
  <p:cSld name="3 Column-Client Quotes_1_1_1_1">
    <p:spTree>
      <p:nvGrpSpPr>
        <p:cNvPr id="1" name="Shape 454"/>
        <p:cNvGrpSpPr/>
        <p:nvPr/>
      </p:nvGrpSpPr>
      <p:grpSpPr>
        <a:xfrm>
          <a:off x="0" y="0"/>
          <a:ext cx="0" cy="0"/>
          <a:chOff x="0" y="0"/>
          <a:chExt cx="0" cy="0"/>
        </a:xfrm>
      </p:grpSpPr>
      <p:sp>
        <p:nvSpPr>
          <p:cNvPr id="455" name="Google Shape;455;p65"/>
          <p:cNvSpPr txBox="1">
            <a:spLocks noGrp="1"/>
          </p:cNvSpPr>
          <p:nvPr>
            <p:ph type="subTitle" idx="1"/>
          </p:nvPr>
        </p:nvSpPr>
        <p:spPr>
          <a:xfrm>
            <a:off x="311689" y="2588625"/>
            <a:ext cx="19866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456" name="Google Shape;456;p65"/>
          <p:cNvSpPr txBox="1">
            <a:spLocks noGrp="1"/>
          </p:cNvSpPr>
          <p:nvPr>
            <p:ph type="body" idx="2"/>
          </p:nvPr>
        </p:nvSpPr>
        <p:spPr>
          <a:xfrm>
            <a:off x="311698" y="2892450"/>
            <a:ext cx="19866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57" name="Google Shape;457;p65"/>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8" name="Google Shape;458;p65"/>
          <p:cNvSpPr txBox="1">
            <a:spLocks noGrp="1"/>
          </p:cNvSpPr>
          <p:nvPr>
            <p:ph type="subTitle" idx="3"/>
          </p:nvPr>
        </p:nvSpPr>
        <p:spPr>
          <a:xfrm>
            <a:off x="2489608" y="2588625"/>
            <a:ext cx="19866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459" name="Google Shape;459;p65"/>
          <p:cNvSpPr txBox="1">
            <a:spLocks noGrp="1"/>
          </p:cNvSpPr>
          <p:nvPr>
            <p:ph type="body" idx="4"/>
          </p:nvPr>
        </p:nvSpPr>
        <p:spPr>
          <a:xfrm>
            <a:off x="2489611" y="2892450"/>
            <a:ext cx="19866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cxnSp>
        <p:nvCxnSpPr>
          <p:cNvPr id="460" name="Google Shape;460;p65"/>
          <p:cNvCxnSpPr/>
          <p:nvPr/>
        </p:nvCxnSpPr>
        <p:spPr>
          <a:xfrm rot="10800000">
            <a:off x="311537" y="2470625"/>
            <a:ext cx="1986600" cy="0"/>
          </a:xfrm>
          <a:prstGeom prst="straightConnector1">
            <a:avLst/>
          </a:prstGeom>
          <a:noFill/>
          <a:ln w="38100" cap="flat" cmpd="sng">
            <a:solidFill>
              <a:schemeClr val="lt2"/>
            </a:solidFill>
            <a:prstDash val="solid"/>
            <a:round/>
            <a:headEnd type="none" w="med" len="med"/>
            <a:tailEnd type="none" w="med" len="med"/>
          </a:ln>
        </p:spPr>
      </p:cxnSp>
      <p:cxnSp>
        <p:nvCxnSpPr>
          <p:cNvPr id="461" name="Google Shape;461;p65"/>
          <p:cNvCxnSpPr/>
          <p:nvPr/>
        </p:nvCxnSpPr>
        <p:spPr>
          <a:xfrm rot="10800000">
            <a:off x="2489463" y="2470625"/>
            <a:ext cx="1986600" cy="0"/>
          </a:xfrm>
          <a:prstGeom prst="straightConnector1">
            <a:avLst/>
          </a:prstGeom>
          <a:noFill/>
          <a:ln w="38100" cap="flat" cmpd="sng">
            <a:solidFill>
              <a:schemeClr val="lt2"/>
            </a:solidFill>
            <a:prstDash val="solid"/>
            <a:round/>
            <a:headEnd type="none" w="med" len="med"/>
            <a:tailEnd type="none" w="med" len="med"/>
          </a:ln>
        </p:spPr>
      </p:cxnSp>
      <p:sp>
        <p:nvSpPr>
          <p:cNvPr id="462" name="Google Shape;462;p65"/>
          <p:cNvSpPr txBox="1">
            <a:spLocks noGrp="1"/>
          </p:cNvSpPr>
          <p:nvPr>
            <p:ph type="subTitle" idx="5"/>
          </p:nvPr>
        </p:nvSpPr>
        <p:spPr>
          <a:xfrm>
            <a:off x="4667591" y="2588625"/>
            <a:ext cx="19866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463" name="Google Shape;463;p65"/>
          <p:cNvSpPr txBox="1">
            <a:spLocks noGrp="1"/>
          </p:cNvSpPr>
          <p:nvPr>
            <p:ph type="body" idx="6"/>
          </p:nvPr>
        </p:nvSpPr>
        <p:spPr>
          <a:xfrm>
            <a:off x="4667590" y="2892450"/>
            <a:ext cx="19866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cxnSp>
        <p:nvCxnSpPr>
          <p:cNvPr id="464" name="Google Shape;464;p65"/>
          <p:cNvCxnSpPr/>
          <p:nvPr/>
        </p:nvCxnSpPr>
        <p:spPr>
          <a:xfrm rot="10800000">
            <a:off x="4667446" y="2470625"/>
            <a:ext cx="1986600" cy="0"/>
          </a:xfrm>
          <a:prstGeom prst="straightConnector1">
            <a:avLst/>
          </a:prstGeom>
          <a:noFill/>
          <a:ln w="38100" cap="flat" cmpd="sng">
            <a:solidFill>
              <a:schemeClr val="lt2"/>
            </a:solidFill>
            <a:prstDash val="solid"/>
            <a:round/>
            <a:headEnd type="none" w="med" len="med"/>
            <a:tailEnd type="none" w="med" len="med"/>
          </a:ln>
        </p:spPr>
      </p:cxnSp>
      <p:sp>
        <p:nvSpPr>
          <p:cNvPr id="465" name="Google Shape;465;p65"/>
          <p:cNvSpPr>
            <a:spLocks noGrp="1"/>
          </p:cNvSpPr>
          <p:nvPr>
            <p:ph type="pic" idx="7"/>
          </p:nvPr>
        </p:nvSpPr>
        <p:spPr>
          <a:xfrm>
            <a:off x="31170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66" name="Google Shape;466;p65"/>
          <p:cNvSpPr>
            <a:spLocks noGrp="1"/>
          </p:cNvSpPr>
          <p:nvPr>
            <p:ph type="pic" idx="8"/>
          </p:nvPr>
        </p:nvSpPr>
        <p:spPr>
          <a:xfrm>
            <a:off x="2489475"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67" name="Google Shape;467;p65"/>
          <p:cNvSpPr>
            <a:spLocks noGrp="1"/>
          </p:cNvSpPr>
          <p:nvPr>
            <p:ph type="pic" idx="9"/>
          </p:nvPr>
        </p:nvSpPr>
        <p:spPr>
          <a:xfrm>
            <a:off x="4667250"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68" name="Google Shape;468;p65"/>
          <p:cNvSpPr txBox="1">
            <a:spLocks noGrp="1"/>
          </p:cNvSpPr>
          <p:nvPr>
            <p:ph type="subTitle" idx="13"/>
          </p:nvPr>
        </p:nvSpPr>
        <p:spPr>
          <a:xfrm>
            <a:off x="6845661" y="2588625"/>
            <a:ext cx="1986600" cy="3525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6"/>
              </a:buClr>
              <a:buSzPts val="1600"/>
              <a:buNone/>
              <a:defRPr sz="1600" b="1">
                <a:solidFill>
                  <a:schemeClr val="accent6"/>
                </a:solidFill>
              </a:defRPr>
            </a:lvl1pPr>
            <a:lvl2pPr lvl="1" rtl="0">
              <a:lnSpc>
                <a:spcPct val="100000"/>
              </a:lnSpc>
              <a:spcBef>
                <a:spcPts val="0"/>
              </a:spcBef>
              <a:spcAft>
                <a:spcPts val="0"/>
              </a:spcAft>
              <a:buClr>
                <a:schemeClr val="accent6"/>
              </a:buClr>
              <a:buSzPts val="1600"/>
              <a:buNone/>
              <a:defRPr sz="1600">
                <a:solidFill>
                  <a:schemeClr val="accent6"/>
                </a:solidFill>
              </a:defRPr>
            </a:lvl2pPr>
            <a:lvl3pPr lvl="2" rtl="0">
              <a:lnSpc>
                <a:spcPct val="100000"/>
              </a:lnSpc>
              <a:spcBef>
                <a:spcPts val="0"/>
              </a:spcBef>
              <a:spcAft>
                <a:spcPts val="0"/>
              </a:spcAft>
              <a:buClr>
                <a:schemeClr val="accent6"/>
              </a:buClr>
              <a:buSzPts val="1600"/>
              <a:buNone/>
              <a:defRPr sz="1600">
                <a:solidFill>
                  <a:schemeClr val="accent6"/>
                </a:solidFill>
              </a:defRPr>
            </a:lvl3pPr>
            <a:lvl4pPr lvl="3" rtl="0">
              <a:lnSpc>
                <a:spcPct val="100000"/>
              </a:lnSpc>
              <a:spcBef>
                <a:spcPts val="0"/>
              </a:spcBef>
              <a:spcAft>
                <a:spcPts val="0"/>
              </a:spcAft>
              <a:buClr>
                <a:schemeClr val="accent6"/>
              </a:buClr>
              <a:buSzPts val="1600"/>
              <a:buNone/>
              <a:defRPr sz="1600">
                <a:solidFill>
                  <a:schemeClr val="accent6"/>
                </a:solidFill>
              </a:defRPr>
            </a:lvl4pPr>
            <a:lvl5pPr lvl="4" rtl="0">
              <a:lnSpc>
                <a:spcPct val="100000"/>
              </a:lnSpc>
              <a:spcBef>
                <a:spcPts val="0"/>
              </a:spcBef>
              <a:spcAft>
                <a:spcPts val="0"/>
              </a:spcAft>
              <a:buClr>
                <a:schemeClr val="accent6"/>
              </a:buClr>
              <a:buSzPts val="1600"/>
              <a:buNone/>
              <a:defRPr sz="1600">
                <a:solidFill>
                  <a:schemeClr val="accent6"/>
                </a:solidFill>
              </a:defRPr>
            </a:lvl5pPr>
            <a:lvl6pPr lvl="5" rtl="0">
              <a:lnSpc>
                <a:spcPct val="100000"/>
              </a:lnSpc>
              <a:spcBef>
                <a:spcPts val="0"/>
              </a:spcBef>
              <a:spcAft>
                <a:spcPts val="0"/>
              </a:spcAft>
              <a:buClr>
                <a:schemeClr val="accent6"/>
              </a:buClr>
              <a:buSzPts val="1600"/>
              <a:buNone/>
              <a:defRPr sz="1600">
                <a:solidFill>
                  <a:schemeClr val="accent6"/>
                </a:solidFill>
              </a:defRPr>
            </a:lvl6pPr>
            <a:lvl7pPr lvl="6" rtl="0">
              <a:lnSpc>
                <a:spcPct val="100000"/>
              </a:lnSpc>
              <a:spcBef>
                <a:spcPts val="0"/>
              </a:spcBef>
              <a:spcAft>
                <a:spcPts val="0"/>
              </a:spcAft>
              <a:buClr>
                <a:schemeClr val="accent6"/>
              </a:buClr>
              <a:buSzPts val="1600"/>
              <a:buNone/>
              <a:defRPr sz="1600">
                <a:solidFill>
                  <a:schemeClr val="accent6"/>
                </a:solidFill>
              </a:defRPr>
            </a:lvl7pPr>
            <a:lvl8pPr lvl="7" rtl="0">
              <a:lnSpc>
                <a:spcPct val="100000"/>
              </a:lnSpc>
              <a:spcBef>
                <a:spcPts val="0"/>
              </a:spcBef>
              <a:spcAft>
                <a:spcPts val="0"/>
              </a:spcAft>
              <a:buClr>
                <a:schemeClr val="accent6"/>
              </a:buClr>
              <a:buSzPts val="1600"/>
              <a:buNone/>
              <a:defRPr sz="1600">
                <a:solidFill>
                  <a:schemeClr val="accent6"/>
                </a:solidFill>
              </a:defRPr>
            </a:lvl8pPr>
            <a:lvl9pPr lvl="8" rtl="0">
              <a:lnSpc>
                <a:spcPct val="100000"/>
              </a:lnSpc>
              <a:spcBef>
                <a:spcPts val="0"/>
              </a:spcBef>
              <a:spcAft>
                <a:spcPts val="0"/>
              </a:spcAft>
              <a:buClr>
                <a:schemeClr val="accent6"/>
              </a:buClr>
              <a:buSzPts val="1600"/>
              <a:buNone/>
              <a:defRPr sz="1600">
                <a:solidFill>
                  <a:schemeClr val="accent6"/>
                </a:solidFill>
              </a:defRPr>
            </a:lvl9pPr>
          </a:lstStyle>
          <a:p>
            <a:endParaRPr/>
          </a:p>
        </p:txBody>
      </p:sp>
      <p:sp>
        <p:nvSpPr>
          <p:cNvPr id="469" name="Google Shape;469;p65"/>
          <p:cNvSpPr txBox="1">
            <a:spLocks noGrp="1"/>
          </p:cNvSpPr>
          <p:nvPr>
            <p:ph type="body" idx="14"/>
          </p:nvPr>
        </p:nvSpPr>
        <p:spPr>
          <a:xfrm>
            <a:off x="6845660" y="2892450"/>
            <a:ext cx="1986600" cy="1527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cxnSp>
        <p:nvCxnSpPr>
          <p:cNvPr id="470" name="Google Shape;470;p65"/>
          <p:cNvCxnSpPr/>
          <p:nvPr/>
        </p:nvCxnSpPr>
        <p:spPr>
          <a:xfrm rot="10800000">
            <a:off x="6845517" y="2470625"/>
            <a:ext cx="1986600" cy="0"/>
          </a:xfrm>
          <a:prstGeom prst="straightConnector1">
            <a:avLst/>
          </a:prstGeom>
          <a:noFill/>
          <a:ln w="38100" cap="flat" cmpd="sng">
            <a:solidFill>
              <a:schemeClr val="lt2"/>
            </a:solidFill>
            <a:prstDash val="solid"/>
            <a:round/>
            <a:headEnd type="none" w="med" len="med"/>
            <a:tailEnd type="none" w="med" len="med"/>
          </a:ln>
        </p:spPr>
      </p:cxnSp>
      <p:sp>
        <p:nvSpPr>
          <p:cNvPr id="471" name="Google Shape;471;p65"/>
          <p:cNvSpPr>
            <a:spLocks noGrp="1"/>
          </p:cNvSpPr>
          <p:nvPr>
            <p:ph type="pic" idx="15"/>
          </p:nvPr>
        </p:nvSpPr>
        <p:spPr>
          <a:xfrm>
            <a:off x="6845025" y="1218852"/>
            <a:ext cx="1038300" cy="1039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472" name="Google Shape;472;p65"/>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473" name="Google Shape;473;p65"/>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_c.Basic Title and Body">
  <p:cSld name="CUSTOM_10">
    <p:spTree>
      <p:nvGrpSpPr>
        <p:cNvPr id="1" name="Shape 474"/>
        <p:cNvGrpSpPr/>
        <p:nvPr/>
      </p:nvGrpSpPr>
      <p:grpSpPr>
        <a:xfrm>
          <a:off x="0" y="0"/>
          <a:ext cx="0" cy="0"/>
          <a:chOff x="0" y="0"/>
          <a:chExt cx="0" cy="0"/>
        </a:xfrm>
      </p:grpSpPr>
      <p:sp>
        <p:nvSpPr>
          <p:cNvPr id="475" name="Google Shape;475;p66"/>
          <p:cNvSpPr txBox="1">
            <a:spLocks noGrp="1"/>
          </p:cNvSpPr>
          <p:nvPr>
            <p:ph type="title"/>
          </p:nvPr>
        </p:nvSpPr>
        <p:spPr>
          <a:xfrm>
            <a:off x="389275" y="388125"/>
            <a:ext cx="83514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66"/>
          <p:cNvSpPr txBox="1">
            <a:spLocks noGrp="1"/>
          </p:cNvSpPr>
          <p:nvPr>
            <p:ph type="body" idx="1"/>
          </p:nvPr>
        </p:nvSpPr>
        <p:spPr>
          <a:xfrm>
            <a:off x="389275" y="1101625"/>
            <a:ext cx="83514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77" name="Google Shape;477;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78" name="Google Shape;478;p66"/>
          <p:cNvSpPr/>
          <p:nvPr/>
        </p:nvSpPr>
        <p:spPr>
          <a:xfrm>
            <a:off x="5575" y="5082399"/>
            <a:ext cx="9144000" cy="61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483"/>
        <p:cNvGrpSpPr/>
        <p:nvPr/>
      </p:nvGrpSpPr>
      <p:grpSpPr>
        <a:xfrm>
          <a:off x="0" y="0"/>
          <a:ext cx="0" cy="0"/>
          <a:chOff x="0" y="0"/>
          <a:chExt cx="0" cy="0"/>
        </a:xfrm>
      </p:grpSpPr>
      <p:sp>
        <p:nvSpPr>
          <p:cNvPr id="484" name="Google Shape;484;p68"/>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90000"/>
              </a:lnSpc>
              <a:spcBef>
                <a:spcPts val="0"/>
              </a:spcBef>
              <a:spcAft>
                <a:spcPts val="0"/>
              </a:spcAft>
              <a:buClr>
                <a:srgbClr val="FFFFFF"/>
              </a:buClr>
              <a:buSzPts val="5200"/>
              <a:buNone/>
              <a:defRPr sz="5200">
                <a:solidFill>
                  <a:srgbClr val="FFFFFF"/>
                </a:solidFill>
              </a:defRPr>
            </a:lvl2pPr>
            <a:lvl3pPr lvl="2" rtl="0">
              <a:lnSpc>
                <a:spcPct val="90000"/>
              </a:lnSpc>
              <a:spcBef>
                <a:spcPts val="0"/>
              </a:spcBef>
              <a:spcAft>
                <a:spcPts val="0"/>
              </a:spcAft>
              <a:buClr>
                <a:srgbClr val="FFFFFF"/>
              </a:buClr>
              <a:buSzPts val="5200"/>
              <a:buNone/>
              <a:defRPr sz="5200">
                <a:solidFill>
                  <a:srgbClr val="FFFFFF"/>
                </a:solidFill>
              </a:defRPr>
            </a:lvl3pPr>
            <a:lvl4pPr lvl="3" rtl="0">
              <a:lnSpc>
                <a:spcPct val="90000"/>
              </a:lnSpc>
              <a:spcBef>
                <a:spcPts val="0"/>
              </a:spcBef>
              <a:spcAft>
                <a:spcPts val="0"/>
              </a:spcAft>
              <a:buClr>
                <a:srgbClr val="FFFFFF"/>
              </a:buClr>
              <a:buSzPts val="5200"/>
              <a:buNone/>
              <a:defRPr sz="5200">
                <a:solidFill>
                  <a:srgbClr val="FFFFFF"/>
                </a:solidFill>
              </a:defRPr>
            </a:lvl4pPr>
            <a:lvl5pPr lvl="4" rtl="0">
              <a:lnSpc>
                <a:spcPct val="90000"/>
              </a:lnSpc>
              <a:spcBef>
                <a:spcPts val="0"/>
              </a:spcBef>
              <a:spcAft>
                <a:spcPts val="0"/>
              </a:spcAft>
              <a:buClr>
                <a:srgbClr val="FFFFFF"/>
              </a:buClr>
              <a:buSzPts val="5200"/>
              <a:buNone/>
              <a:defRPr sz="5200">
                <a:solidFill>
                  <a:srgbClr val="FFFFFF"/>
                </a:solidFill>
              </a:defRPr>
            </a:lvl5pPr>
            <a:lvl6pPr lvl="5" rtl="0">
              <a:lnSpc>
                <a:spcPct val="90000"/>
              </a:lnSpc>
              <a:spcBef>
                <a:spcPts val="0"/>
              </a:spcBef>
              <a:spcAft>
                <a:spcPts val="0"/>
              </a:spcAft>
              <a:buClr>
                <a:srgbClr val="FFFFFF"/>
              </a:buClr>
              <a:buSzPts val="5200"/>
              <a:buNone/>
              <a:defRPr sz="5200">
                <a:solidFill>
                  <a:srgbClr val="FFFFFF"/>
                </a:solidFill>
              </a:defRPr>
            </a:lvl6pPr>
            <a:lvl7pPr lvl="6" rtl="0">
              <a:lnSpc>
                <a:spcPct val="90000"/>
              </a:lnSpc>
              <a:spcBef>
                <a:spcPts val="0"/>
              </a:spcBef>
              <a:spcAft>
                <a:spcPts val="0"/>
              </a:spcAft>
              <a:buClr>
                <a:srgbClr val="FFFFFF"/>
              </a:buClr>
              <a:buSzPts val="5200"/>
              <a:buNone/>
              <a:defRPr sz="5200">
                <a:solidFill>
                  <a:srgbClr val="FFFFFF"/>
                </a:solidFill>
              </a:defRPr>
            </a:lvl7pPr>
            <a:lvl8pPr lvl="7" rtl="0">
              <a:lnSpc>
                <a:spcPct val="90000"/>
              </a:lnSpc>
              <a:spcBef>
                <a:spcPts val="0"/>
              </a:spcBef>
              <a:spcAft>
                <a:spcPts val="0"/>
              </a:spcAft>
              <a:buClr>
                <a:srgbClr val="FFFFFF"/>
              </a:buClr>
              <a:buSzPts val="5200"/>
              <a:buNone/>
              <a:defRPr sz="5200">
                <a:solidFill>
                  <a:srgbClr val="FFFFFF"/>
                </a:solidFill>
              </a:defRPr>
            </a:lvl8pPr>
            <a:lvl9pPr lvl="8" rtl="0">
              <a:lnSpc>
                <a:spcPct val="90000"/>
              </a:lnSpc>
              <a:spcBef>
                <a:spcPts val="0"/>
              </a:spcBef>
              <a:spcAft>
                <a:spcPts val="0"/>
              </a:spcAft>
              <a:buClr>
                <a:srgbClr val="FFFFFF"/>
              </a:buClr>
              <a:buSzPts val="5200"/>
              <a:buNone/>
              <a:defRPr sz="5200">
                <a:solidFill>
                  <a:srgbClr val="FFFFFF"/>
                </a:solidFill>
              </a:defRPr>
            </a:lvl9pPr>
          </a:lstStyle>
          <a:p>
            <a:endParaRPr/>
          </a:p>
        </p:txBody>
      </p:sp>
      <p:sp>
        <p:nvSpPr>
          <p:cNvPr id="485" name="Google Shape;485;p68"/>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486" name="Google Shape;486;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87" name="Google Shape;487;p68"/>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488" name="Google Shape;488;p68"/>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Boston)">
  <p:cSld name="TITLE_1">
    <p:bg>
      <p:bgPr>
        <a:blipFill>
          <a:blip r:embed="rId2">
            <a:alphaModFix/>
          </a:blip>
          <a:stretch>
            <a:fillRect/>
          </a:stretch>
        </a:blipFill>
        <a:effectLst/>
      </p:bgPr>
    </p:bg>
    <p:spTree>
      <p:nvGrpSpPr>
        <p:cNvPr id="1" name="Shape 489"/>
        <p:cNvGrpSpPr/>
        <p:nvPr/>
      </p:nvGrpSpPr>
      <p:grpSpPr>
        <a:xfrm>
          <a:off x="0" y="0"/>
          <a:ext cx="0" cy="0"/>
          <a:chOff x="0" y="0"/>
          <a:chExt cx="0" cy="0"/>
        </a:xfrm>
      </p:grpSpPr>
      <p:sp>
        <p:nvSpPr>
          <p:cNvPr id="490" name="Google Shape;490;p69"/>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90000"/>
              </a:lnSpc>
              <a:spcBef>
                <a:spcPts val="0"/>
              </a:spcBef>
              <a:spcAft>
                <a:spcPts val="0"/>
              </a:spcAft>
              <a:buClr>
                <a:srgbClr val="FFFFFF"/>
              </a:buClr>
              <a:buSzPts val="5200"/>
              <a:buNone/>
              <a:defRPr sz="5200">
                <a:solidFill>
                  <a:srgbClr val="FFFFFF"/>
                </a:solidFill>
              </a:defRPr>
            </a:lvl2pPr>
            <a:lvl3pPr lvl="2" rtl="0">
              <a:lnSpc>
                <a:spcPct val="90000"/>
              </a:lnSpc>
              <a:spcBef>
                <a:spcPts val="0"/>
              </a:spcBef>
              <a:spcAft>
                <a:spcPts val="0"/>
              </a:spcAft>
              <a:buClr>
                <a:srgbClr val="FFFFFF"/>
              </a:buClr>
              <a:buSzPts val="5200"/>
              <a:buNone/>
              <a:defRPr sz="5200">
                <a:solidFill>
                  <a:srgbClr val="FFFFFF"/>
                </a:solidFill>
              </a:defRPr>
            </a:lvl3pPr>
            <a:lvl4pPr lvl="3" rtl="0">
              <a:lnSpc>
                <a:spcPct val="90000"/>
              </a:lnSpc>
              <a:spcBef>
                <a:spcPts val="0"/>
              </a:spcBef>
              <a:spcAft>
                <a:spcPts val="0"/>
              </a:spcAft>
              <a:buClr>
                <a:srgbClr val="FFFFFF"/>
              </a:buClr>
              <a:buSzPts val="5200"/>
              <a:buNone/>
              <a:defRPr sz="5200">
                <a:solidFill>
                  <a:srgbClr val="FFFFFF"/>
                </a:solidFill>
              </a:defRPr>
            </a:lvl4pPr>
            <a:lvl5pPr lvl="4" rtl="0">
              <a:lnSpc>
                <a:spcPct val="90000"/>
              </a:lnSpc>
              <a:spcBef>
                <a:spcPts val="0"/>
              </a:spcBef>
              <a:spcAft>
                <a:spcPts val="0"/>
              </a:spcAft>
              <a:buClr>
                <a:srgbClr val="FFFFFF"/>
              </a:buClr>
              <a:buSzPts val="5200"/>
              <a:buNone/>
              <a:defRPr sz="5200">
                <a:solidFill>
                  <a:srgbClr val="FFFFFF"/>
                </a:solidFill>
              </a:defRPr>
            </a:lvl5pPr>
            <a:lvl6pPr lvl="5" rtl="0">
              <a:lnSpc>
                <a:spcPct val="90000"/>
              </a:lnSpc>
              <a:spcBef>
                <a:spcPts val="0"/>
              </a:spcBef>
              <a:spcAft>
                <a:spcPts val="0"/>
              </a:spcAft>
              <a:buClr>
                <a:srgbClr val="FFFFFF"/>
              </a:buClr>
              <a:buSzPts val="5200"/>
              <a:buNone/>
              <a:defRPr sz="5200">
                <a:solidFill>
                  <a:srgbClr val="FFFFFF"/>
                </a:solidFill>
              </a:defRPr>
            </a:lvl6pPr>
            <a:lvl7pPr lvl="6" rtl="0">
              <a:lnSpc>
                <a:spcPct val="90000"/>
              </a:lnSpc>
              <a:spcBef>
                <a:spcPts val="0"/>
              </a:spcBef>
              <a:spcAft>
                <a:spcPts val="0"/>
              </a:spcAft>
              <a:buClr>
                <a:srgbClr val="FFFFFF"/>
              </a:buClr>
              <a:buSzPts val="5200"/>
              <a:buNone/>
              <a:defRPr sz="5200">
                <a:solidFill>
                  <a:srgbClr val="FFFFFF"/>
                </a:solidFill>
              </a:defRPr>
            </a:lvl7pPr>
            <a:lvl8pPr lvl="7" rtl="0">
              <a:lnSpc>
                <a:spcPct val="90000"/>
              </a:lnSpc>
              <a:spcBef>
                <a:spcPts val="0"/>
              </a:spcBef>
              <a:spcAft>
                <a:spcPts val="0"/>
              </a:spcAft>
              <a:buClr>
                <a:srgbClr val="FFFFFF"/>
              </a:buClr>
              <a:buSzPts val="5200"/>
              <a:buNone/>
              <a:defRPr sz="5200">
                <a:solidFill>
                  <a:srgbClr val="FFFFFF"/>
                </a:solidFill>
              </a:defRPr>
            </a:lvl8pPr>
            <a:lvl9pPr lvl="8" rtl="0">
              <a:lnSpc>
                <a:spcPct val="90000"/>
              </a:lnSpc>
              <a:spcBef>
                <a:spcPts val="0"/>
              </a:spcBef>
              <a:spcAft>
                <a:spcPts val="0"/>
              </a:spcAft>
              <a:buClr>
                <a:srgbClr val="FFFFFF"/>
              </a:buClr>
              <a:buSzPts val="5200"/>
              <a:buNone/>
              <a:defRPr sz="5200">
                <a:solidFill>
                  <a:srgbClr val="FFFFFF"/>
                </a:solidFill>
              </a:defRPr>
            </a:lvl9pPr>
          </a:lstStyle>
          <a:p>
            <a:endParaRPr/>
          </a:p>
        </p:txBody>
      </p:sp>
      <p:sp>
        <p:nvSpPr>
          <p:cNvPr id="491" name="Google Shape;491;p69"/>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492" name="Google Shape;492;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93" name="Google Shape;493;p69"/>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494" name="Google Shape;494;p69"/>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Building)">
  <p:cSld name="TITLE_1_1">
    <p:bg>
      <p:bgPr>
        <a:blipFill>
          <a:blip r:embed="rId2">
            <a:alphaModFix/>
          </a:blip>
          <a:stretch>
            <a:fillRect/>
          </a:stretch>
        </a:blipFill>
        <a:effectLst/>
      </p:bgPr>
    </p:bg>
    <p:spTree>
      <p:nvGrpSpPr>
        <p:cNvPr id="1" name="Shape 495"/>
        <p:cNvGrpSpPr/>
        <p:nvPr/>
      </p:nvGrpSpPr>
      <p:grpSpPr>
        <a:xfrm>
          <a:off x="0" y="0"/>
          <a:ext cx="0" cy="0"/>
          <a:chOff x="0" y="0"/>
          <a:chExt cx="0" cy="0"/>
        </a:xfrm>
      </p:grpSpPr>
      <p:sp>
        <p:nvSpPr>
          <p:cNvPr id="496" name="Google Shape;496;p70"/>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80000"/>
              </a:lnSpc>
              <a:spcBef>
                <a:spcPts val="0"/>
              </a:spcBef>
              <a:spcAft>
                <a:spcPts val="0"/>
              </a:spcAft>
              <a:buClr>
                <a:srgbClr val="FFFFFF"/>
              </a:buClr>
              <a:buSzPts val="5200"/>
              <a:buNone/>
              <a:defRPr sz="5200">
                <a:solidFill>
                  <a:srgbClr val="FFFFFF"/>
                </a:solidFill>
              </a:defRPr>
            </a:lvl2pPr>
            <a:lvl3pPr lvl="2" rtl="0">
              <a:lnSpc>
                <a:spcPct val="80000"/>
              </a:lnSpc>
              <a:spcBef>
                <a:spcPts val="0"/>
              </a:spcBef>
              <a:spcAft>
                <a:spcPts val="0"/>
              </a:spcAft>
              <a:buClr>
                <a:srgbClr val="FFFFFF"/>
              </a:buClr>
              <a:buSzPts val="5200"/>
              <a:buNone/>
              <a:defRPr sz="5200">
                <a:solidFill>
                  <a:srgbClr val="FFFFFF"/>
                </a:solidFill>
              </a:defRPr>
            </a:lvl3pPr>
            <a:lvl4pPr lvl="3" rtl="0">
              <a:lnSpc>
                <a:spcPct val="80000"/>
              </a:lnSpc>
              <a:spcBef>
                <a:spcPts val="0"/>
              </a:spcBef>
              <a:spcAft>
                <a:spcPts val="0"/>
              </a:spcAft>
              <a:buClr>
                <a:srgbClr val="FFFFFF"/>
              </a:buClr>
              <a:buSzPts val="5200"/>
              <a:buNone/>
              <a:defRPr sz="5200">
                <a:solidFill>
                  <a:srgbClr val="FFFFFF"/>
                </a:solidFill>
              </a:defRPr>
            </a:lvl4pPr>
            <a:lvl5pPr lvl="4" rtl="0">
              <a:lnSpc>
                <a:spcPct val="80000"/>
              </a:lnSpc>
              <a:spcBef>
                <a:spcPts val="0"/>
              </a:spcBef>
              <a:spcAft>
                <a:spcPts val="0"/>
              </a:spcAft>
              <a:buClr>
                <a:srgbClr val="FFFFFF"/>
              </a:buClr>
              <a:buSzPts val="5200"/>
              <a:buNone/>
              <a:defRPr sz="5200">
                <a:solidFill>
                  <a:srgbClr val="FFFFFF"/>
                </a:solidFill>
              </a:defRPr>
            </a:lvl5pPr>
            <a:lvl6pPr lvl="5" rtl="0">
              <a:lnSpc>
                <a:spcPct val="80000"/>
              </a:lnSpc>
              <a:spcBef>
                <a:spcPts val="0"/>
              </a:spcBef>
              <a:spcAft>
                <a:spcPts val="0"/>
              </a:spcAft>
              <a:buClr>
                <a:srgbClr val="FFFFFF"/>
              </a:buClr>
              <a:buSzPts val="5200"/>
              <a:buNone/>
              <a:defRPr sz="5200">
                <a:solidFill>
                  <a:srgbClr val="FFFFFF"/>
                </a:solidFill>
              </a:defRPr>
            </a:lvl6pPr>
            <a:lvl7pPr lvl="6" rtl="0">
              <a:lnSpc>
                <a:spcPct val="80000"/>
              </a:lnSpc>
              <a:spcBef>
                <a:spcPts val="0"/>
              </a:spcBef>
              <a:spcAft>
                <a:spcPts val="0"/>
              </a:spcAft>
              <a:buClr>
                <a:srgbClr val="FFFFFF"/>
              </a:buClr>
              <a:buSzPts val="5200"/>
              <a:buNone/>
              <a:defRPr sz="5200">
                <a:solidFill>
                  <a:srgbClr val="FFFFFF"/>
                </a:solidFill>
              </a:defRPr>
            </a:lvl7pPr>
            <a:lvl8pPr lvl="7" rtl="0">
              <a:lnSpc>
                <a:spcPct val="80000"/>
              </a:lnSpc>
              <a:spcBef>
                <a:spcPts val="0"/>
              </a:spcBef>
              <a:spcAft>
                <a:spcPts val="0"/>
              </a:spcAft>
              <a:buClr>
                <a:srgbClr val="FFFFFF"/>
              </a:buClr>
              <a:buSzPts val="5200"/>
              <a:buNone/>
              <a:defRPr sz="5200">
                <a:solidFill>
                  <a:srgbClr val="FFFFFF"/>
                </a:solidFill>
              </a:defRPr>
            </a:lvl8pPr>
            <a:lvl9pPr lvl="8" rtl="0">
              <a:lnSpc>
                <a:spcPct val="80000"/>
              </a:lnSpc>
              <a:spcBef>
                <a:spcPts val="0"/>
              </a:spcBef>
              <a:spcAft>
                <a:spcPts val="0"/>
              </a:spcAft>
              <a:buClr>
                <a:srgbClr val="FFFFFF"/>
              </a:buClr>
              <a:buSzPts val="5200"/>
              <a:buNone/>
              <a:defRPr sz="5200">
                <a:solidFill>
                  <a:srgbClr val="FFFFFF"/>
                </a:solidFill>
              </a:defRPr>
            </a:lvl9pPr>
          </a:lstStyle>
          <a:p>
            <a:endParaRPr/>
          </a:p>
        </p:txBody>
      </p:sp>
      <p:sp>
        <p:nvSpPr>
          <p:cNvPr id="497" name="Google Shape;497;p70"/>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498" name="Google Shape;498;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99" name="Google Shape;499;p70"/>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500" name="Google Shape;500;p70"/>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Utah Capitol)">
  <p:cSld name="TITLE_1_1_1">
    <p:bg>
      <p:bgPr>
        <a:blipFill>
          <a:blip r:embed="rId2">
            <a:alphaModFix/>
          </a:blip>
          <a:stretch>
            <a:fillRect/>
          </a:stretch>
        </a:blipFill>
        <a:effectLst/>
      </p:bgPr>
    </p:bg>
    <p:spTree>
      <p:nvGrpSpPr>
        <p:cNvPr id="1" name="Shape 501"/>
        <p:cNvGrpSpPr/>
        <p:nvPr/>
      </p:nvGrpSpPr>
      <p:grpSpPr>
        <a:xfrm>
          <a:off x="0" y="0"/>
          <a:ext cx="0" cy="0"/>
          <a:chOff x="0" y="0"/>
          <a:chExt cx="0" cy="0"/>
        </a:xfrm>
      </p:grpSpPr>
      <p:sp>
        <p:nvSpPr>
          <p:cNvPr id="502" name="Google Shape;502;p71"/>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90000"/>
              </a:lnSpc>
              <a:spcBef>
                <a:spcPts val="0"/>
              </a:spcBef>
              <a:spcAft>
                <a:spcPts val="0"/>
              </a:spcAft>
              <a:buClr>
                <a:srgbClr val="FFFFFF"/>
              </a:buClr>
              <a:buSzPts val="5200"/>
              <a:buNone/>
              <a:defRPr sz="5200">
                <a:solidFill>
                  <a:srgbClr val="FFFFFF"/>
                </a:solidFill>
              </a:defRPr>
            </a:lvl2pPr>
            <a:lvl3pPr lvl="2" rtl="0">
              <a:lnSpc>
                <a:spcPct val="90000"/>
              </a:lnSpc>
              <a:spcBef>
                <a:spcPts val="0"/>
              </a:spcBef>
              <a:spcAft>
                <a:spcPts val="0"/>
              </a:spcAft>
              <a:buClr>
                <a:srgbClr val="FFFFFF"/>
              </a:buClr>
              <a:buSzPts val="5200"/>
              <a:buNone/>
              <a:defRPr sz="5200">
                <a:solidFill>
                  <a:srgbClr val="FFFFFF"/>
                </a:solidFill>
              </a:defRPr>
            </a:lvl3pPr>
            <a:lvl4pPr lvl="3" rtl="0">
              <a:lnSpc>
                <a:spcPct val="90000"/>
              </a:lnSpc>
              <a:spcBef>
                <a:spcPts val="0"/>
              </a:spcBef>
              <a:spcAft>
                <a:spcPts val="0"/>
              </a:spcAft>
              <a:buClr>
                <a:srgbClr val="FFFFFF"/>
              </a:buClr>
              <a:buSzPts val="5200"/>
              <a:buNone/>
              <a:defRPr sz="5200">
                <a:solidFill>
                  <a:srgbClr val="FFFFFF"/>
                </a:solidFill>
              </a:defRPr>
            </a:lvl4pPr>
            <a:lvl5pPr lvl="4" rtl="0">
              <a:lnSpc>
                <a:spcPct val="90000"/>
              </a:lnSpc>
              <a:spcBef>
                <a:spcPts val="0"/>
              </a:spcBef>
              <a:spcAft>
                <a:spcPts val="0"/>
              </a:spcAft>
              <a:buClr>
                <a:srgbClr val="FFFFFF"/>
              </a:buClr>
              <a:buSzPts val="5200"/>
              <a:buNone/>
              <a:defRPr sz="5200">
                <a:solidFill>
                  <a:srgbClr val="FFFFFF"/>
                </a:solidFill>
              </a:defRPr>
            </a:lvl5pPr>
            <a:lvl6pPr lvl="5" rtl="0">
              <a:lnSpc>
                <a:spcPct val="90000"/>
              </a:lnSpc>
              <a:spcBef>
                <a:spcPts val="0"/>
              </a:spcBef>
              <a:spcAft>
                <a:spcPts val="0"/>
              </a:spcAft>
              <a:buClr>
                <a:srgbClr val="FFFFFF"/>
              </a:buClr>
              <a:buSzPts val="5200"/>
              <a:buNone/>
              <a:defRPr sz="5200">
                <a:solidFill>
                  <a:srgbClr val="FFFFFF"/>
                </a:solidFill>
              </a:defRPr>
            </a:lvl6pPr>
            <a:lvl7pPr lvl="6" rtl="0">
              <a:lnSpc>
                <a:spcPct val="90000"/>
              </a:lnSpc>
              <a:spcBef>
                <a:spcPts val="0"/>
              </a:spcBef>
              <a:spcAft>
                <a:spcPts val="0"/>
              </a:spcAft>
              <a:buClr>
                <a:srgbClr val="FFFFFF"/>
              </a:buClr>
              <a:buSzPts val="5200"/>
              <a:buNone/>
              <a:defRPr sz="5200">
                <a:solidFill>
                  <a:srgbClr val="FFFFFF"/>
                </a:solidFill>
              </a:defRPr>
            </a:lvl7pPr>
            <a:lvl8pPr lvl="7" rtl="0">
              <a:lnSpc>
                <a:spcPct val="90000"/>
              </a:lnSpc>
              <a:spcBef>
                <a:spcPts val="0"/>
              </a:spcBef>
              <a:spcAft>
                <a:spcPts val="0"/>
              </a:spcAft>
              <a:buClr>
                <a:srgbClr val="FFFFFF"/>
              </a:buClr>
              <a:buSzPts val="5200"/>
              <a:buNone/>
              <a:defRPr sz="5200">
                <a:solidFill>
                  <a:srgbClr val="FFFFFF"/>
                </a:solidFill>
              </a:defRPr>
            </a:lvl8pPr>
            <a:lvl9pPr lvl="8" rtl="0">
              <a:lnSpc>
                <a:spcPct val="90000"/>
              </a:lnSpc>
              <a:spcBef>
                <a:spcPts val="0"/>
              </a:spcBef>
              <a:spcAft>
                <a:spcPts val="0"/>
              </a:spcAft>
              <a:buClr>
                <a:srgbClr val="FFFFFF"/>
              </a:buClr>
              <a:buSzPts val="5200"/>
              <a:buNone/>
              <a:defRPr sz="5200">
                <a:solidFill>
                  <a:srgbClr val="FFFFFF"/>
                </a:solidFill>
              </a:defRPr>
            </a:lvl9pPr>
          </a:lstStyle>
          <a:p>
            <a:endParaRPr/>
          </a:p>
        </p:txBody>
      </p:sp>
      <p:sp>
        <p:nvSpPr>
          <p:cNvPr id="503" name="Google Shape;503;p71"/>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504" name="Google Shape;504;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05" name="Google Shape;505;p71"/>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506" name="Google Shape;506;p71"/>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City)">
  <p:cSld name="TITLE_1_1_2">
    <p:bg>
      <p:bgPr>
        <a:blipFill>
          <a:blip r:embed="rId2">
            <a:alphaModFix/>
          </a:blip>
          <a:stretch>
            <a:fillRect/>
          </a:stretch>
        </a:blipFill>
        <a:effectLst/>
      </p:bgPr>
    </p:bg>
    <p:spTree>
      <p:nvGrpSpPr>
        <p:cNvPr id="1" name="Shape 507"/>
        <p:cNvGrpSpPr/>
        <p:nvPr/>
      </p:nvGrpSpPr>
      <p:grpSpPr>
        <a:xfrm>
          <a:off x="0" y="0"/>
          <a:ext cx="0" cy="0"/>
          <a:chOff x="0" y="0"/>
          <a:chExt cx="0" cy="0"/>
        </a:xfrm>
      </p:grpSpPr>
      <p:sp>
        <p:nvSpPr>
          <p:cNvPr id="508" name="Google Shape;508;p72"/>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90000"/>
              </a:lnSpc>
              <a:spcBef>
                <a:spcPts val="0"/>
              </a:spcBef>
              <a:spcAft>
                <a:spcPts val="0"/>
              </a:spcAft>
              <a:buClr>
                <a:srgbClr val="FFFFFF"/>
              </a:buClr>
              <a:buSzPts val="5200"/>
              <a:buNone/>
              <a:defRPr sz="5200">
                <a:solidFill>
                  <a:srgbClr val="FFFFFF"/>
                </a:solidFill>
              </a:defRPr>
            </a:lvl2pPr>
            <a:lvl3pPr lvl="2" rtl="0">
              <a:lnSpc>
                <a:spcPct val="90000"/>
              </a:lnSpc>
              <a:spcBef>
                <a:spcPts val="0"/>
              </a:spcBef>
              <a:spcAft>
                <a:spcPts val="0"/>
              </a:spcAft>
              <a:buClr>
                <a:srgbClr val="FFFFFF"/>
              </a:buClr>
              <a:buSzPts val="5200"/>
              <a:buNone/>
              <a:defRPr sz="5200">
                <a:solidFill>
                  <a:srgbClr val="FFFFFF"/>
                </a:solidFill>
              </a:defRPr>
            </a:lvl3pPr>
            <a:lvl4pPr lvl="3" rtl="0">
              <a:lnSpc>
                <a:spcPct val="90000"/>
              </a:lnSpc>
              <a:spcBef>
                <a:spcPts val="0"/>
              </a:spcBef>
              <a:spcAft>
                <a:spcPts val="0"/>
              </a:spcAft>
              <a:buClr>
                <a:srgbClr val="FFFFFF"/>
              </a:buClr>
              <a:buSzPts val="5200"/>
              <a:buNone/>
              <a:defRPr sz="5200">
                <a:solidFill>
                  <a:srgbClr val="FFFFFF"/>
                </a:solidFill>
              </a:defRPr>
            </a:lvl4pPr>
            <a:lvl5pPr lvl="4" rtl="0">
              <a:lnSpc>
                <a:spcPct val="90000"/>
              </a:lnSpc>
              <a:spcBef>
                <a:spcPts val="0"/>
              </a:spcBef>
              <a:spcAft>
                <a:spcPts val="0"/>
              </a:spcAft>
              <a:buClr>
                <a:srgbClr val="FFFFFF"/>
              </a:buClr>
              <a:buSzPts val="5200"/>
              <a:buNone/>
              <a:defRPr sz="5200">
                <a:solidFill>
                  <a:srgbClr val="FFFFFF"/>
                </a:solidFill>
              </a:defRPr>
            </a:lvl5pPr>
            <a:lvl6pPr lvl="5" rtl="0">
              <a:lnSpc>
                <a:spcPct val="90000"/>
              </a:lnSpc>
              <a:spcBef>
                <a:spcPts val="0"/>
              </a:spcBef>
              <a:spcAft>
                <a:spcPts val="0"/>
              </a:spcAft>
              <a:buClr>
                <a:srgbClr val="FFFFFF"/>
              </a:buClr>
              <a:buSzPts val="5200"/>
              <a:buNone/>
              <a:defRPr sz="5200">
                <a:solidFill>
                  <a:srgbClr val="FFFFFF"/>
                </a:solidFill>
              </a:defRPr>
            </a:lvl6pPr>
            <a:lvl7pPr lvl="6" rtl="0">
              <a:lnSpc>
                <a:spcPct val="90000"/>
              </a:lnSpc>
              <a:spcBef>
                <a:spcPts val="0"/>
              </a:spcBef>
              <a:spcAft>
                <a:spcPts val="0"/>
              </a:spcAft>
              <a:buClr>
                <a:srgbClr val="FFFFFF"/>
              </a:buClr>
              <a:buSzPts val="5200"/>
              <a:buNone/>
              <a:defRPr sz="5200">
                <a:solidFill>
                  <a:srgbClr val="FFFFFF"/>
                </a:solidFill>
              </a:defRPr>
            </a:lvl7pPr>
            <a:lvl8pPr lvl="7" rtl="0">
              <a:lnSpc>
                <a:spcPct val="90000"/>
              </a:lnSpc>
              <a:spcBef>
                <a:spcPts val="0"/>
              </a:spcBef>
              <a:spcAft>
                <a:spcPts val="0"/>
              </a:spcAft>
              <a:buClr>
                <a:srgbClr val="FFFFFF"/>
              </a:buClr>
              <a:buSzPts val="5200"/>
              <a:buNone/>
              <a:defRPr sz="5200">
                <a:solidFill>
                  <a:srgbClr val="FFFFFF"/>
                </a:solidFill>
              </a:defRPr>
            </a:lvl8pPr>
            <a:lvl9pPr lvl="8" rtl="0">
              <a:lnSpc>
                <a:spcPct val="90000"/>
              </a:lnSpc>
              <a:spcBef>
                <a:spcPts val="0"/>
              </a:spcBef>
              <a:spcAft>
                <a:spcPts val="0"/>
              </a:spcAft>
              <a:buClr>
                <a:srgbClr val="FFFFFF"/>
              </a:buClr>
              <a:buSzPts val="5200"/>
              <a:buNone/>
              <a:defRPr sz="5200">
                <a:solidFill>
                  <a:srgbClr val="FFFFFF"/>
                </a:solidFill>
              </a:defRPr>
            </a:lvl9pPr>
          </a:lstStyle>
          <a:p>
            <a:endParaRPr/>
          </a:p>
        </p:txBody>
      </p:sp>
      <p:sp>
        <p:nvSpPr>
          <p:cNvPr id="509" name="Google Shape;509;p72"/>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510" name="Google Shape;510;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11" name="Google Shape;511;p72"/>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512" name="Google Shape;512;p72"/>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Wyoming Capitol)">
  <p:cSld name="TITLE_1_1_1_1">
    <p:bg>
      <p:bgPr>
        <a:blipFill>
          <a:blip r:embed="rId2">
            <a:alphaModFix/>
          </a:blip>
          <a:stretch>
            <a:fillRect/>
          </a:stretch>
        </a:blipFill>
        <a:effectLst/>
      </p:bgPr>
    </p:bg>
    <p:spTree>
      <p:nvGrpSpPr>
        <p:cNvPr id="1" name="Shape 513"/>
        <p:cNvGrpSpPr/>
        <p:nvPr/>
      </p:nvGrpSpPr>
      <p:grpSpPr>
        <a:xfrm>
          <a:off x="0" y="0"/>
          <a:ext cx="0" cy="0"/>
          <a:chOff x="0" y="0"/>
          <a:chExt cx="0" cy="0"/>
        </a:xfrm>
      </p:grpSpPr>
      <p:sp>
        <p:nvSpPr>
          <p:cNvPr id="514" name="Google Shape;514;p73"/>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90000"/>
              </a:lnSpc>
              <a:spcBef>
                <a:spcPts val="0"/>
              </a:spcBef>
              <a:spcAft>
                <a:spcPts val="0"/>
              </a:spcAft>
              <a:buClr>
                <a:srgbClr val="FFFFFF"/>
              </a:buClr>
              <a:buSzPts val="5200"/>
              <a:buNone/>
              <a:defRPr sz="5200">
                <a:solidFill>
                  <a:srgbClr val="FFFFFF"/>
                </a:solidFill>
              </a:defRPr>
            </a:lvl2pPr>
            <a:lvl3pPr lvl="2" rtl="0">
              <a:lnSpc>
                <a:spcPct val="90000"/>
              </a:lnSpc>
              <a:spcBef>
                <a:spcPts val="0"/>
              </a:spcBef>
              <a:spcAft>
                <a:spcPts val="0"/>
              </a:spcAft>
              <a:buClr>
                <a:srgbClr val="FFFFFF"/>
              </a:buClr>
              <a:buSzPts val="5200"/>
              <a:buNone/>
              <a:defRPr sz="5200">
                <a:solidFill>
                  <a:srgbClr val="FFFFFF"/>
                </a:solidFill>
              </a:defRPr>
            </a:lvl3pPr>
            <a:lvl4pPr lvl="3" rtl="0">
              <a:lnSpc>
                <a:spcPct val="90000"/>
              </a:lnSpc>
              <a:spcBef>
                <a:spcPts val="0"/>
              </a:spcBef>
              <a:spcAft>
                <a:spcPts val="0"/>
              </a:spcAft>
              <a:buClr>
                <a:srgbClr val="FFFFFF"/>
              </a:buClr>
              <a:buSzPts val="5200"/>
              <a:buNone/>
              <a:defRPr sz="5200">
                <a:solidFill>
                  <a:srgbClr val="FFFFFF"/>
                </a:solidFill>
              </a:defRPr>
            </a:lvl4pPr>
            <a:lvl5pPr lvl="4" rtl="0">
              <a:lnSpc>
                <a:spcPct val="90000"/>
              </a:lnSpc>
              <a:spcBef>
                <a:spcPts val="0"/>
              </a:spcBef>
              <a:spcAft>
                <a:spcPts val="0"/>
              </a:spcAft>
              <a:buClr>
                <a:srgbClr val="FFFFFF"/>
              </a:buClr>
              <a:buSzPts val="5200"/>
              <a:buNone/>
              <a:defRPr sz="5200">
                <a:solidFill>
                  <a:srgbClr val="FFFFFF"/>
                </a:solidFill>
              </a:defRPr>
            </a:lvl5pPr>
            <a:lvl6pPr lvl="5" rtl="0">
              <a:lnSpc>
                <a:spcPct val="90000"/>
              </a:lnSpc>
              <a:spcBef>
                <a:spcPts val="0"/>
              </a:spcBef>
              <a:spcAft>
                <a:spcPts val="0"/>
              </a:spcAft>
              <a:buClr>
                <a:srgbClr val="FFFFFF"/>
              </a:buClr>
              <a:buSzPts val="5200"/>
              <a:buNone/>
              <a:defRPr sz="5200">
                <a:solidFill>
                  <a:srgbClr val="FFFFFF"/>
                </a:solidFill>
              </a:defRPr>
            </a:lvl6pPr>
            <a:lvl7pPr lvl="6" rtl="0">
              <a:lnSpc>
                <a:spcPct val="90000"/>
              </a:lnSpc>
              <a:spcBef>
                <a:spcPts val="0"/>
              </a:spcBef>
              <a:spcAft>
                <a:spcPts val="0"/>
              </a:spcAft>
              <a:buClr>
                <a:srgbClr val="FFFFFF"/>
              </a:buClr>
              <a:buSzPts val="5200"/>
              <a:buNone/>
              <a:defRPr sz="5200">
                <a:solidFill>
                  <a:srgbClr val="FFFFFF"/>
                </a:solidFill>
              </a:defRPr>
            </a:lvl7pPr>
            <a:lvl8pPr lvl="7" rtl="0">
              <a:lnSpc>
                <a:spcPct val="90000"/>
              </a:lnSpc>
              <a:spcBef>
                <a:spcPts val="0"/>
              </a:spcBef>
              <a:spcAft>
                <a:spcPts val="0"/>
              </a:spcAft>
              <a:buClr>
                <a:srgbClr val="FFFFFF"/>
              </a:buClr>
              <a:buSzPts val="5200"/>
              <a:buNone/>
              <a:defRPr sz="5200">
                <a:solidFill>
                  <a:srgbClr val="FFFFFF"/>
                </a:solidFill>
              </a:defRPr>
            </a:lvl8pPr>
            <a:lvl9pPr lvl="8" rtl="0">
              <a:lnSpc>
                <a:spcPct val="90000"/>
              </a:lnSpc>
              <a:spcBef>
                <a:spcPts val="0"/>
              </a:spcBef>
              <a:spcAft>
                <a:spcPts val="0"/>
              </a:spcAft>
              <a:buClr>
                <a:srgbClr val="FFFFFF"/>
              </a:buClr>
              <a:buSzPts val="5200"/>
              <a:buNone/>
              <a:defRPr sz="5200">
                <a:solidFill>
                  <a:srgbClr val="FFFFFF"/>
                </a:solidFill>
              </a:defRPr>
            </a:lvl9pPr>
          </a:lstStyle>
          <a:p>
            <a:endParaRPr/>
          </a:p>
        </p:txBody>
      </p:sp>
      <p:sp>
        <p:nvSpPr>
          <p:cNvPr id="515" name="Google Shape;515;p73"/>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516" name="Google Shape;516;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17" name="Google Shape;517;p73"/>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518" name="Google Shape;518;p73"/>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own)">
  <p:cSld name="TITLE_1_1_2_1">
    <p:bg>
      <p:bgPr>
        <a:blipFill>
          <a:blip r:embed="rId2">
            <a:alphaModFix/>
          </a:blip>
          <a:stretch>
            <a:fillRect/>
          </a:stretch>
        </a:blipFill>
        <a:effectLst/>
      </p:bgPr>
    </p:bg>
    <p:spTree>
      <p:nvGrpSpPr>
        <p:cNvPr id="1" name="Shape 519"/>
        <p:cNvGrpSpPr/>
        <p:nvPr/>
      </p:nvGrpSpPr>
      <p:grpSpPr>
        <a:xfrm>
          <a:off x="0" y="0"/>
          <a:ext cx="0" cy="0"/>
          <a:chOff x="0" y="0"/>
          <a:chExt cx="0" cy="0"/>
        </a:xfrm>
      </p:grpSpPr>
      <p:sp>
        <p:nvSpPr>
          <p:cNvPr id="520" name="Google Shape;520;p74"/>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5200"/>
              <a:buNone/>
              <a:defRPr sz="5200">
                <a:solidFill>
                  <a:srgbClr val="FFFFFF"/>
                </a:solidFill>
              </a:defRPr>
            </a:lvl1pPr>
            <a:lvl2pPr lvl="1" rtl="0">
              <a:lnSpc>
                <a:spcPct val="90000"/>
              </a:lnSpc>
              <a:spcBef>
                <a:spcPts val="0"/>
              </a:spcBef>
              <a:spcAft>
                <a:spcPts val="0"/>
              </a:spcAft>
              <a:buClr>
                <a:srgbClr val="FFFFFF"/>
              </a:buClr>
              <a:buSzPts val="5200"/>
              <a:buNone/>
              <a:defRPr sz="5200">
                <a:solidFill>
                  <a:srgbClr val="FFFFFF"/>
                </a:solidFill>
              </a:defRPr>
            </a:lvl2pPr>
            <a:lvl3pPr lvl="2" rtl="0">
              <a:lnSpc>
                <a:spcPct val="90000"/>
              </a:lnSpc>
              <a:spcBef>
                <a:spcPts val="0"/>
              </a:spcBef>
              <a:spcAft>
                <a:spcPts val="0"/>
              </a:spcAft>
              <a:buClr>
                <a:srgbClr val="FFFFFF"/>
              </a:buClr>
              <a:buSzPts val="5200"/>
              <a:buNone/>
              <a:defRPr sz="5200">
                <a:solidFill>
                  <a:srgbClr val="FFFFFF"/>
                </a:solidFill>
              </a:defRPr>
            </a:lvl3pPr>
            <a:lvl4pPr lvl="3" rtl="0">
              <a:lnSpc>
                <a:spcPct val="90000"/>
              </a:lnSpc>
              <a:spcBef>
                <a:spcPts val="0"/>
              </a:spcBef>
              <a:spcAft>
                <a:spcPts val="0"/>
              </a:spcAft>
              <a:buClr>
                <a:srgbClr val="FFFFFF"/>
              </a:buClr>
              <a:buSzPts val="5200"/>
              <a:buNone/>
              <a:defRPr sz="5200">
                <a:solidFill>
                  <a:srgbClr val="FFFFFF"/>
                </a:solidFill>
              </a:defRPr>
            </a:lvl4pPr>
            <a:lvl5pPr lvl="4" rtl="0">
              <a:lnSpc>
                <a:spcPct val="90000"/>
              </a:lnSpc>
              <a:spcBef>
                <a:spcPts val="0"/>
              </a:spcBef>
              <a:spcAft>
                <a:spcPts val="0"/>
              </a:spcAft>
              <a:buClr>
                <a:srgbClr val="FFFFFF"/>
              </a:buClr>
              <a:buSzPts val="5200"/>
              <a:buNone/>
              <a:defRPr sz="5200">
                <a:solidFill>
                  <a:srgbClr val="FFFFFF"/>
                </a:solidFill>
              </a:defRPr>
            </a:lvl5pPr>
            <a:lvl6pPr lvl="5" rtl="0">
              <a:lnSpc>
                <a:spcPct val="90000"/>
              </a:lnSpc>
              <a:spcBef>
                <a:spcPts val="0"/>
              </a:spcBef>
              <a:spcAft>
                <a:spcPts val="0"/>
              </a:spcAft>
              <a:buClr>
                <a:srgbClr val="FFFFFF"/>
              </a:buClr>
              <a:buSzPts val="5200"/>
              <a:buNone/>
              <a:defRPr sz="5200">
                <a:solidFill>
                  <a:srgbClr val="FFFFFF"/>
                </a:solidFill>
              </a:defRPr>
            </a:lvl6pPr>
            <a:lvl7pPr lvl="6" rtl="0">
              <a:lnSpc>
                <a:spcPct val="90000"/>
              </a:lnSpc>
              <a:spcBef>
                <a:spcPts val="0"/>
              </a:spcBef>
              <a:spcAft>
                <a:spcPts val="0"/>
              </a:spcAft>
              <a:buClr>
                <a:srgbClr val="FFFFFF"/>
              </a:buClr>
              <a:buSzPts val="5200"/>
              <a:buNone/>
              <a:defRPr sz="5200">
                <a:solidFill>
                  <a:srgbClr val="FFFFFF"/>
                </a:solidFill>
              </a:defRPr>
            </a:lvl7pPr>
            <a:lvl8pPr lvl="7" rtl="0">
              <a:lnSpc>
                <a:spcPct val="90000"/>
              </a:lnSpc>
              <a:spcBef>
                <a:spcPts val="0"/>
              </a:spcBef>
              <a:spcAft>
                <a:spcPts val="0"/>
              </a:spcAft>
              <a:buClr>
                <a:srgbClr val="FFFFFF"/>
              </a:buClr>
              <a:buSzPts val="5200"/>
              <a:buNone/>
              <a:defRPr sz="5200">
                <a:solidFill>
                  <a:srgbClr val="FFFFFF"/>
                </a:solidFill>
              </a:defRPr>
            </a:lvl8pPr>
            <a:lvl9pPr lvl="8" rtl="0">
              <a:lnSpc>
                <a:spcPct val="90000"/>
              </a:lnSpc>
              <a:spcBef>
                <a:spcPts val="0"/>
              </a:spcBef>
              <a:spcAft>
                <a:spcPts val="0"/>
              </a:spcAft>
              <a:buClr>
                <a:srgbClr val="FFFFFF"/>
              </a:buClr>
              <a:buSzPts val="5200"/>
              <a:buNone/>
              <a:defRPr sz="5200">
                <a:solidFill>
                  <a:srgbClr val="FFFFFF"/>
                </a:solidFill>
              </a:defRPr>
            </a:lvl9pPr>
          </a:lstStyle>
          <a:p>
            <a:endParaRPr/>
          </a:p>
        </p:txBody>
      </p:sp>
      <p:sp>
        <p:nvSpPr>
          <p:cNvPr id="521" name="Google Shape;521;p74"/>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2000"/>
              <a:buNone/>
              <a:defRPr sz="2000">
                <a:solidFill>
                  <a:srgbClr val="FFFFFF"/>
                </a:solidFill>
              </a:defRPr>
            </a:lvl2pPr>
            <a:lvl3pPr lvl="2" rtl="0">
              <a:lnSpc>
                <a:spcPct val="100000"/>
              </a:lnSpc>
              <a:spcBef>
                <a:spcPts val="0"/>
              </a:spcBef>
              <a:spcAft>
                <a:spcPts val="0"/>
              </a:spcAft>
              <a:buClr>
                <a:srgbClr val="FFFFFF"/>
              </a:buClr>
              <a:buSzPts val="2000"/>
              <a:buNone/>
              <a:defRPr sz="2000">
                <a:solidFill>
                  <a:srgbClr val="FFFFFF"/>
                </a:solidFill>
              </a:defRPr>
            </a:lvl3pPr>
            <a:lvl4pPr lvl="3" rtl="0">
              <a:lnSpc>
                <a:spcPct val="100000"/>
              </a:lnSpc>
              <a:spcBef>
                <a:spcPts val="0"/>
              </a:spcBef>
              <a:spcAft>
                <a:spcPts val="0"/>
              </a:spcAft>
              <a:buClr>
                <a:srgbClr val="FFFFFF"/>
              </a:buClr>
              <a:buSzPts val="2000"/>
              <a:buNone/>
              <a:defRPr sz="2000">
                <a:solidFill>
                  <a:srgbClr val="FFFFFF"/>
                </a:solidFill>
              </a:defRPr>
            </a:lvl4pPr>
            <a:lvl5pPr lvl="4" rtl="0">
              <a:lnSpc>
                <a:spcPct val="100000"/>
              </a:lnSpc>
              <a:spcBef>
                <a:spcPts val="0"/>
              </a:spcBef>
              <a:spcAft>
                <a:spcPts val="0"/>
              </a:spcAft>
              <a:buClr>
                <a:srgbClr val="FFFFFF"/>
              </a:buClr>
              <a:buSzPts val="2000"/>
              <a:buNone/>
              <a:defRPr sz="2000">
                <a:solidFill>
                  <a:srgbClr val="FFFFFF"/>
                </a:solidFill>
              </a:defRPr>
            </a:lvl5pPr>
            <a:lvl6pPr lvl="5" rtl="0">
              <a:lnSpc>
                <a:spcPct val="100000"/>
              </a:lnSpc>
              <a:spcBef>
                <a:spcPts val="0"/>
              </a:spcBef>
              <a:spcAft>
                <a:spcPts val="0"/>
              </a:spcAft>
              <a:buClr>
                <a:srgbClr val="FFFFFF"/>
              </a:buClr>
              <a:buSzPts val="2000"/>
              <a:buNone/>
              <a:defRPr sz="2000">
                <a:solidFill>
                  <a:srgbClr val="FFFFFF"/>
                </a:solidFill>
              </a:defRPr>
            </a:lvl6pPr>
            <a:lvl7pPr lvl="6" rtl="0">
              <a:lnSpc>
                <a:spcPct val="100000"/>
              </a:lnSpc>
              <a:spcBef>
                <a:spcPts val="0"/>
              </a:spcBef>
              <a:spcAft>
                <a:spcPts val="0"/>
              </a:spcAft>
              <a:buClr>
                <a:srgbClr val="FFFFFF"/>
              </a:buClr>
              <a:buSzPts val="2000"/>
              <a:buNone/>
              <a:defRPr sz="2000">
                <a:solidFill>
                  <a:srgbClr val="FFFFFF"/>
                </a:solidFill>
              </a:defRPr>
            </a:lvl7pPr>
            <a:lvl8pPr lvl="7" rtl="0">
              <a:lnSpc>
                <a:spcPct val="100000"/>
              </a:lnSpc>
              <a:spcBef>
                <a:spcPts val="0"/>
              </a:spcBef>
              <a:spcAft>
                <a:spcPts val="0"/>
              </a:spcAft>
              <a:buClr>
                <a:srgbClr val="FFFFFF"/>
              </a:buClr>
              <a:buSzPts val="2000"/>
              <a:buNone/>
              <a:defRPr sz="2000">
                <a:solidFill>
                  <a:srgbClr val="FFFFFF"/>
                </a:solidFill>
              </a:defRPr>
            </a:lvl8pPr>
            <a:lvl9pPr lvl="8" rtl="0">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522" name="Google Shape;522;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23" name="Google Shape;523;p74"/>
          <p:cNvSpPr txBox="1">
            <a:spLocks noGrp="1"/>
          </p:cNvSpPr>
          <p:nvPr>
            <p:ph type="subTitle" idx="2"/>
          </p:nvPr>
        </p:nvSpPr>
        <p:spPr>
          <a:xfrm>
            <a:off x="311700" y="4033225"/>
            <a:ext cx="5334300" cy="522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400"/>
              <a:buNone/>
              <a:defRPr sz="1400" b="1">
                <a:solidFill>
                  <a:srgbClr val="FFFFFF"/>
                </a:solidFill>
              </a:defRPr>
            </a:lvl1pPr>
            <a:lvl2pPr lvl="1" rtl="0">
              <a:lnSpc>
                <a:spcPct val="100000"/>
              </a:lnSpc>
              <a:spcBef>
                <a:spcPts val="0"/>
              </a:spcBef>
              <a:spcAft>
                <a:spcPts val="0"/>
              </a:spcAft>
              <a:buClr>
                <a:srgbClr val="FFFFFF"/>
              </a:buClr>
              <a:buSzPts val="1400"/>
              <a:buNone/>
              <a:defRPr b="1">
                <a:solidFill>
                  <a:srgbClr val="FFFFFF"/>
                </a:solidFill>
              </a:defRPr>
            </a:lvl2pPr>
            <a:lvl3pPr lvl="2" rtl="0">
              <a:lnSpc>
                <a:spcPct val="100000"/>
              </a:lnSpc>
              <a:spcBef>
                <a:spcPts val="0"/>
              </a:spcBef>
              <a:spcAft>
                <a:spcPts val="0"/>
              </a:spcAft>
              <a:buClr>
                <a:srgbClr val="FFFFFF"/>
              </a:buClr>
              <a:buSzPts val="1400"/>
              <a:buNone/>
              <a:defRPr b="1">
                <a:solidFill>
                  <a:srgbClr val="FFFFFF"/>
                </a:solidFill>
              </a:defRPr>
            </a:lvl3pPr>
            <a:lvl4pPr lvl="3" rtl="0">
              <a:lnSpc>
                <a:spcPct val="100000"/>
              </a:lnSpc>
              <a:spcBef>
                <a:spcPts val="0"/>
              </a:spcBef>
              <a:spcAft>
                <a:spcPts val="0"/>
              </a:spcAft>
              <a:buClr>
                <a:srgbClr val="FFFFFF"/>
              </a:buClr>
              <a:buSzPts val="1400"/>
              <a:buNone/>
              <a:defRPr b="1">
                <a:solidFill>
                  <a:srgbClr val="FFFFFF"/>
                </a:solidFill>
              </a:defRPr>
            </a:lvl4pPr>
            <a:lvl5pPr lvl="4" rtl="0">
              <a:lnSpc>
                <a:spcPct val="100000"/>
              </a:lnSpc>
              <a:spcBef>
                <a:spcPts val="0"/>
              </a:spcBef>
              <a:spcAft>
                <a:spcPts val="0"/>
              </a:spcAft>
              <a:buClr>
                <a:srgbClr val="FFFFFF"/>
              </a:buClr>
              <a:buSzPts val="1400"/>
              <a:buNone/>
              <a:defRPr b="1">
                <a:solidFill>
                  <a:srgbClr val="FFFFFF"/>
                </a:solidFill>
              </a:defRPr>
            </a:lvl5pPr>
            <a:lvl6pPr lvl="5" rtl="0">
              <a:lnSpc>
                <a:spcPct val="100000"/>
              </a:lnSpc>
              <a:spcBef>
                <a:spcPts val="0"/>
              </a:spcBef>
              <a:spcAft>
                <a:spcPts val="0"/>
              </a:spcAft>
              <a:buClr>
                <a:srgbClr val="FFFFFF"/>
              </a:buClr>
              <a:buSzPts val="1400"/>
              <a:buNone/>
              <a:defRPr b="1">
                <a:solidFill>
                  <a:srgbClr val="FFFFFF"/>
                </a:solidFill>
              </a:defRPr>
            </a:lvl6pPr>
            <a:lvl7pPr lvl="6" rtl="0">
              <a:lnSpc>
                <a:spcPct val="100000"/>
              </a:lnSpc>
              <a:spcBef>
                <a:spcPts val="0"/>
              </a:spcBef>
              <a:spcAft>
                <a:spcPts val="0"/>
              </a:spcAft>
              <a:buClr>
                <a:srgbClr val="FFFFFF"/>
              </a:buClr>
              <a:buSzPts val="1400"/>
              <a:buNone/>
              <a:defRPr b="1">
                <a:solidFill>
                  <a:srgbClr val="FFFFFF"/>
                </a:solidFill>
              </a:defRPr>
            </a:lvl7pPr>
            <a:lvl8pPr lvl="7" rtl="0">
              <a:lnSpc>
                <a:spcPct val="100000"/>
              </a:lnSpc>
              <a:spcBef>
                <a:spcPts val="0"/>
              </a:spcBef>
              <a:spcAft>
                <a:spcPts val="0"/>
              </a:spcAft>
              <a:buClr>
                <a:srgbClr val="FFFFFF"/>
              </a:buClr>
              <a:buSzPts val="1400"/>
              <a:buNone/>
              <a:defRPr b="1">
                <a:solidFill>
                  <a:srgbClr val="FFFFFF"/>
                </a:solidFill>
              </a:defRPr>
            </a:lvl8pPr>
            <a:lvl9pPr lvl="8" rtl="0">
              <a:lnSpc>
                <a:spcPct val="100000"/>
              </a:lnSpc>
              <a:spcBef>
                <a:spcPts val="0"/>
              </a:spcBef>
              <a:spcAft>
                <a:spcPts val="0"/>
              </a:spcAft>
              <a:buClr>
                <a:srgbClr val="FFFFFF"/>
              </a:buClr>
              <a:buSzPts val="1400"/>
              <a:buNone/>
              <a:defRPr b="1">
                <a:solidFill>
                  <a:srgbClr val="FFFFFF"/>
                </a:solidFill>
              </a:defRPr>
            </a:lvl9pPr>
          </a:lstStyle>
          <a:p>
            <a:endParaRPr/>
          </a:p>
        </p:txBody>
      </p:sp>
      <p:pic>
        <p:nvPicPr>
          <p:cNvPr id="524" name="Google Shape;524;p74"/>
          <p:cNvPicPr preferRelativeResize="0"/>
          <p:nvPr/>
        </p:nvPicPr>
        <p:blipFill>
          <a:blip r:embed="rId3">
            <a:alphaModFix/>
          </a:blip>
          <a:stretch>
            <a:fillRect/>
          </a:stretch>
        </p:blipFill>
        <p:spPr>
          <a:xfrm>
            <a:off x="7535648" y="317250"/>
            <a:ext cx="1329300" cy="29190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Blue - Waves)" type="secHead">
  <p:cSld name="SECTION_HEADER">
    <p:bg>
      <p:bgPr>
        <a:blipFill>
          <a:blip r:embed="rId2">
            <a:alphaModFix/>
          </a:blip>
          <a:stretch>
            <a:fillRect/>
          </a:stretch>
        </a:blipFill>
        <a:effectLst/>
      </p:bgPr>
    </p:bg>
    <p:spTree>
      <p:nvGrpSpPr>
        <p:cNvPr id="1" name="Shape 525"/>
        <p:cNvGrpSpPr/>
        <p:nvPr/>
      </p:nvGrpSpPr>
      <p:grpSpPr>
        <a:xfrm>
          <a:off x="0" y="0"/>
          <a:ext cx="0" cy="0"/>
          <a:chOff x="0" y="0"/>
          <a:chExt cx="0" cy="0"/>
        </a:xfrm>
      </p:grpSpPr>
      <p:sp>
        <p:nvSpPr>
          <p:cNvPr id="526" name="Google Shape;526;p75"/>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90000"/>
              </a:lnSpc>
              <a:spcBef>
                <a:spcPts val="0"/>
              </a:spcBef>
              <a:spcAft>
                <a:spcPts val="0"/>
              </a:spcAft>
              <a:buClr>
                <a:srgbClr val="FFFFFF"/>
              </a:buClr>
              <a:buSzPts val="4000"/>
              <a:buNone/>
              <a:defRPr sz="4000">
                <a:solidFill>
                  <a:srgbClr val="FFFFFF"/>
                </a:solidFill>
              </a:defRPr>
            </a:lvl2pPr>
            <a:lvl3pPr lvl="2" rtl="0">
              <a:lnSpc>
                <a:spcPct val="90000"/>
              </a:lnSpc>
              <a:spcBef>
                <a:spcPts val="0"/>
              </a:spcBef>
              <a:spcAft>
                <a:spcPts val="0"/>
              </a:spcAft>
              <a:buClr>
                <a:srgbClr val="FFFFFF"/>
              </a:buClr>
              <a:buSzPts val="4000"/>
              <a:buNone/>
              <a:defRPr sz="4000">
                <a:solidFill>
                  <a:srgbClr val="FFFFFF"/>
                </a:solidFill>
              </a:defRPr>
            </a:lvl3pPr>
            <a:lvl4pPr lvl="3" rtl="0">
              <a:lnSpc>
                <a:spcPct val="90000"/>
              </a:lnSpc>
              <a:spcBef>
                <a:spcPts val="0"/>
              </a:spcBef>
              <a:spcAft>
                <a:spcPts val="0"/>
              </a:spcAft>
              <a:buClr>
                <a:srgbClr val="FFFFFF"/>
              </a:buClr>
              <a:buSzPts val="4000"/>
              <a:buNone/>
              <a:defRPr sz="4000">
                <a:solidFill>
                  <a:srgbClr val="FFFFFF"/>
                </a:solidFill>
              </a:defRPr>
            </a:lvl4pPr>
            <a:lvl5pPr lvl="4" rtl="0">
              <a:lnSpc>
                <a:spcPct val="90000"/>
              </a:lnSpc>
              <a:spcBef>
                <a:spcPts val="0"/>
              </a:spcBef>
              <a:spcAft>
                <a:spcPts val="0"/>
              </a:spcAft>
              <a:buClr>
                <a:srgbClr val="FFFFFF"/>
              </a:buClr>
              <a:buSzPts val="4000"/>
              <a:buNone/>
              <a:defRPr sz="4000">
                <a:solidFill>
                  <a:srgbClr val="FFFFFF"/>
                </a:solidFill>
              </a:defRPr>
            </a:lvl5pPr>
            <a:lvl6pPr lvl="5" rtl="0">
              <a:lnSpc>
                <a:spcPct val="90000"/>
              </a:lnSpc>
              <a:spcBef>
                <a:spcPts val="0"/>
              </a:spcBef>
              <a:spcAft>
                <a:spcPts val="0"/>
              </a:spcAft>
              <a:buClr>
                <a:srgbClr val="FFFFFF"/>
              </a:buClr>
              <a:buSzPts val="4000"/>
              <a:buNone/>
              <a:defRPr sz="4000">
                <a:solidFill>
                  <a:srgbClr val="FFFFFF"/>
                </a:solidFill>
              </a:defRPr>
            </a:lvl6pPr>
            <a:lvl7pPr lvl="6" rtl="0">
              <a:lnSpc>
                <a:spcPct val="90000"/>
              </a:lnSpc>
              <a:spcBef>
                <a:spcPts val="0"/>
              </a:spcBef>
              <a:spcAft>
                <a:spcPts val="0"/>
              </a:spcAft>
              <a:buClr>
                <a:srgbClr val="FFFFFF"/>
              </a:buClr>
              <a:buSzPts val="4000"/>
              <a:buNone/>
              <a:defRPr sz="4000">
                <a:solidFill>
                  <a:srgbClr val="FFFFFF"/>
                </a:solidFill>
              </a:defRPr>
            </a:lvl7pPr>
            <a:lvl8pPr lvl="7" rtl="0">
              <a:lnSpc>
                <a:spcPct val="90000"/>
              </a:lnSpc>
              <a:spcBef>
                <a:spcPts val="0"/>
              </a:spcBef>
              <a:spcAft>
                <a:spcPts val="0"/>
              </a:spcAft>
              <a:buClr>
                <a:srgbClr val="FFFFFF"/>
              </a:buClr>
              <a:buSzPts val="4000"/>
              <a:buNone/>
              <a:defRPr sz="4000">
                <a:solidFill>
                  <a:srgbClr val="FFFFFF"/>
                </a:solidFill>
              </a:defRPr>
            </a:lvl8pPr>
            <a:lvl9pPr lvl="8" rtl="0">
              <a:lnSpc>
                <a:spcPct val="90000"/>
              </a:lnSpc>
              <a:spcBef>
                <a:spcPts val="0"/>
              </a:spcBef>
              <a:spcAft>
                <a:spcPts val="0"/>
              </a:spcAft>
              <a:buClr>
                <a:srgbClr val="FFFFFF"/>
              </a:buClr>
              <a:buSzPts val="4000"/>
              <a:buNone/>
              <a:defRPr sz="4000">
                <a:solidFill>
                  <a:srgbClr val="FFFFFF"/>
                </a:solidFill>
              </a:defRPr>
            </a:lvl9pPr>
          </a:lstStyle>
          <a:p>
            <a:endParaRPr/>
          </a:p>
        </p:txBody>
      </p:sp>
      <p:pic>
        <p:nvPicPr>
          <p:cNvPr id="527" name="Google Shape;527;p75"/>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
        <p:nvSpPr>
          <p:cNvPr id="528" name="Google Shape;528;p75"/>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Green - Waves)">
  <p:cSld name="SECTION_HEADER_1">
    <p:bg>
      <p:bgPr>
        <a:blipFill>
          <a:blip r:embed="rId2">
            <a:alphaModFix/>
          </a:blip>
          <a:stretch>
            <a:fillRect/>
          </a:stretch>
        </a:blipFill>
        <a:effectLst/>
      </p:bgPr>
    </p:bg>
    <p:spTree>
      <p:nvGrpSpPr>
        <p:cNvPr id="1" name="Shape 529"/>
        <p:cNvGrpSpPr/>
        <p:nvPr/>
      </p:nvGrpSpPr>
      <p:grpSpPr>
        <a:xfrm>
          <a:off x="0" y="0"/>
          <a:ext cx="0" cy="0"/>
          <a:chOff x="0" y="0"/>
          <a:chExt cx="0" cy="0"/>
        </a:xfrm>
      </p:grpSpPr>
      <p:sp>
        <p:nvSpPr>
          <p:cNvPr id="530" name="Google Shape;530;p76"/>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90000"/>
              </a:lnSpc>
              <a:spcBef>
                <a:spcPts val="0"/>
              </a:spcBef>
              <a:spcAft>
                <a:spcPts val="0"/>
              </a:spcAft>
              <a:buClr>
                <a:srgbClr val="FFFFFF"/>
              </a:buClr>
              <a:buSzPts val="4000"/>
              <a:buNone/>
              <a:defRPr sz="4000">
                <a:solidFill>
                  <a:srgbClr val="FFFFFF"/>
                </a:solidFill>
              </a:defRPr>
            </a:lvl2pPr>
            <a:lvl3pPr lvl="2" rtl="0">
              <a:lnSpc>
                <a:spcPct val="90000"/>
              </a:lnSpc>
              <a:spcBef>
                <a:spcPts val="0"/>
              </a:spcBef>
              <a:spcAft>
                <a:spcPts val="0"/>
              </a:spcAft>
              <a:buClr>
                <a:srgbClr val="FFFFFF"/>
              </a:buClr>
              <a:buSzPts val="4000"/>
              <a:buNone/>
              <a:defRPr sz="4000">
                <a:solidFill>
                  <a:srgbClr val="FFFFFF"/>
                </a:solidFill>
              </a:defRPr>
            </a:lvl3pPr>
            <a:lvl4pPr lvl="3" rtl="0">
              <a:lnSpc>
                <a:spcPct val="90000"/>
              </a:lnSpc>
              <a:spcBef>
                <a:spcPts val="0"/>
              </a:spcBef>
              <a:spcAft>
                <a:spcPts val="0"/>
              </a:spcAft>
              <a:buClr>
                <a:srgbClr val="FFFFFF"/>
              </a:buClr>
              <a:buSzPts val="4000"/>
              <a:buNone/>
              <a:defRPr sz="4000">
                <a:solidFill>
                  <a:srgbClr val="FFFFFF"/>
                </a:solidFill>
              </a:defRPr>
            </a:lvl4pPr>
            <a:lvl5pPr lvl="4" rtl="0">
              <a:lnSpc>
                <a:spcPct val="90000"/>
              </a:lnSpc>
              <a:spcBef>
                <a:spcPts val="0"/>
              </a:spcBef>
              <a:spcAft>
                <a:spcPts val="0"/>
              </a:spcAft>
              <a:buClr>
                <a:srgbClr val="FFFFFF"/>
              </a:buClr>
              <a:buSzPts val="4000"/>
              <a:buNone/>
              <a:defRPr sz="4000">
                <a:solidFill>
                  <a:srgbClr val="FFFFFF"/>
                </a:solidFill>
              </a:defRPr>
            </a:lvl5pPr>
            <a:lvl6pPr lvl="5" rtl="0">
              <a:lnSpc>
                <a:spcPct val="90000"/>
              </a:lnSpc>
              <a:spcBef>
                <a:spcPts val="0"/>
              </a:spcBef>
              <a:spcAft>
                <a:spcPts val="0"/>
              </a:spcAft>
              <a:buClr>
                <a:srgbClr val="FFFFFF"/>
              </a:buClr>
              <a:buSzPts val="4000"/>
              <a:buNone/>
              <a:defRPr sz="4000">
                <a:solidFill>
                  <a:srgbClr val="FFFFFF"/>
                </a:solidFill>
              </a:defRPr>
            </a:lvl6pPr>
            <a:lvl7pPr lvl="6" rtl="0">
              <a:lnSpc>
                <a:spcPct val="90000"/>
              </a:lnSpc>
              <a:spcBef>
                <a:spcPts val="0"/>
              </a:spcBef>
              <a:spcAft>
                <a:spcPts val="0"/>
              </a:spcAft>
              <a:buClr>
                <a:srgbClr val="FFFFFF"/>
              </a:buClr>
              <a:buSzPts val="4000"/>
              <a:buNone/>
              <a:defRPr sz="4000">
                <a:solidFill>
                  <a:srgbClr val="FFFFFF"/>
                </a:solidFill>
              </a:defRPr>
            </a:lvl7pPr>
            <a:lvl8pPr lvl="7" rtl="0">
              <a:lnSpc>
                <a:spcPct val="90000"/>
              </a:lnSpc>
              <a:spcBef>
                <a:spcPts val="0"/>
              </a:spcBef>
              <a:spcAft>
                <a:spcPts val="0"/>
              </a:spcAft>
              <a:buClr>
                <a:srgbClr val="FFFFFF"/>
              </a:buClr>
              <a:buSzPts val="4000"/>
              <a:buNone/>
              <a:defRPr sz="4000">
                <a:solidFill>
                  <a:srgbClr val="FFFFFF"/>
                </a:solidFill>
              </a:defRPr>
            </a:lvl8pPr>
            <a:lvl9pPr lvl="8" rtl="0">
              <a:lnSpc>
                <a:spcPct val="90000"/>
              </a:lnSpc>
              <a:spcBef>
                <a:spcPts val="0"/>
              </a:spcBef>
              <a:spcAft>
                <a:spcPts val="0"/>
              </a:spcAft>
              <a:buClr>
                <a:srgbClr val="FFFFFF"/>
              </a:buClr>
              <a:buSzPts val="4000"/>
              <a:buNone/>
              <a:defRPr sz="4000">
                <a:solidFill>
                  <a:srgbClr val="FFFFFF"/>
                </a:solidFill>
              </a:defRPr>
            </a:lvl9pPr>
          </a:lstStyle>
          <a:p>
            <a:endParaRPr/>
          </a:p>
        </p:txBody>
      </p:sp>
      <p:sp>
        <p:nvSpPr>
          <p:cNvPr id="531" name="Google Shape;531;p76"/>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532" name="Google Shape;532;p76"/>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Yellow - Waves)">
  <p:cSld name="SECTION_HEADER_1_1">
    <p:bg>
      <p:bgPr>
        <a:blipFill>
          <a:blip r:embed="rId2">
            <a:alphaModFix/>
          </a:blip>
          <a:stretch>
            <a:fillRect/>
          </a:stretch>
        </a:blipFill>
        <a:effectLst/>
      </p:bgPr>
    </p:bg>
    <p:spTree>
      <p:nvGrpSpPr>
        <p:cNvPr id="1" name="Shape 533"/>
        <p:cNvGrpSpPr/>
        <p:nvPr/>
      </p:nvGrpSpPr>
      <p:grpSpPr>
        <a:xfrm>
          <a:off x="0" y="0"/>
          <a:ext cx="0" cy="0"/>
          <a:chOff x="0" y="0"/>
          <a:chExt cx="0" cy="0"/>
        </a:xfrm>
      </p:grpSpPr>
      <p:sp>
        <p:nvSpPr>
          <p:cNvPr id="534" name="Google Shape;534;p77"/>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90000"/>
              </a:lnSpc>
              <a:spcBef>
                <a:spcPts val="0"/>
              </a:spcBef>
              <a:spcAft>
                <a:spcPts val="0"/>
              </a:spcAft>
              <a:buClr>
                <a:srgbClr val="FFFFFF"/>
              </a:buClr>
              <a:buSzPts val="4000"/>
              <a:buNone/>
              <a:defRPr sz="4000">
                <a:solidFill>
                  <a:srgbClr val="FFFFFF"/>
                </a:solidFill>
              </a:defRPr>
            </a:lvl2pPr>
            <a:lvl3pPr lvl="2" rtl="0">
              <a:lnSpc>
                <a:spcPct val="90000"/>
              </a:lnSpc>
              <a:spcBef>
                <a:spcPts val="0"/>
              </a:spcBef>
              <a:spcAft>
                <a:spcPts val="0"/>
              </a:spcAft>
              <a:buClr>
                <a:srgbClr val="FFFFFF"/>
              </a:buClr>
              <a:buSzPts val="4000"/>
              <a:buNone/>
              <a:defRPr sz="4000">
                <a:solidFill>
                  <a:srgbClr val="FFFFFF"/>
                </a:solidFill>
              </a:defRPr>
            </a:lvl3pPr>
            <a:lvl4pPr lvl="3" rtl="0">
              <a:lnSpc>
                <a:spcPct val="90000"/>
              </a:lnSpc>
              <a:spcBef>
                <a:spcPts val="0"/>
              </a:spcBef>
              <a:spcAft>
                <a:spcPts val="0"/>
              </a:spcAft>
              <a:buClr>
                <a:srgbClr val="FFFFFF"/>
              </a:buClr>
              <a:buSzPts val="4000"/>
              <a:buNone/>
              <a:defRPr sz="4000">
                <a:solidFill>
                  <a:srgbClr val="FFFFFF"/>
                </a:solidFill>
              </a:defRPr>
            </a:lvl4pPr>
            <a:lvl5pPr lvl="4" rtl="0">
              <a:lnSpc>
                <a:spcPct val="90000"/>
              </a:lnSpc>
              <a:spcBef>
                <a:spcPts val="0"/>
              </a:spcBef>
              <a:spcAft>
                <a:spcPts val="0"/>
              </a:spcAft>
              <a:buClr>
                <a:srgbClr val="FFFFFF"/>
              </a:buClr>
              <a:buSzPts val="4000"/>
              <a:buNone/>
              <a:defRPr sz="4000">
                <a:solidFill>
                  <a:srgbClr val="FFFFFF"/>
                </a:solidFill>
              </a:defRPr>
            </a:lvl5pPr>
            <a:lvl6pPr lvl="5" rtl="0">
              <a:lnSpc>
                <a:spcPct val="90000"/>
              </a:lnSpc>
              <a:spcBef>
                <a:spcPts val="0"/>
              </a:spcBef>
              <a:spcAft>
                <a:spcPts val="0"/>
              </a:spcAft>
              <a:buClr>
                <a:srgbClr val="FFFFFF"/>
              </a:buClr>
              <a:buSzPts val="4000"/>
              <a:buNone/>
              <a:defRPr sz="4000">
                <a:solidFill>
                  <a:srgbClr val="FFFFFF"/>
                </a:solidFill>
              </a:defRPr>
            </a:lvl6pPr>
            <a:lvl7pPr lvl="6" rtl="0">
              <a:lnSpc>
                <a:spcPct val="90000"/>
              </a:lnSpc>
              <a:spcBef>
                <a:spcPts val="0"/>
              </a:spcBef>
              <a:spcAft>
                <a:spcPts val="0"/>
              </a:spcAft>
              <a:buClr>
                <a:srgbClr val="FFFFFF"/>
              </a:buClr>
              <a:buSzPts val="4000"/>
              <a:buNone/>
              <a:defRPr sz="4000">
                <a:solidFill>
                  <a:srgbClr val="FFFFFF"/>
                </a:solidFill>
              </a:defRPr>
            </a:lvl7pPr>
            <a:lvl8pPr lvl="7" rtl="0">
              <a:lnSpc>
                <a:spcPct val="90000"/>
              </a:lnSpc>
              <a:spcBef>
                <a:spcPts val="0"/>
              </a:spcBef>
              <a:spcAft>
                <a:spcPts val="0"/>
              </a:spcAft>
              <a:buClr>
                <a:srgbClr val="FFFFFF"/>
              </a:buClr>
              <a:buSzPts val="4000"/>
              <a:buNone/>
              <a:defRPr sz="4000">
                <a:solidFill>
                  <a:srgbClr val="FFFFFF"/>
                </a:solidFill>
              </a:defRPr>
            </a:lvl8pPr>
            <a:lvl9pPr lvl="8" rtl="0">
              <a:lnSpc>
                <a:spcPct val="90000"/>
              </a:lnSpc>
              <a:spcBef>
                <a:spcPts val="0"/>
              </a:spcBef>
              <a:spcAft>
                <a:spcPts val="0"/>
              </a:spcAft>
              <a:buClr>
                <a:srgbClr val="FFFFFF"/>
              </a:buClr>
              <a:buSzPts val="4000"/>
              <a:buNone/>
              <a:defRPr sz="4000">
                <a:solidFill>
                  <a:srgbClr val="FFFFFF"/>
                </a:solidFill>
              </a:defRPr>
            </a:lvl9pPr>
          </a:lstStyle>
          <a:p>
            <a:endParaRPr/>
          </a:p>
        </p:txBody>
      </p:sp>
      <p:sp>
        <p:nvSpPr>
          <p:cNvPr id="535" name="Google Shape;535;p77"/>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536" name="Google Shape;536;p77"/>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Gray - Waves)">
  <p:cSld name="SECTION_HEADER_1_1_1">
    <p:bg>
      <p:bgPr>
        <a:blipFill>
          <a:blip r:embed="rId2">
            <a:alphaModFix/>
          </a:blip>
          <a:stretch>
            <a:fillRect/>
          </a:stretch>
        </a:blipFill>
        <a:effectLst/>
      </p:bgPr>
    </p:bg>
    <p:spTree>
      <p:nvGrpSpPr>
        <p:cNvPr id="1" name="Shape 537"/>
        <p:cNvGrpSpPr/>
        <p:nvPr/>
      </p:nvGrpSpPr>
      <p:grpSpPr>
        <a:xfrm>
          <a:off x="0" y="0"/>
          <a:ext cx="0" cy="0"/>
          <a:chOff x="0" y="0"/>
          <a:chExt cx="0" cy="0"/>
        </a:xfrm>
      </p:grpSpPr>
      <p:sp>
        <p:nvSpPr>
          <p:cNvPr id="538" name="Google Shape;538;p78"/>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80000"/>
              </a:lnSpc>
              <a:spcBef>
                <a:spcPts val="0"/>
              </a:spcBef>
              <a:spcAft>
                <a:spcPts val="0"/>
              </a:spcAft>
              <a:buClr>
                <a:srgbClr val="FFFFFF"/>
              </a:buClr>
              <a:buSzPts val="4000"/>
              <a:buNone/>
              <a:defRPr sz="4000">
                <a:solidFill>
                  <a:srgbClr val="FFFFFF"/>
                </a:solidFill>
              </a:defRPr>
            </a:lvl2pPr>
            <a:lvl3pPr lvl="2" rtl="0">
              <a:lnSpc>
                <a:spcPct val="80000"/>
              </a:lnSpc>
              <a:spcBef>
                <a:spcPts val="0"/>
              </a:spcBef>
              <a:spcAft>
                <a:spcPts val="0"/>
              </a:spcAft>
              <a:buClr>
                <a:srgbClr val="FFFFFF"/>
              </a:buClr>
              <a:buSzPts val="4000"/>
              <a:buNone/>
              <a:defRPr sz="4000">
                <a:solidFill>
                  <a:srgbClr val="FFFFFF"/>
                </a:solidFill>
              </a:defRPr>
            </a:lvl3pPr>
            <a:lvl4pPr lvl="3" rtl="0">
              <a:lnSpc>
                <a:spcPct val="80000"/>
              </a:lnSpc>
              <a:spcBef>
                <a:spcPts val="0"/>
              </a:spcBef>
              <a:spcAft>
                <a:spcPts val="0"/>
              </a:spcAft>
              <a:buClr>
                <a:srgbClr val="FFFFFF"/>
              </a:buClr>
              <a:buSzPts val="4000"/>
              <a:buNone/>
              <a:defRPr sz="4000">
                <a:solidFill>
                  <a:srgbClr val="FFFFFF"/>
                </a:solidFill>
              </a:defRPr>
            </a:lvl4pPr>
            <a:lvl5pPr lvl="4" rtl="0">
              <a:lnSpc>
                <a:spcPct val="80000"/>
              </a:lnSpc>
              <a:spcBef>
                <a:spcPts val="0"/>
              </a:spcBef>
              <a:spcAft>
                <a:spcPts val="0"/>
              </a:spcAft>
              <a:buClr>
                <a:srgbClr val="FFFFFF"/>
              </a:buClr>
              <a:buSzPts val="4000"/>
              <a:buNone/>
              <a:defRPr sz="4000">
                <a:solidFill>
                  <a:srgbClr val="FFFFFF"/>
                </a:solidFill>
              </a:defRPr>
            </a:lvl5pPr>
            <a:lvl6pPr lvl="5" rtl="0">
              <a:lnSpc>
                <a:spcPct val="80000"/>
              </a:lnSpc>
              <a:spcBef>
                <a:spcPts val="0"/>
              </a:spcBef>
              <a:spcAft>
                <a:spcPts val="0"/>
              </a:spcAft>
              <a:buClr>
                <a:srgbClr val="FFFFFF"/>
              </a:buClr>
              <a:buSzPts val="4000"/>
              <a:buNone/>
              <a:defRPr sz="4000">
                <a:solidFill>
                  <a:srgbClr val="FFFFFF"/>
                </a:solidFill>
              </a:defRPr>
            </a:lvl6pPr>
            <a:lvl7pPr lvl="6" rtl="0">
              <a:lnSpc>
                <a:spcPct val="80000"/>
              </a:lnSpc>
              <a:spcBef>
                <a:spcPts val="0"/>
              </a:spcBef>
              <a:spcAft>
                <a:spcPts val="0"/>
              </a:spcAft>
              <a:buClr>
                <a:srgbClr val="FFFFFF"/>
              </a:buClr>
              <a:buSzPts val="4000"/>
              <a:buNone/>
              <a:defRPr sz="4000">
                <a:solidFill>
                  <a:srgbClr val="FFFFFF"/>
                </a:solidFill>
              </a:defRPr>
            </a:lvl7pPr>
            <a:lvl8pPr lvl="7" rtl="0">
              <a:lnSpc>
                <a:spcPct val="80000"/>
              </a:lnSpc>
              <a:spcBef>
                <a:spcPts val="0"/>
              </a:spcBef>
              <a:spcAft>
                <a:spcPts val="0"/>
              </a:spcAft>
              <a:buClr>
                <a:srgbClr val="FFFFFF"/>
              </a:buClr>
              <a:buSzPts val="4000"/>
              <a:buNone/>
              <a:defRPr sz="4000">
                <a:solidFill>
                  <a:srgbClr val="FFFFFF"/>
                </a:solidFill>
              </a:defRPr>
            </a:lvl8pPr>
            <a:lvl9pPr lvl="8" rtl="0">
              <a:lnSpc>
                <a:spcPct val="80000"/>
              </a:lnSpc>
              <a:spcBef>
                <a:spcPts val="0"/>
              </a:spcBef>
              <a:spcAft>
                <a:spcPts val="0"/>
              </a:spcAft>
              <a:buClr>
                <a:srgbClr val="FFFFFF"/>
              </a:buClr>
              <a:buSzPts val="4000"/>
              <a:buNone/>
              <a:defRPr sz="4000">
                <a:solidFill>
                  <a:srgbClr val="FFFFFF"/>
                </a:solidFill>
              </a:defRPr>
            </a:lvl9pPr>
          </a:lstStyle>
          <a:p>
            <a:endParaRPr/>
          </a:p>
        </p:txBody>
      </p:sp>
      <p:sp>
        <p:nvSpPr>
          <p:cNvPr id="539" name="Google Shape;539;p78"/>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540" name="Google Shape;540;p78"/>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Blue - Dots)">
  <p:cSld name="SECTION_HEADER_2">
    <p:bg>
      <p:bgPr>
        <a:blipFill>
          <a:blip r:embed="rId2">
            <a:alphaModFix/>
          </a:blip>
          <a:stretch>
            <a:fillRect/>
          </a:stretch>
        </a:blipFill>
        <a:effectLst/>
      </p:bgPr>
    </p:bg>
    <p:spTree>
      <p:nvGrpSpPr>
        <p:cNvPr id="1" name="Shape 541"/>
        <p:cNvGrpSpPr/>
        <p:nvPr/>
      </p:nvGrpSpPr>
      <p:grpSpPr>
        <a:xfrm>
          <a:off x="0" y="0"/>
          <a:ext cx="0" cy="0"/>
          <a:chOff x="0" y="0"/>
          <a:chExt cx="0" cy="0"/>
        </a:xfrm>
      </p:grpSpPr>
      <p:sp>
        <p:nvSpPr>
          <p:cNvPr id="542" name="Google Shape;542;p79"/>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90000"/>
              </a:lnSpc>
              <a:spcBef>
                <a:spcPts val="0"/>
              </a:spcBef>
              <a:spcAft>
                <a:spcPts val="0"/>
              </a:spcAft>
              <a:buClr>
                <a:srgbClr val="FFFFFF"/>
              </a:buClr>
              <a:buSzPts val="4000"/>
              <a:buNone/>
              <a:defRPr sz="4000">
                <a:solidFill>
                  <a:srgbClr val="FFFFFF"/>
                </a:solidFill>
              </a:defRPr>
            </a:lvl2pPr>
            <a:lvl3pPr lvl="2" rtl="0">
              <a:lnSpc>
                <a:spcPct val="90000"/>
              </a:lnSpc>
              <a:spcBef>
                <a:spcPts val="0"/>
              </a:spcBef>
              <a:spcAft>
                <a:spcPts val="0"/>
              </a:spcAft>
              <a:buClr>
                <a:srgbClr val="FFFFFF"/>
              </a:buClr>
              <a:buSzPts val="4000"/>
              <a:buNone/>
              <a:defRPr sz="4000">
                <a:solidFill>
                  <a:srgbClr val="FFFFFF"/>
                </a:solidFill>
              </a:defRPr>
            </a:lvl3pPr>
            <a:lvl4pPr lvl="3" rtl="0">
              <a:lnSpc>
                <a:spcPct val="90000"/>
              </a:lnSpc>
              <a:spcBef>
                <a:spcPts val="0"/>
              </a:spcBef>
              <a:spcAft>
                <a:spcPts val="0"/>
              </a:spcAft>
              <a:buClr>
                <a:srgbClr val="FFFFFF"/>
              </a:buClr>
              <a:buSzPts val="4000"/>
              <a:buNone/>
              <a:defRPr sz="4000">
                <a:solidFill>
                  <a:srgbClr val="FFFFFF"/>
                </a:solidFill>
              </a:defRPr>
            </a:lvl4pPr>
            <a:lvl5pPr lvl="4" rtl="0">
              <a:lnSpc>
                <a:spcPct val="90000"/>
              </a:lnSpc>
              <a:spcBef>
                <a:spcPts val="0"/>
              </a:spcBef>
              <a:spcAft>
                <a:spcPts val="0"/>
              </a:spcAft>
              <a:buClr>
                <a:srgbClr val="FFFFFF"/>
              </a:buClr>
              <a:buSzPts val="4000"/>
              <a:buNone/>
              <a:defRPr sz="4000">
                <a:solidFill>
                  <a:srgbClr val="FFFFFF"/>
                </a:solidFill>
              </a:defRPr>
            </a:lvl5pPr>
            <a:lvl6pPr lvl="5" rtl="0">
              <a:lnSpc>
                <a:spcPct val="90000"/>
              </a:lnSpc>
              <a:spcBef>
                <a:spcPts val="0"/>
              </a:spcBef>
              <a:spcAft>
                <a:spcPts val="0"/>
              </a:spcAft>
              <a:buClr>
                <a:srgbClr val="FFFFFF"/>
              </a:buClr>
              <a:buSzPts val="4000"/>
              <a:buNone/>
              <a:defRPr sz="4000">
                <a:solidFill>
                  <a:srgbClr val="FFFFFF"/>
                </a:solidFill>
              </a:defRPr>
            </a:lvl6pPr>
            <a:lvl7pPr lvl="6" rtl="0">
              <a:lnSpc>
                <a:spcPct val="90000"/>
              </a:lnSpc>
              <a:spcBef>
                <a:spcPts val="0"/>
              </a:spcBef>
              <a:spcAft>
                <a:spcPts val="0"/>
              </a:spcAft>
              <a:buClr>
                <a:srgbClr val="FFFFFF"/>
              </a:buClr>
              <a:buSzPts val="4000"/>
              <a:buNone/>
              <a:defRPr sz="4000">
                <a:solidFill>
                  <a:srgbClr val="FFFFFF"/>
                </a:solidFill>
              </a:defRPr>
            </a:lvl7pPr>
            <a:lvl8pPr lvl="7" rtl="0">
              <a:lnSpc>
                <a:spcPct val="90000"/>
              </a:lnSpc>
              <a:spcBef>
                <a:spcPts val="0"/>
              </a:spcBef>
              <a:spcAft>
                <a:spcPts val="0"/>
              </a:spcAft>
              <a:buClr>
                <a:srgbClr val="FFFFFF"/>
              </a:buClr>
              <a:buSzPts val="4000"/>
              <a:buNone/>
              <a:defRPr sz="4000">
                <a:solidFill>
                  <a:srgbClr val="FFFFFF"/>
                </a:solidFill>
              </a:defRPr>
            </a:lvl8pPr>
            <a:lvl9pPr lvl="8" rtl="0">
              <a:lnSpc>
                <a:spcPct val="90000"/>
              </a:lnSpc>
              <a:spcBef>
                <a:spcPts val="0"/>
              </a:spcBef>
              <a:spcAft>
                <a:spcPts val="0"/>
              </a:spcAft>
              <a:buClr>
                <a:srgbClr val="FFFFFF"/>
              </a:buClr>
              <a:buSzPts val="4000"/>
              <a:buNone/>
              <a:defRPr sz="4000">
                <a:solidFill>
                  <a:srgbClr val="FFFFFF"/>
                </a:solidFill>
              </a:defRPr>
            </a:lvl9pPr>
          </a:lstStyle>
          <a:p>
            <a:endParaRPr/>
          </a:p>
        </p:txBody>
      </p:sp>
      <p:sp>
        <p:nvSpPr>
          <p:cNvPr id="543" name="Google Shape;543;p79"/>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544" name="Google Shape;544;p79"/>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Green - Dots)">
  <p:cSld name="SECTION_HEADER_1_2">
    <p:bg>
      <p:bgPr>
        <a:blipFill>
          <a:blip r:embed="rId2">
            <a:alphaModFix/>
          </a:blip>
          <a:stretch>
            <a:fillRect/>
          </a:stretch>
        </a:blipFill>
        <a:effectLst/>
      </p:bgPr>
    </p:bg>
    <p:spTree>
      <p:nvGrpSpPr>
        <p:cNvPr id="1" name="Shape 545"/>
        <p:cNvGrpSpPr/>
        <p:nvPr/>
      </p:nvGrpSpPr>
      <p:grpSpPr>
        <a:xfrm>
          <a:off x="0" y="0"/>
          <a:ext cx="0" cy="0"/>
          <a:chOff x="0" y="0"/>
          <a:chExt cx="0" cy="0"/>
        </a:xfrm>
      </p:grpSpPr>
      <p:sp>
        <p:nvSpPr>
          <p:cNvPr id="546" name="Google Shape;546;p80"/>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80000"/>
              </a:lnSpc>
              <a:spcBef>
                <a:spcPts val="0"/>
              </a:spcBef>
              <a:spcAft>
                <a:spcPts val="0"/>
              </a:spcAft>
              <a:buClr>
                <a:srgbClr val="FFFFFF"/>
              </a:buClr>
              <a:buSzPts val="4000"/>
              <a:buNone/>
              <a:defRPr sz="4000">
                <a:solidFill>
                  <a:srgbClr val="FFFFFF"/>
                </a:solidFill>
              </a:defRPr>
            </a:lvl2pPr>
            <a:lvl3pPr lvl="2" rtl="0">
              <a:lnSpc>
                <a:spcPct val="80000"/>
              </a:lnSpc>
              <a:spcBef>
                <a:spcPts val="0"/>
              </a:spcBef>
              <a:spcAft>
                <a:spcPts val="0"/>
              </a:spcAft>
              <a:buClr>
                <a:srgbClr val="FFFFFF"/>
              </a:buClr>
              <a:buSzPts val="4000"/>
              <a:buNone/>
              <a:defRPr sz="4000">
                <a:solidFill>
                  <a:srgbClr val="FFFFFF"/>
                </a:solidFill>
              </a:defRPr>
            </a:lvl3pPr>
            <a:lvl4pPr lvl="3" rtl="0">
              <a:lnSpc>
                <a:spcPct val="80000"/>
              </a:lnSpc>
              <a:spcBef>
                <a:spcPts val="0"/>
              </a:spcBef>
              <a:spcAft>
                <a:spcPts val="0"/>
              </a:spcAft>
              <a:buClr>
                <a:srgbClr val="FFFFFF"/>
              </a:buClr>
              <a:buSzPts val="4000"/>
              <a:buNone/>
              <a:defRPr sz="4000">
                <a:solidFill>
                  <a:srgbClr val="FFFFFF"/>
                </a:solidFill>
              </a:defRPr>
            </a:lvl4pPr>
            <a:lvl5pPr lvl="4" rtl="0">
              <a:lnSpc>
                <a:spcPct val="80000"/>
              </a:lnSpc>
              <a:spcBef>
                <a:spcPts val="0"/>
              </a:spcBef>
              <a:spcAft>
                <a:spcPts val="0"/>
              </a:spcAft>
              <a:buClr>
                <a:srgbClr val="FFFFFF"/>
              </a:buClr>
              <a:buSzPts val="4000"/>
              <a:buNone/>
              <a:defRPr sz="4000">
                <a:solidFill>
                  <a:srgbClr val="FFFFFF"/>
                </a:solidFill>
              </a:defRPr>
            </a:lvl5pPr>
            <a:lvl6pPr lvl="5" rtl="0">
              <a:lnSpc>
                <a:spcPct val="80000"/>
              </a:lnSpc>
              <a:spcBef>
                <a:spcPts val="0"/>
              </a:spcBef>
              <a:spcAft>
                <a:spcPts val="0"/>
              </a:spcAft>
              <a:buClr>
                <a:srgbClr val="FFFFFF"/>
              </a:buClr>
              <a:buSzPts val="4000"/>
              <a:buNone/>
              <a:defRPr sz="4000">
                <a:solidFill>
                  <a:srgbClr val="FFFFFF"/>
                </a:solidFill>
              </a:defRPr>
            </a:lvl6pPr>
            <a:lvl7pPr lvl="6" rtl="0">
              <a:lnSpc>
                <a:spcPct val="80000"/>
              </a:lnSpc>
              <a:spcBef>
                <a:spcPts val="0"/>
              </a:spcBef>
              <a:spcAft>
                <a:spcPts val="0"/>
              </a:spcAft>
              <a:buClr>
                <a:srgbClr val="FFFFFF"/>
              </a:buClr>
              <a:buSzPts val="4000"/>
              <a:buNone/>
              <a:defRPr sz="4000">
                <a:solidFill>
                  <a:srgbClr val="FFFFFF"/>
                </a:solidFill>
              </a:defRPr>
            </a:lvl7pPr>
            <a:lvl8pPr lvl="7" rtl="0">
              <a:lnSpc>
                <a:spcPct val="80000"/>
              </a:lnSpc>
              <a:spcBef>
                <a:spcPts val="0"/>
              </a:spcBef>
              <a:spcAft>
                <a:spcPts val="0"/>
              </a:spcAft>
              <a:buClr>
                <a:srgbClr val="FFFFFF"/>
              </a:buClr>
              <a:buSzPts val="4000"/>
              <a:buNone/>
              <a:defRPr sz="4000">
                <a:solidFill>
                  <a:srgbClr val="FFFFFF"/>
                </a:solidFill>
              </a:defRPr>
            </a:lvl8pPr>
            <a:lvl9pPr lvl="8" rtl="0">
              <a:lnSpc>
                <a:spcPct val="80000"/>
              </a:lnSpc>
              <a:spcBef>
                <a:spcPts val="0"/>
              </a:spcBef>
              <a:spcAft>
                <a:spcPts val="0"/>
              </a:spcAft>
              <a:buClr>
                <a:srgbClr val="FFFFFF"/>
              </a:buClr>
              <a:buSzPts val="4000"/>
              <a:buNone/>
              <a:defRPr sz="4000">
                <a:solidFill>
                  <a:srgbClr val="FFFFFF"/>
                </a:solidFill>
              </a:defRPr>
            </a:lvl9pPr>
          </a:lstStyle>
          <a:p>
            <a:endParaRPr/>
          </a:p>
        </p:txBody>
      </p:sp>
      <p:sp>
        <p:nvSpPr>
          <p:cNvPr id="547" name="Google Shape;547;p80"/>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548" name="Google Shape;548;p80"/>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Yellow - Dots)">
  <p:cSld name="SECTION_HEADER_1_1_2">
    <p:bg>
      <p:bgPr>
        <a:blipFill>
          <a:blip r:embed="rId2">
            <a:alphaModFix/>
          </a:blip>
          <a:stretch>
            <a:fillRect/>
          </a:stretch>
        </a:blipFill>
        <a:effectLst/>
      </p:bgPr>
    </p:bg>
    <p:spTree>
      <p:nvGrpSpPr>
        <p:cNvPr id="1" name="Shape 549"/>
        <p:cNvGrpSpPr/>
        <p:nvPr/>
      </p:nvGrpSpPr>
      <p:grpSpPr>
        <a:xfrm>
          <a:off x="0" y="0"/>
          <a:ext cx="0" cy="0"/>
          <a:chOff x="0" y="0"/>
          <a:chExt cx="0" cy="0"/>
        </a:xfrm>
      </p:grpSpPr>
      <p:sp>
        <p:nvSpPr>
          <p:cNvPr id="550" name="Google Shape;550;p81"/>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90000"/>
              </a:lnSpc>
              <a:spcBef>
                <a:spcPts val="0"/>
              </a:spcBef>
              <a:spcAft>
                <a:spcPts val="0"/>
              </a:spcAft>
              <a:buClr>
                <a:srgbClr val="FFFFFF"/>
              </a:buClr>
              <a:buSzPts val="4000"/>
              <a:buNone/>
              <a:defRPr sz="4000">
                <a:solidFill>
                  <a:srgbClr val="FFFFFF"/>
                </a:solidFill>
              </a:defRPr>
            </a:lvl2pPr>
            <a:lvl3pPr lvl="2" rtl="0">
              <a:lnSpc>
                <a:spcPct val="90000"/>
              </a:lnSpc>
              <a:spcBef>
                <a:spcPts val="0"/>
              </a:spcBef>
              <a:spcAft>
                <a:spcPts val="0"/>
              </a:spcAft>
              <a:buClr>
                <a:srgbClr val="FFFFFF"/>
              </a:buClr>
              <a:buSzPts val="4000"/>
              <a:buNone/>
              <a:defRPr sz="4000">
                <a:solidFill>
                  <a:srgbClr val="FFFFFF"/>
                </a:solidFill>
              </a:defRPr>
            </a:lvl3pPr>
            <a:lvl4pPr lvl="3" rtl="0">
              <a:lnSpc>
                <a:spcPct val="90000"/>
              </a:lnSpc>
              <a:spcBef>
                <a:spcPts val="0"/>
              </a:spcBef>
              <a:spcAft>
                <a:spcPts val="0"/>
              </a:spcAft>
              <a:buClr>
                <a:srgbClr val="FFFFFF"/>
              </a:buClr>
              <a:buSzPts val="4000"/>
              <a:buNone/>
              <a:defRPr sz="4000">
                <a:solidFill>
                  <a:srgbClr val="FFFFFF"/>
                </a:solidFill>
              </a:defRPr>
            </a:lvl4pPr>
            <a:lvl5pPr lvl="4" rtl="0">
              <a:lnSpc>
                <a:spcPct val="90000"/>
              </a:lnSpc>
              <a:spcBef>
                <a:spcPts val="0"/>
              </a:spcBef>
              <a:spcAft>
                <a:spcPts val="0"/>
              </a:spcAft>
              <a:buClr>
                <a:srgbClr val="FFFFFF"/>
              </a:buClr>
              <a:buSzPts val="4000"/>
              <a:buNone/>
              <a:defRPr sz="4000">
                <a:solidFill>
                  <a:srgbClr val="FFFFFF"/>
                </a:solidFill>
              </a:defRPr>
            </a:lvl5pPr>
            <a:lvl6pPr lvl="5" rtl="0">
              <a:lnSpc>
                <a:spcPct val="90000"/>
              </a:lnSpc>
              <a:spcBef>
                <a:spcPts val="0"/>
              </a:spcBef>
              <a:spcAft>
                <a:spcPts val="0"/>
              </a:spcAft>
              <a:buClr>
                <a:srgbClr val="FFFFFF"/>
              </a:buClr>
              <a:buSzPts val="4000"/>
              <a:buNone/>
              <a:defRPr sz="4000">
                <a:solidFill>
                  <a:srgbClr val="FFFFFF"/>
                </a:solidFill>
              </a:defRPr>
            </a:lvl6pPr>
            <a:lvl7pPr lvl="6" rtl="0">
              <a:lnSpc>
                <a:spcPct val="90000"/>
              </a:lnSpc>
              <a:spcBef>
                <a:spcPts val="0"/>
              </a:spcBef>
              <a:spcAft>
                <a:spcPts val="0"/>
              </a:spcAft>
              <a:buClr>
                <a:srgbClr val="FFFFFF"/>
              </a:buClr>
              <a:buSzPts val="4000"/>
              <a:buNone/>
              <a:defRPr sz="4000">
                <a:solidFill>
                  <a:srgbClr val="FFFFFF"/>
                </a:solidFill>
              </a:defRPr>
            </a:lvl7pPr>
            <a:lvl8pPr lvl="7" rtl="0">
              <a:lnSpc>
                <a:spcPct val="90000"/>
              </a:lnSpc>
              <a:spcBef>
                <a:spcPts val="0"/>
              </a:spcBef>
              <a:spcAft>
                <a:spcPts val="0"/>
              </a:spcAft>
              <a:buClr>
                <a:srgbClr val="FFFFFF"/>
              </a:buClr>
              <a:buSzPts val="4000"/>
              <a:buNone/>
              <a:defRPr sz="4000">
                <a:solidFill>
                  <a:srgbClr val="FFFFFF"/>
                </a:solidFill>
              </a:defRPr>
            </a:lvl8pPr>
            <a:lvl9pPr lvl="8" rtl="0">
              <a:lnSpc>
                <a:spcPct val="90000"/>
              </a:lnSpc>
              <a:spcBef>
                <a:spcPts val="0"/>
              </a:spcBef>
              <a:spcAft>
                <a:spcPts val="0"/>
              </a:spcAft>
              <a:buClr>
                <a:srgbClr val="FFFFFF"/>
              </a:buClr>
              <a:buSzPts val="4000"/>
              <a:buNone/>
              <a:defRPr sz="4000">
                <a:solidFill>
                  <a:srgbClr val="FFFFFF"/>
                </a:solidFill>
              </a:defRPr>
            </a:lvl9pPr>
          </a:lstStyle>
          <a:p>
            <a:endParaRPr/>
          </a:p>
        </p:txBody>
      </p:sp>
      <p:sp>
        <p:nvSpPr>
          <p:cNvPr id="551" name="Google Shape;551;p81"/>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552" name="Google Shape;552;p81"/>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Gray - Dots)">
  <p:cSld name="SECTION_HEADER_1_1_1_1">
    <p:bg>
      <p:bgPr>
        <a:blipFill>
          <a:blip r:embed="rId2">
            <a:alphaModFix/>
          </a:blip>
          <a:stretch>
            <a:fillRect/>
          </a:stretch>
        </a:blipFill>
        <a:effectLst/>
      </p:bgPr>
    </p:bg>
    <p:spTree>
      <p:nvGrpSpPr>
        <p:cNvPr id="1" name="Shape 553"/>
        <p:cNvGrpSpPr/>
        <p:nvPr/>
      </p:nvGrpSpPr>
      <p:grpSpPr>
        <a:xfrm>
          <a:off x="0" y="0"/>
          <a:ext cx="0" cy="0"/>
          <a:chOff x="0" y="0"/>
          <a:chExt cx="0" cy="0"/>
        </a:xfrm>
      </p:grpSpPr>
      <p:sp>
        <p:nvSpPr>
          <p:cNvPr id="554" name="Google Shape;554;p82"/>
          <p:cNvSpPr txBox="1">
            <a:spLocks noGrp="1"/>
          </p:cNvSpPr>
          <p:nvPr>
            <p:ph type="ctrTitle"/>
          </p:nvPr>
        </p:nvSpPr>
        <p:spPr>
          <a:xfrm>
            <a:off x="311700" y="744575"/>
            <a:ext cx="6351300" cy="2052600"/>
          </a:xfrm>
          <a:prstGeom prst="rect">
            <a:avLst/>
          </a:prstGeom>
        </p:spPr>
        <p:txBody>
          <a:bodyPr spcFirstLastPara="1" wrap="square" lIns="0" tIns="91425" rIns="0" bIns="91425" anchor="b" anchorCtr="0">
            <a:noAutofit/>
          </a:bodyPr>
          <a:lstStyle>
            <a:lvl1pPr lvl="0" rtl="0">
              <a:lnSpc>
                <a:spcPct val="90000"/>
              </a:lnSpc>
              <a:spcBef>
                <a:spcPts val="0"/>
              </a:spcBef>
              <a:spcAft>
                <a:spcPts val="0"/>
              </a:spcAft>
              <a:buClr>
                <a:srgbClr val="FFFFFF"/>
              </a:buClr>
              <a:buSzPts val="4000"/>
              <a:buNone/>
              <a:defRPr sz="4000">
                <a:solidFill>
                  <a:srgbClr val="FFFFFF"/>
                </a:solidFill>
              </a:defRPr>
            </a:lvl1pPr>
            <a:lvl2pPr lvl="1" rtl="0">
              <a:lnSpc>
                <a:spcPct val="80000"/>
              </a:lnSpc>
              <a:spcBef>
                <a:spcPts val="0"/>
              </a:spcBef>
              <a:spcAft>
                <a:spcPts val="0"/>
              </a:spcAft>
              <a:buClr>
                <a:srgbClr val="FFFFFF"/>
              </a:buClr>
              <a:buSzPts val="4000"/>
              <a:buNone/>
              <a:defRPr sz="4000">
                <a:solidFill>
                  <a:srgbClr val="FFFFFF"/>
                </a:solidFill>
              </a:defRPr>
            </a:lvl2pPr>
            <a:lvl3pPr lvl="2" rtl="0">
              <a:lnSpc>
                <a:spcPct val="80000"/>
              </a:lnSpc>
              <a:spcBef>
                <a:spcPts val="0"/>
              </a:spcBef>
              <a:spcAft>
                <a:spcPts val="0"/>
              </a:spcAft>
              <a:buClr>
                <a:srgbClr val="FFFFFF"/>
              </a:buClr>
              <a:buSzPts val="4000"/>
              <a:buNone/>
              <a:defRPr sz="4000">
                <a:solidFill>
                  <a:srgbClr val="FFFFFF"/>
                </a:solidFill>
              </a:defRPr>
            </a:lvl3pPr>
            <a:lvl4pPr lvl="3" rtl="0">
              <a:lnSpc>
                <a:spcPct val="80000"/>
              </a:lnSpc>
              <a:spcBef>
                <a:spcPts val="0"/>
              </a:spcBef>
              <a:spcAft>
                <a:spcPts val="0"/>
              </a:spcAft>
              <a:buClr>
                <a:srgbClr val="FFFFFF"/>
              </a:buClr>
              <a:buSzPts val="4000"/>
              <a:buNone/>
              <a:defRPr sz="4000">
                <a:solidFill>
                  <a:srgbClr val="FFFFFF"/>
                </a:solidFill>
              </a:defRPr>
            </a:lvl4pPr>
            <a:lvl5pPr lvl="4" rtl="0">
              <a:lnSpc>
                <a:spcPct val="80000"/>
              </a:lnSpc>
              <a:spcBef>
                <a:spcPts val="0"/>
              </a:spcBef>
              <a:spcAft>
                <a:spcPts val="0"/>
              </a:spcAft>
              <a:buClr>
                <a:srgbClr val="FFFFFF"/>
              </a:buClr>
              <a:buSzPts val="4000"/>
              <a:buNone/>
              <a:defRPr sz="4000">
                <a:solidFill>
                  <a:srgbClr val="FFFFFF"/>
                </a:solidFill>
              </a:defRPr>
            </a:lvl5pPr>
            <a:lvl6pPr lvl="5" rtl="0">
              <a:lnSpc>
                <a:spcPct val="80000"/>
              </a:lnSpc>
              <a:spcBef>
                <a:spcPts val="0"/>
              </a:spcBef>
              <a:spcAft>
                <a:spcPts val="0"/>
              </a:spcAft>
              <a:buClr>
                <a:srgbClr val="FFFFFF"/>
              </a:buClr>
              <a:buSzPts val="4000"/>
              <a:buNone/>
              <a:defRPr sz="4000">
                <a:solidFill>
                  <a:srgbClr val="FFFFFF"/>
                </a:solidFill>
              </a:defRPr>
            </a:lvl6pPr>
            <a:lvl7pPr lvl="6" rtl="0">
              <a:lnSpc>
                <a:spcPct val="80000"/>
              </a:lnSpc>
              <a:spcBef>
                <a:spcPts val="0"/>
              </a:spcBef>
              <a:spcAft>
                <a:spcPts val="0"/>
              </a:spcAft>
              <a:buClr>
                <a:srgbClr val="FFFFFF"/>
              </a:buClr>
              <a:buSzPts val="4000"/>
              <a:buNone/>
              <a:defRPr sz="4000">
                <a:solidFill>
                  <a:srgbClr val="FFFFFF"/>
                </a:solidFill>
              </a:defRPr>
            </a:lvl7pPr>
            <a:lvl8pPr lvl="7" rtl="0">
              <a:lnSpc>
                <a:spcPct val="80000"/>
              </a:lnSpc>
              <a:spcBef>
                <a:spcPts val="0"/>
              </a:spcBef>
              <a:spcAft>
                <a:spcPts val="0"/>
              </a:spcAft>
              <a:buClr>
                <a:srgbClr val="FFFFFF"/>
              </a:buClr>
              <a:buSzPts val="4000"/>
              <a:buNone/>
              <a:defRPr sz="4000">
                <a:solidFill>
                  <a:srgbClr val="FFFFFF"/>
                </a:solidFill>
              </a:defRPr>
            </a:lvl8pPr>
            <a:lvl9pPr lvl="8" rtl="0">
              <a:lnSpc>
                <a:spcPct val="80000"/>
              </a:lnSpc>
              <a:spcBef>
                <a:spcPts val="0"/>
              </a:spcBef>
              <a:spcAft>
                <a:spcPts val="0"/>
              </a:spcAft>
              <a:buClr>
                <a:srgbClr val="FFFFFF"/>
              </a:buClr>
              <a:buSzPts val="4000"/>
              <a:buNone/>
              <a:defRPr sz="4000">
                <a:solidFill>
                  <a:srgbClr val="FFFFFF"/>
                </a:solidFill>
              </a:defRPr>
            </a:lvl9pPr>
          </a:lstStyle>
          <a:p>
            <a:endParaRPr/>
          </a:p>
        </p:txBody>
      </p:sp>
      <p:sp>
        <p:nvSpPr>
          <p:cNvPr id="555" name="Google Shape;555;p82"/>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None/>
              <a:defRPr>
                <a:solidFill>
                  <a:srgbClr val="FFFFFF"/>
                </a:solidFill>
              </a:defRPr>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pic>
        <p:nvPicPr>
          <p:cNvPr id="556" name="Google Shape;556;p82"/>
          <p:cNvPicPr preferRelativeResize="0"/>
          <p:nvPr/>
        </p:nvPicPr>
        <p:blipFill>
          <a:blip r:embed="rId3">
            <a:alphaModFix amt="50000"/>
          </a:blip>
          <a:stretch>
            <a:fillRect/>
          </a:stretch>
        </p:blipFill>
        <p:spPr>
          <a:xfrm>
            <a:off x="7618792" y="4620700"/>
            <a:ext cx="1277700" cy="2805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noFill/>
        <a:effectLst/>
      </p:bgPr>
    </p:bg>
    <p:spTree>
      <p:nvGrpSpPr>
        <p:cNvPr id="1" name="Shape 557"/>
        <p:cNvGrpSpPr/>
        <p:nvPr/>
      </p:nvGrpSpPr>
      <p:grpSpPr>
        <a:xfrm>
          <a:off x="0" y="0"/>
          <a:ext cx="0" cy="0"/>
          <a:chOff x="0" y="0"/>
          <a:chExt cx="0" cy="0"/>
        </a:xfrm>
      </p:grpSpPr>
      <p:sp>
        <p:nvSpPr>
          <p:cNvPr id="558" name="Google Shape;558;p83"/>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9" name="Google Shape;559;p83"/>
          <p:cNvSpPr txBox="1">
            <a:spLocks noGrp="1"/>
          </p:cNvSpPr>
          <p:nvPr>
            <p:ph type="body" idx="1"/>
          </p:nvPr>
        </p:nvSpPr>
        <p:spPr>
          <a:xfrm>
            <a:off x="311700" y="1234440"/>
            <a:ext cx="85206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60" name="Google Shape;560;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61" name="Google Shape;561;p83"/>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562" name="Google Shape;562;p83"/>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extLst>
    <p:ext uri="{DCECCB84-F9BA-43D5-87BE-67443E8EF086}">
      <p15:sldGuideLst xmlns:p15="http://schemas.microsoft.com/office/powerpoint/2012/main">
        <p15:guide id="1" pos="196">
          <p15:clr>
            <a:srgbClr val="FA7B17"/>
          </p15:clr>
        </p15:guide>
        <p15:guide id="2" pos="5564">
          <p15:clr>
            <a:srgbClr val="FA7B17"/>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__ Background Emphasis (Gray - Stripes)">
  <p:cSld name="TITLE_AND_BODY_3">
    <p:bg>
      <p:bgPr>
        <a:blipFill>
          <a:blip r:embed="rId2">
            <a:alphaModFix/>
          </a:blip>
          <a:stretch>
            <a:fillRect/>
          </a:stretch>
        </a:blipFill>
        <a:effectLst/>
      </p:bgPr>
    </p:bg>
    <p:spTree>
      <p:nvGrpSpPr>
        <p:cNvPr id="1" name="Shape 563"/>
        <p:cNvGrpSpPr/>
        <p:nvPr/>
      </p:nvGrpSpPr>
      <p:grpSpPr>
        <a:xfrm>
          <a:off x="0" y="0"/>
          <a:ext cx="0" cy="0"/>
          <a:chOff x="0" y="0"/>
          <a:chExt cx="0" cy="0"/>
        </a:xfrm>
      </p:grpSpPr>
      <p:sp>
        <p:nvSpPr>
          <p:cNvPr id="564" name="Google Shape;564;p84"/>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5" name="Google Shape;565;p84"/>
          <p:cNvSpPr txBox="1">
            <a:spLocks noGrp="1"/>
          </p:cNvSpPr>
          <p:nvPr>
            <p:ph type="body" idx="1"/>
          </p:nvPr>
        </p:nvSpPr>
        <p:spPr>
          <a:xfrm>
            <a:off x="311700" y="1234440"/>
            <a:ext cx="85206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66" name="Google Shape;566;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67" name="Google Shape;567;p84"/>
          <p:cNvPicPr preferRelativeResize="0"/>
          <p:nvPr/>
        </p:nvPicPr>
        <p:blipFill>
          <a:blip r:embed="rId3">
            <a:alphaModFix/>
          </a:blip>
          <a:stretch>
            <a:fillRect/>
          </a:stretch>
        </p:blipFill>
        <p:spPr>
          <a:xfrm>
            <a:off x="311700" y="4759450"/>
            <a:ext cx="779275" cy="170700"/>
          </a:xfrm>
          <a:prstGeom prst="rect">
            <a:avLst/>
          </a:prstGeom>
          <a:noFill/>
          <a:ln>
            <a:noFill/>
          </a:ln>
        </p:spPr>
      </p:pic>
      <p:sp>
        <p:nvSpPr>
          <p:cNvPr id="568" name="Google Shape;568;p84"/>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__ Background Emphasis (White - Stripes)">
  <p:cSld name="TITLE_AND_BODY_3_1">
    <p:bg>
      <p:bgPr>
        <a:blipFill>
          <a:blip r:embed="rId2">
            <a:alphaModFix/>
          </a:blip>
          <a:stretch>
            <a:fillRect/>
          </a:stretch>
        </a:blipFill>
        <a:effectLst/>
      </p:bgPr>
    </p:bg>
    <p:spTree>
      <p:nvGrpSpPr>
        <p:cNvPr id="1" name="Shape 569"/>
        <p:cNvGrpSpPr/>
        <p:nvPr/>
      </p:nvGrpSpPr>
      <p:grpSpPr>
        <a:xfrm>
          <a:off x="0" y="0"/>
          <a:ext cx="0" cy="0"/>
          <a:chOff x="0" y="0"/>
          <a:chExt cx="0" cy="0"/>
        </a:xfrm>
      </p:grpSpPr>
      <p:sp>
        <p:nvSpPr>
          <p:cNvPr id="570" name="Google Shape;570;p85"/>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1" name="Google Shape;571;p85"/>
          <p:cNvSpPr txBox="1">
            <a:spLocks noGrp="1"/>
          </p:cNvSpPr>
          <p:nvPr>
            <p:ph type="body" idx="1"/>
          </p:nvPr>
        </p:nvSpPr>
        <p:spPr>
          <a:xfrm>
            <a:off x="311700" y="1234440"/>
            <a:ext cx="85206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72" name="Google Shape;572;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73" name="Google Shape;573;p85"/>
          <p:cNvPicPr preferRelativeResize="0"/>
          <p:nvPr/>
        </p:nvPicPr>
        <p:blipFill>
          <a:blip r:embed="rId3">
            <a:alphaModFix/>
          </a:blip>
          <a:stretch>
            <a:fillRect/>
          </a:stretch>
        </p:blipFill>
        <p:spPr>
          <a:xfrm>
            <a:off x="311700" y="4759450"/>
            <a:ext cx="779275" cy="170700"/>
          </a:xfrm>
          <a:prstGeom prst="rect">
            <a:avLst/>
          </a:prstGeom>
          <a:noFill/>
          <a:ln>
            <a:noFill/>
          </a:ln>
        </p:spPr>
      </p:pic>
      <p:sp>
        <p:nvSpPr>
          <p:cNvPr id="574" name="Google Shape;574;p85"/>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__ Background Emphasis (White - Capitol)">
  <p:cSld name="TITLE_AND_BODY_3_1_1">
    <p:bg>
      <p:bgPr>
        <a:blipFill>
          <a:blip r:embed="rId2">
            <a:alphaModFix/>
          </a:blip>
          <a:stretch>
            <a:fillRect/>
          </a:stretch>
        </a:blipFill>
        <a:effectLst/>
      </p:bgPr>
    </p:bg>
    <p:spTree>
      <p:nvGrpSpPr>
        <p:cNvPr id="1" name="Shape 575"/>
        <p:cNvGrpSpPr/>
        <p:nvPr/>
      </p:nvGrpSpPr>
      <p:grpSpPr>
        <a:xfrm>
          <a:off x="0" y="0"/>
          <a:ext cx="0" cy="0"/>
          <a:chOff x="0" y="0"/>
          <a:chExt cx="0" cy="0"/>
        </a:xfrm>
      </p:grpSpPr>
      <p:sp>
        <p:nvSpPr>
          <p:cNvPr id="576" name="Google Shape;576;p86"/>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7" name="Google Shape;577;p86"/>
          <p:cNvSpPr txBox="1">
            <a:spLocks noGrp="1"/>
          </p:cNvSpPr>
          <p:nvPr>
            <p:ph type="body" idx="1"/>
          </p:nvPr>
        </p:nvSpPr>
        <p:spPr>
          <a:xfrm>
            <a:off x="311700" y="1234440"/>
            <a:ext cx="85206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78" name="Google Shape;578;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79" name="Google Shape;579;p86"/>
          <p:cNvPicPr preferRelativeResize="0"/>
          <p:nvPr/>
        </p:nvPicPr>
        <p:blipFill>
          <a:blip r:embed="rId3">
            <a:alphaModFix/>
          </a:blip>
          <a:stretch>
            <a:fillRect/>
          </a:stretch>
        </p:blipFill>
        <p:spPr>
          <a:xfrm>
            <a:off x="311700" y="4759450"/>
            <a:ext cx="779275" cy="170700"/>
          </a:xfrm>
          <a:prstGeom prst="rect">
            <a:avLst/>
          </a:prstGeom>
          <a:noFill/>
          <a:ln>
            <a:noFill/>
          </a:ln>
        </p:spPr>
      </p:pic>
      <p:sp>
        <p:nvSpPr>
          <p:cNvPr id="580" name="Google Shape;580;p86"/>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_ Title and body with Section Header">
  <p:cSld name="TITLE_AND_BODY_2">
    <p:spTree>
      <p:nvGrpSpPr>
        <p:cNvPr id="1" name="Shape 581"/>
        <p:cNvGrpSpPr/>
        <p:nvPr/>
      </p:nvGrpSpPr>
      <p:grpSpPr>
        <a:xfrm>
          <a:off x="0" y="0"/>
          <a:ext cx="0" cy="0"/>
          <a:chOff x="0" y="0"/>
          <a:chExt cx="0" cy="0"/>
        </a:xfrm>
      </p:grpSpPr>
      <p:sp>
        <p:nvSpPr>
          <p:cNvPr id="582" name="Google Shape;582;p87"/>
          <p:cNvSpPr txBox="1">
            <a:spLocks noGrp="1"/>
          </p:cNvSpPr>
          <p:nvPr>
            <p:ph type="title"/>
          </p:nvPr>
        </p:nvSpPr>
        <p:spPr>
          <a:xfrm>
            <a:off x="311700" y="5212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3" name="Google Shape;583;p87"/>
          <p:cNvSpPr txBox="1">
            <a:spLocks noGrp="1"/>
          </p:cNvSpPr>
          <p:nvPr>
            <p:ph type="body" idx="1"/>
          </p:nvPr>
        </p:nvSpPr>
        <p:spPr>
          <a:xfrm>
            <a:off x="311700" y="1234440"/>
            <a:ext cx="85206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84" name="Google Shape;584;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85" name="Google Shape;585;p87"/>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586" name="Google Shape;586;p87"/>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587" name="Google Shape;587;p87"/>
          <p:cNvSpPr txBox="1">
            <a:spLocks noGrp="1"/>
          </p:cNvSpPr>
          <p:nvPr>
            <p:ph type="subTitle" idx="2"/>
          </p:nvPr>
        </p:nvSpPr>
        <p:spPr>
          <a:xfrm>
            <a:off x="311700" y="191889"/>
            <a:ext cx="7344900" cy="315300"/>
          </a:xfrm>
          <a:prstGeom prst="rect">
            <a:avLst/>
          </a:prstGeom>
        </p:spPr>
        <p:txBody>
          <a:bodyPr spcFirstLastPara="1" wrap="square" lIns="0" tIns="91425" rIns="0" bIns="91425" anchor="t" anchorCtr="0">
            <a:noAutofit/>
          </a:bodyPr>
          <a:lstStyle>
            <a:lvl1pPr lvl="0" rtl="0">
              <a:spcBef>
                <a:spcPts val="0"/>
              </a:spcBef>
              <a:spcAft>
                <a:spcPts val="0"/>
              </a:spcAft>
              <a:buClr>
                <a:schemeClr val="dk2"/>
              </a:buClr>
              <a:buSzPts val="1400"/>
              <a:buNone/>
              <a:defRPr sz="1400" b="1">
                <a:solidFill>
                  <a:schemeClr val="dk2"/>
                </a:solidFill>
              </a:defRPr>
            </a:lvl1pPr>
            <a:lvl2pPr lvl="1" rtl="0">
              <a:spcBef>
                <a:spcPts val="1600"/>
              </a:spcBef>
              <a:spcAft>
                <a:spcPts val="0"/>
              </a:spcAft>
              <a:buClr>
                <a:schemeClr val="dk2"/>
              </a:buClr>
              <a:buSzPts val="1400"/>
              <a:buNone/>
              <a:defRPr b="1">
                <a:solidFill>
                  <a:schemeClr val="dk2"/>
                </a:solidFill>
              </a:defRPr>
            </a:lvl2pPr>
            <a:lvl3pPr lvl="2" rtl="0">
              <a:spcBef>
                <a:spcPts val="1600"/>
              </a:spcBef>
              <a:spcAft>
                <a:spcPts val="0"/>
              </a:spcAft>
              <a:buClr>
                <a:schemeClr val="dk2"/>
              </a:buClr>
              <a:buSzPts val="1400"/>
              <a:buNone/>
              <a:defRPr b="1">
                <a:solidFill>
                  <a:schemeClr val="dk2"/>
                </a:solidFill>
              </a:defRPr>
            </a:lvl3pPr>
            <a:lvl4pPr lvl="3" rtl="0">
              <a:spcBef>
                <a:spcPts val="1600"/>
              </a:spcBef>
              <a:spcAft>
                <a:spcPts val="0"/>
              </a:spcAft>
              <a:buClr>
                <a:schemeClr val="dk2"/>
              </a:buClr>
              <a:buSzPts val="1400"/>
              <a:buNone/>
              <a:defRPr b="1">
                <a:solidFill>
                  <a:schemeClr val="dk2"/>
                </a:solidFill>
              </a:defRPr>
            </a:lvl4pPr>
            <a:lvl5pPr lvl="4" rtl="0">
              <a:spcBef>
                <a:spcPts val="1600"/>
              </a:spcBef>
              <a:spcAft>
                <a:spcPts val="0"/>
              </a:spcAft>
              <a:buClr>
                <a:schemeClr val="dk2"/>
              </a:buClr>
              <a:buSzPts val="1400"/>
              <a:buNone/>
              <a:defRPr b="1">
                <a:solidFill>
                  <a:schemeClr val="dk2"/>
                </a:solidFill>
              </a:defRPr>
            </a:lvl5pPr>
            <a:lvl6pPr lvl="5" rtl="0">
              <a:spcBef>
                <a:spcPts val="1600"/>
              </a:spcBef>
              <a:spcAft>
                <a:spcPts val="0"/>
              </a:spcAft>
              <a:buClr>
                <a:schemeClr val="dk2"/>
              </a:buClr>
              <a:buSzPts val="1400"/>
              <a:buNone/>
              <a:defRPr b="1">
                <a:solidFill>
                  <a:schemeClr val="dk2"/>
                </a:solidFill>
              </a:defRPr>
            </a:lvl6pPr>
            <a:lvl7pPr lvl="6" rtl="0">
              <a:spcBef>
                <a:spcPts val="1600"/>
              </a:spcBef>
              <a:spcAft>
                <a:spcPts val="0"/>
              </a:spcAft>
              <a:buClr>
                <a:schemeClr val="dk2"/>
              </a:buClr>
              <a:buSzPts val="1400"/>
              <a:buNone/>
              <a:defRPr b="1">
                <a:solidFill>
                  <a:schemeClr val="dk2"/>
                </a:solidFill>
              </a:defRPr>
            </a:lvl7pPr>
            <a:lvl8pPr lvl="7" rtl="0">
              <a:spcBef>
                <a:spcPts val="1600"/>
              </a:spcBef>
              <a:spcAft>
                <a:spcPts val="0"/>
              </a:spcAft>
              <a:buClr>
                <a:schemeClr val="dk2"/>
              </a:buClr>
              <a:buSzPts val="1400"/>
              <a:buNone/>
              <a:defRPr b="1">
                <a:solidFill>
                  <a:schemeClr val="dk2"/>
                </a:solidFill>
              </a:defRPr>
            </a:lvl8pPr>
            <a:lvl9pPr lvl="8" rtl="0">
              <a:spcBef>
                <a:spcPts val="1600"/>
              </a:spcBef>
              <a:spcAft>
                <a:spcPts val="1600"/>
              </a:spcAft>
              <a:buClr>
                <a:schemeClr val="dk2"/>
              </a:buClr>
              <a:buSzPts val="1400"/>
              <a:buNone/>
              <a:defRPr b="1">
                <a:solidFill>
                  <a:schemeClr val="dk2"/>
                </a:solidFill>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_ Title and body with Description">
  <p:cSld name="TITLE_AND_BODY_2_1">
    <p:spTree>
      <p:nvGrpSpPr>
        <p:cNvPr id="1" name="Shape 588"/>
        <p:cNvGrpSpPr/>
        <p:nvPr/>
      </p:nvGrpSpPr>
      <p:grpSpPr>
        <a:xfrm>
          <a:off x="0" y="0"/>
          <a:ext cx="0" cy="0"/>
          <a:chOff x="0" y="0"/>
          <a:chExt cx="0" cy="0"/>
        </a:xfrm>
      </p:grpSpPr>
      <p:sp>
        <p:nvSpPr>
          <p:cNvPr id="589" name="Google Shape;589;p88"/>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0" name="Google Shape;590;p88"/>
          <p:cNvSpPr txBox="1">
            <a:spLocks noGrp="1"/>
          </p:cNvSpPr>
          <p:nvPr>
            <p:ph type="body" idx="1"/>
          </p:nvPr>
        </p:nvSpPr>
        <p:spPr>
          <a:xfrm>
            <a:off x="311700" y="1234440"/>
            <a:ext cx="85206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91" name="Google Shape;591;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92" name="Google Shape;592;p88"/>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593" name="Google Shape;593;p88"/>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594" name="Google Shape;594;p88"/>
          <p:cNvSpPr txBox="1">
            <a:spLocks noGrp="1"/>
          </p:cNvSpPr>
          <p:nvPr>
            <p:ph type="subTitle" idx="2"/>
          </p:nvPr>
        </p:nvSpPr>
        <p:spPr>
          <a:xfrm>
            <a:off x="311700" y="699102"/>
            <a:ext cx="7344900" cy="315300"/>
          </a:xfrm>
          <a:prstGeom prst="rect">
            <a:avLst/>
          </a:prstGeom>
        </p:spPr>
        <p:txBody>
          <a:bodyPr spcFirstLastPara="1" wrap="square" lIns="0" tIns="91425" rIns="0" bIns="91425" anchor="t" anchorCtr="0">
            <a:noAutofit/>
          </a:bodyPr>
          <a:lstStyle>
            <a:lvl1pPr lvl="0" rtl="0">
              <a:spcBef>
                <a:spcPts val="0"/>
              </a:spcBef>
              <a:spcAft>
                <a:spcPts val="0"/>
              </a:spcAft>
              <a:buClr>
                <a:schemeClr val="dk2"/>
              </a:buClr>
              <a:buSzPts val="1400"/>
              <a:buFont typeface="Barlow SemiBold"/>
              <a:buNone/>
              <a:defRPr sz="1400">
                <a:solidFill>
                  <a:schemeClr val="dk2"/>
                </a:solidFill>
                <a:latin typeface="Barlow SemiBold"/>
                <a:ea typeface="Barlow SemiBold"/>
                <a:cs typeface="Barlow SemiBold"/>
                <a:sym typeface="Barlow SemiBold"/>
              </a:defRPr>
            </a:lvl1pPr>
            <a:lvl2pPr lvl="1"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2pPr>
            <a:lvl3pPr lvl="2"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3pPr>
            <a:lvl4pPr lvl="3"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4pPr>
            <a:lvl5pPr lvl="4"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5pPr>
            <a:lvl6pPr lvl="5"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6pPr>
            <a:lvl7pPr lvl="6"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7pPr>
            <a:lvl8pPr lvl="7" rtl="0">
              <a:spcBef>
                <a:spcPts val="1600"/>
              </a:spcBef>
              <a:spcAft>
                <a:spcPts val="0"/>
              </a:spcAft>
              <a:buClr>
                <a:schemeClr val="dk2"/>
              </a:buClr>
              <a:buSzPts val="1400"/>
              <a:buFont typeface="Barlow SemiBold"/>
              <a:buNone/>
              <a:defRPr>
                <a:solidFill>
                  <a:schemeClr val="dk2"/>
                </a:solidFill>
                <a:latin typeface="Barlow SemiBold"/>
                <a:ea typeface="Barlow SemiBold"/>
                <a:cs typeface="Barlow SemiBold"/>
                <a:sym typeface="Barlow SemiBold"/>
              </a:defRPr>
            </a:lvl8pPr>
            <a:lvl9pPr lvl="8" rtl="0">
              <a:spcBef>
                <a:spcPts val="1600"/>
              </a:spcBef>
              <a:spcAft>
                <a:spcPts val="1600"/>
              </a:spcAft>
              <a:buClr>
                <a:schemeClr val="dk2"/>
              </a:buClr>
              <a:buSzPts val="1400"/>
              <a:buFont typeface="Barlow SemiBold"/>
              <a:buNone/>
              <a:defRPr>
                <a:solidFill>
                  <a:schemeClr val="dk2"/>
                </a:solidFill>
                <a:latin typeface="Barlow SemiBold"/>
                <a:ea typeface="Barlow SemiBold"/>
                <a:cs typeface="Barlow SemiBold"/>
                <a:sym typeface="Barlow SemiBold"/>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_ Quote with Title">
  <p:cSld name="TITLE_AND_BODY_1">
    <p:bg>
      <p:bgPr>
        <a:solidFill>
          <a:srgbClr val="F7F9FA"/>
        </a:solidFill>
        <a:effectLst/>
      </p:bgPr>
    </p:bg>
    <p:spTree>
      <p:nvGrpSpPr>
        <p:cNvPr id="1" name="Shape 595"/>
        <p:cNvGrpSpPr/>
        <p:nvPr/>
      </p:nvGrpSpPr>
      <p:grpSpPr>
        <a:xfrm>
          <a:off x="0" y="0"/>
          <a:ext cx="0" cy="0"/>
          <a:chOff x="0" y="0"/>
          <a:chExt cx="0" cy="0"/>
        </a:xfrm>
      </p:grpSpPr>
      <p:pic>
        <p:nvPicPr>
          <p:cNvPr id="596" name="Google Shape;596;p89"/>
          <p:cNvPicPr preferRelativeResize="0"/>
          <p:nvPr/>
        </p:nvPicPr>
        <p:blipFill>
          <a:blip r:embed="rId2">
            <a:alphaModFix amt="31000"/>
          </a:blip>
          <a:stretch>
            <a:fillRect/>
          </a:stretch>
        </p:blipFill>
        <p:spPr>
          <a:xfrm>
            <a:off x="-230425" y="292625"/>
            <a:ext cx="3325626" cy="3154425"/>
          </a:xfrm>
          <a:prstGeom prst="rect">
            <a:avLst/>
          </a:prstGeom>
          <a:noFill/>
          <a:ln>
            <a:noFill/>
          </a:ln>
        </p:spPr>
      </p:pic>
      <p:sp>
        <p:nvSpPr>
          <p:cNvPr id="597" name="Google Shape;597;p89"/>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8" name="Google Shape;598;p89"/>
          <p:cNvSpPr txBox="1">
            <a:spLocks noGrp="1"/>
          </p:cNvSpPr>
          <p:nvPr>
            <p:ph type="body" idx="1"/>
          </p:nvPr>
        </p:nvSpPr>
        <p:spPr>
          <a:xfrm>
            <a:off x="1002300" y="1204850"/>
            <a:ext cx="7180200" cy="2136900"/>
          </a:xfrm>
          <a:prstGeom prst="rect">
            <a:avLst/>
          </a:prstGeom>
        </p:spPr>
        <p:txBody>
          <a:bodyPr spcFirstLastPara="1" wrap="square" lIns="0" tIns="91425" rIns="0" bIns="91425" anchor="t" anchorCtr="0">
            <a:noAutofit/>
          </a:bodyPr>
          <a:lstStyle>
            <a:lvl1pPr marL="457200" lvl="0" indent="-355600" rtl="0">
              <a:lnSpc>
                <a:spcPct val="140000"/>
              </a:lnSpc>
              <a:spcBef>
                <a:spcPts val="0"/>
              </a:spcBef>
              <a:spcAft>
                <a:spcPts val="0"/>
              </a:spcAft>
              <a:buSzPts val="2000"/>
              <a:buFont typeface="Spectral"/>
              <a:buChar char="●"/>
              <a:defRPr sz="2000" i="1">
                <a:latin typeface="Spectral"/>
                <a:ea typeface="Spectral"/>
                <a:cs typeface="Spectral"/>
                <a:sym typeface="Spectral"/>
              </a:defRPr>
            </a:lvl1pPr>
            <a:lvl2pPr marL="914400" lvl="1"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2pPr>
            <a:lvl3pPr marL="1371600" lvl="2"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3pPr>
            <a:lvl4pPr marL="1828800" lvl="3"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4pPr>
            <a:lvl5pPr marL="2286000" lvl="4"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5pPr>
            <a:lvl6pPr marL="2743200" lvl="5"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6pPr>
            <a:lvl7pPr marL="3200400" lvl="6"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7pPr>
            <a:lvl8pPr marL="3657600" lvl="7" indent="-355600" rtl="0">
              <a:lnSpc>
                <a:spcPct val="140000"/>
              </a:lnSpc>
              <a:spcBef>
                <a:spcPts val="1000"/>
              </a:spcBef>
              <a:spcAft>
                <a:spcPts val="0"/>
              </a:spcAft>
              <a:buSzPts val="2000"/>
              <a:buFont typeface="Spectral"/>
              <a:buChar char="○"/>
              <a:defRPr sz="2000" i="1">
                <a:latin typeface="Spectral"/>
                <a:ea typeface="Spectral"/>
                <a:cs typeface="Spectral"/>
                <a:sym typeface="Spectral"/>
              </a:defRPr>
            </a:lvl8pPr>
            <a:lvl9pPr marL="4114800" lvl="8" indent="-355600" rtl="0">
              <a:lnSpc>
                <a:spcPct val="140000"/>
              </a:lnSpc>
              <a:spcBef>
                <a:spcPts val="1000"/>
              </a:spcBef>
              <a:spcAft>
                <a:spcPts val="1000"/>
              </a:spcAft>
              <a:buSzPts val="2000"/>
              <a:buFont typeface="Spectral"/>
              <a:buChar char="■"/>
              <a:defRPr sz="2000" i="1">
                <a:latin typeface="Spectral"/>
                <a:ea typeface="Spectral"/>
                <a:cs typeface="Spectral"/>
                <a:sym typeface="Spectral"/>
              </a:defRPr>
            </a:lvl9pPr>
          </a:lstStyle>
          <a:p>
            <a:endParaRPr/>
          </a:p>
        </p:txBody>
      </p:sp>
      <p:sp>
        <p:nvSpPr>
          <p:cNvPr id="599" name="Google Shape;599;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00" name="Google Shape;600;p89"/>
          <p:cNvPicPr preferRelativeResize="0"/>
          <p:nvPr/>
        </p:nvPicPr>
        <p:blipFill>
          <a:blip r:embed="rId3">
            <a:alphaModFix/>
          </a:blip>
          <a:stretch>
            <a:fillRect/>
          </a:stretch>
        </p:blipFill>
        <p:spPr>
          <a:xfrm>
            <a:off x="311700" y="4759450"/>
            <a:ext cx="779275" cy="170700"/>
          </a:xfrm>
          <a:prstGeom prst="rect">
            <a:avLst/>
          </a:prstGeom>
          <a:noFill/>
          <a:ln>
            <a:noFill/>
          </a:ln>
        </p:spPr>
      </p:pic>
      <p:sp>
        <p:nvSpPr>
          <p:cNvPr id="601" name="Google Shape;601;p89"/>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602" name="Google Shape;602;p89"/>
          <p:cNvSpPr txBox="1">
            <a:spLocks noGrp="1"/>
          </p:cNvSpPr>
          <p:nvPr>
            <p:ph type="body" idx="2"/>
          </p:nvPr>
        </p:nvSpPr>
        <p:spPr>
          <a:xfrm>
            <a:off x="1007675" y="3486775"/>
            <a:ext cx="7180200" cy="4935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42900" rtl="0">
              <a:spcBef>
                <a:spcPts val="1600"/>
              </a:spcBef>
              <a:spcAft>
                <a:spcPts val="0"/>
              </a:spcAft>
              <a:buSzPts val="1800"/>
              <a:buChar char="●"/>
              <a:defRPr sz="1800"/>
            </a:lvl4pPr>
            <a:lvl5pPr marL="2286000" lvl="4" indent="-342900" rtl="0">
              <a:spcBef>
                <a:spcPts val="1600"/>
              </a:spcBef>
              <a:spcAft>
                <a:spcPts val="0"/>
              </a:spcAft>
              <a:buSzPts val="1800"/>
              <a:buChar char="○"/>
              <a:defRPr sz="1800"/>
            </a:lvl5pPr>
            <a:lvl6pPr marL="2743200" lvl="5" indent="-342900" rtl="0">
              <a:spcBef>
                <a:spcPts val="1600"/>
              </a:spcBef>
              <a:spcAft>
                <a:spcPts val="0"/>
              </a:spcAft>
              <a:buSzPts val="1800"/>
              <a:buChar char="■"/>
              <a:defRPr sz="1800"/>
            </a:lvl6pPr>
            <a:lvl7pPr marL="3200400" lvl="6" indent="-342900" rtl="0">
              <a:spcBef>
                <a:spcPts val="1600"/>
              </a:spcBef>
              <a:spcAft>
                <a:spcPts val="0"/>
              </a:spcAft>
              <a:buSzPts val="1800"/>
              <a:buChar char="●"/>
              <a:defRPr sz="1800"/>
            </a:lvl7pPr>
            <a:lvl8pPr marL="3657600" lvl="7" indent="-342900" rtl="0">
              <a:spcBef>
                <a:spcPts val="1600"/>
              </a:spcBef>
              <a:spcAft>
                <a:spcPts val="0"/>
              </a:spcAft>
              <a:buSzPts val="1800"/>
              <a:buChar char="○"/>
              <a:defRPr sz="1800"/>
            </a:lvl8pPr>
            <a:lvl9pPr marL="4114800" lvl="8" indent="-342900" rtl="0">
              <a:spcBef>
                <a:spcPts val="1600"/>
              </a:spcBef>
              <a:spcAft>
                <a:spcPts val="1600"/>
              </a:spcAft>
              <a:buSzPts val="1800"/>
              <a:buChar char="■"/>
              <a:defRPr sz="1800"/>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_ Quote Large with Title">
  <p:cSld name="TITLE_AND_BODY_1_2">
    <p:bg>
      <p:bgPr>
        <a:solidFill>
          <a:srgbClr val="F7F9FA"/>
        </a:solidFill>
        <a:effectLst/>
      </p:bgPr>
    </p:bg>
    <p:spTree>
      <p:nvGrpSpPr>
        <p:cNvPr id="1" name="Shape 603"/>
        <p:cNvGrpSpPr/>
        <p:nvPr/>
      </p:nvGrpSpPr>
      <p:grpSpPr>
        <a:xfrm>
          <a:off x="0" y="0"/>
          <a:ext cx="0" cy="0"/>
          <a:chOff x="0" y="0"/>
          <a:chExt cx="0" cy="0"/>
        </a:xfrm>
      </p:grpSpPr>
      <p:pic>
        <p:nvPicPr>
          <p:cNvPr id="604" name="Google Shape;604;p90"/>
          <p:cNvPicPr preferRelativeResize="0"/>
          <p:nvPr/>
        </p:nvPicPr>
        <p:blipFill>
          <a:blip r:embed="rId2">
            <a:alphaModFix amt="31000"/>
          </a:blip>
          <a:stretch>
            <a:fillRect/>
          </a:stretch>
        </p:blipFill>
        <p:spPr>
          <a:xfrm>
            <a:off x="-230425" y="292625"/>
            <a:ext cx="3325626" cy="3154425"/>
          </a:xfrm>
          <a:prstGeom prst="rect">
            <a:avLst/>
          </a:prstGeom>
          <a:noFill/>
          <a:ln>
            <a:noFill/>
          </a:ln>
        </p:spPr>
      </p:pic>
      <p:sp>
        <p:nvSpPr>
          <p:cNvPr id="605" name="Google Shape;605;p90"/>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6" name="Google Shape;606;p90"/>
          <p:cNvSpPr txBox="1">
            <a:spLocks noGrp="1"/>
          </p:cNvSpPr>
          <p:nvPr>
            <p:ph type="body" idx="1"/>
          </p:nvPr>
        </p:nvSpPr>
        <p:spPr>
          <a:xfrm>
            <a:off x="1002300" y="1357250"/>
            <a:ext cx="7180200" cy="2136900"/>
          </a:xfrm>
          <a:prstGeom prst="rect">
            <a:avLst/>
          </a:prstGeom>
        </p:spPr>
        <p:txBody>
          <a:bodyPr spcFirstLastPara="1" wrap="square" lIns="0" tIns="91425" rIns="0" bIns="91425" anchor="t" anchorCtr="0">
            <a:noAutofit/>
          </a:bodyPr>
          <a:lstStyle>
            <a:lvl1pPr marL="457200" lvl="0"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1pPr>
            <a:lvl2pPr marL="914400" lvl="1"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2pPr>
            <a:lvl3pPr marL="1371600" lvl="2"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3pPr>
            <a:lvl4pPr marL="1828800" lvl="3"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4pPr>
            <a:lvl5pPr marL="2286000" lvl="4"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5pPr>
            <a:lvl6pPr marL="2743200" lvl="5"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6pPr>
            <a:lvl7pPr marL="3200400" lvl="6"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7pPr>
            <a:lvl8pPr marL="3657600" lvl="7"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8pPr>
            <a:lvl9pPr marL="4114800" lvl="8" indent="-482600" rtl="0">
              <a:lnSpc>
                <a:spcPct val="140000"/>
              </a:lnSpc>
              <a:spcBef>
                <a:spcPts val="0"/>
              </a:spcBef>
              <a:spcAft>
                <a:spcPts val="0"/>
              </a:spcAft>
              <a:buSzPts val="4000"/>
              <a:buFont typeface="Spectral"/>
              <a:buChar char="■"/>
              <a:defRPr sz="4000" i="1">
                <a:latin typeface="Spectral"/>
                <a:ea typeface="Spectral"/>
                <a:cs typeface="Spectral"/>
                <a:sym typeface="Spectral"/>
              </a:defRPr>
            </a:lvl9pPr>
          </a:lstStyle>
          <a:p>
            <a:endParaRPr/>
          </a:p>
        </p:txBody>
      </p:sp>
      <p:sp>
        <p:nvSpPr>
          <p:cNvPr id="607" name="Google Shape;607;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08" name="Google Shape;608;p90"/>
          <p:cNvPicPr preferRelativeResize="0"/>
          <p:nvPr/>
        </p:nvPicPr>
        <p:blipFill>
          <a:blip r:embed="rId3">
            <a:alphaModFix/>
          </a:blip>
          <a:stretch>
            <a:fillRect/>
          </a:stretch>
        </p:blipFill>
        <p:spPr>
          <a:xfrm>
            <a:off x="311700" y="4759450"/>
            <a:ext cx="779275" cy="170700"/>
          </a:xfrm>
          <a:prstGeom prst="rect">
            <a:avLst/>
          </a:prstGeom>
          <a:noFill/>
          <a:ln>
            <a:noFill/>
          </a:ln>
        </p:spPr>
      </p:pic>
      <p:sp>
        <p:nvSpPr>
          <p:cNvPr id="609" name="Google Shape;609;p90"/>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610" name="Google Shape;610;p90"/>
          <p:cNvSpPr txBox="1">
            <a:spLocks noGrp="1"/>
          </p:cNvSpPr>
          <p:nvPr>
            <p:ph type="body" idx="2"/>
          </p:nvPr>
        </p:nvSpPr>
        <p:spPr>
          <a:xfrm>
            <a:off x="1007675" y="3639175"/>
            <a:ext cx="7180200" cy="4935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42900" rtl="0">
              <a:spcBef>
                <a:spcPts val="1600"/>
              </a:spcBef>
              <a:spcAft>
                <a:spcPts val="0"/>
              </a:spcAft>
              <a:buSzPts val="1800"/>
              <a:buChar char="○"/>
              <a:defRPr sz="1800"/>
            </a:lvl2pPr>
            <a:lvl3pPr marL="1371600" lvl="2" indent="-342900" rtl="0">
              <a:spcBef>
                <a:spcPts val="1600"/>
              </a:spcBef>
              <a:spcAft>
                <a:spcPts val="0"/>
              </a:spcAft>
              <a:buSzPts val="1800"/>
              <a:buChar char="■"/>
              <a:defRPr sz="1800"/>
            </a:lvl3pPr>
            <a:lvl4pPr marL="1828800" lvl="3" indent="-342900" rtl="0">
              <a:spcBef>
                <a:spcPts val="1600"/>
              </a:spcBef>
              <a:spcAft>
                <a:spcPts val="0"/>
              </a:spcAft>
              <a:buSzPts val="1800"/>
              <a:buChar char="●"/>
              <a:defRPr sz="1800"/>
            </a:lvl4pPr>
            <a:lvl5pPr marL="2286000" lvl="4" indent="-342900" rtl="0">
              <a:spcBef>
                <a:spcPts val="1600"/>
              </a:spcBef>
              <a:spcAft>
                <a:spcPts val="0"/>
              </a:spcAft>
              <a:buSzPts val="1800"/>
              <a:buChar char="○"/>
              <a:defRPr sz="1800"/>
            </a:lvl5pPr>
            <a:lvl6pPr marL="2743200" lvl="5" indent="-342900" rtl="0">
              <a:spcBef>
                <a:spcPts val="1600"/>
              </a:spcBef>
              <a:spcAft>
                <a:spcPts val="0"/>
              </a:spcAft>
              <a:buSzPts val="1800"/>
              <a:buChar char="■"/>
              <a:defRPr sz="1800"/>
            </a:lvl6pPr>
            <a:lvl7pPr marL="3200400" lvl="6" indent="-342900" rtl="0">
              <a:spcBef>
                <a:spcPts val="1600"/>
              </a:spcBef>
              <a:spcAft>
                <a:spcPts val="0"/>
              </a:spcAft>
              <a:buSzPts val="1800"/>
              <a:buChar char="●"/>
              <a:defRPr sz="1800"/>
            </a:lvl7pPr>
            <a:lvl8pPr marL="3657600" lvl="7" indent="-342900" rtl="0">
              <a:spcBef>
                <a:spcPts val="1600"/>
              </a:spcBef>
              <a:spcAft>
                <a:spcPts val="0"/>
              </a:spcAft>
              <a:buSzPts val="1800"/>
              <a:buChar char="○"/>
              <a:defRPr sz="1800"/>
            </a:lvl8pPr>
            <a:lvl9pPr marL="4114800" lvl="8" indent="-342900" rtl="0">
              <a:spcBef>
                <a:spcPts val="1600"/>
              </a:spcBef>
              <a:spcAft>
                <a:spcPts val="1600"/>
              </a:spcAft>
              <a:buSzPts val="1800"/>
              <a:buChar char="■"/>
              <a:defRPr sz="180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_ Quote Large with Title Dark">
  <p:cSld name="TITLE_AND_BODY_1_2_1">
    <p:bg>
      <p:bgPr>
        <a:solidFill>
          <a:srgbClr val="383B3D"/>
        </a:solidFill>
        <a:effectLst/>
      </p:bgPr>
    </p:bg>
    <p:spTree>
      <p:nvGrpSpPr>
        <p:cNvPr id="1" name="Shape 611"/>
        <p:cNvGrpSpPr/>
        <p:nvPr/>
      </p:nvGrpSpPr>
      <p:grpSpPr>
        <a:xfrm>
          <a:off x="0" y="0"/>
          <a:ext cx="0" cy="0"/>
          <a:chOff x="0" y="0"/>
          <a:chExt cx="0" cy="0"/>
        </a:xfrm>
      </p:grpSpPr>
      <p:sp>
        <p:nvSpPr>
          <p:cNvPr id="612" name="Google Shape;612;p91"/>
          <p:cNvSpPr txBox="1">
            <a:spLocks noGrp="1"/>
          </p:cNvSpPr>
          <p:nvPr>
            <p:ph type="body" idx="1"/>
          </p:nvPr>
        </p:nvSpPr>
        <p:spPr>
          <a:xfrm>
            <a:off x="1002300" y="1357250"/>
            <a:ext cx="7180200" cy="2136900"/>
          </a:xfrm>
          <a:prstGeom prst="rect">
            <a:avLst/>
          </a:prstGeom>
        </p:spPr>
        <p:txBody>
          <a:bodyPr spcFirstLastPara="1" wrap="square" lIns="0" tIns="91425" rIns="0" bIns="91425" anchor="t" anchorCtr="0">
            <a:noAutofit/>
          </a:bodyPr>
          <a:lstStyle>
            <a:lvl1pPr marL="457200" lvl="0"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1pPr>
            <a:lvl2pPr marL="914400" lvl="1"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2pPr>
            <a:lvl3pPr marL="1371600" lvl="2"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3pPr>
            <a:lvl4pPr marL="1828800" lvl="3"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4pPr>
            <a:lvl5pPr marL="2286000" lvl="4"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5pPr>
            <a:lvl6pPr marL="2743200" lvl="5"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6pPr>
            <a:lvl7pPr marL="3200400" lvl="6"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7pPr>
            <a:lvl8pPr marL="3657600" lvl="7"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8pPr>
            <a:lvl9pPr marL="4114800" lvl="8" indent="-482600" rtl="0">
              <a:lnSpc>
                <a:spcPct val="140000"/>
              </a:lnSpc>
              <a:spcBef>
                <a:spcPts val="0"/>
              </a:spcBef>
              <a:spcAft>
                <a:spcPts val="0"/>
              </a:spcAft>
              <a:buClr>
                <a:srgbClr val="FFFFFF"/>
              </a:buClr>
              <a:buSzPts val="4000"/>
              <a:buFont typeface="Spectral"/>
              <a:buChar char="■"/>
              <a:defRPr sz="4000" i="1">
                <a:solidFill>
                  <a:srgbClr val="FFFFFF"/>
                </a:solidFill>
                <a:latin typeface="Spectral"/>
                <a:ea typeface="Spectral"/>
                <a:cs typeface="Spectral"/>
                <a:sym typeface="Spectral"/>
              </a:defRPr>
            </a:lvl9pPr>
          </a:lstStyle>
          <a:p>
            <a:endParaRPr/>
          </a:p>
        </p:txBody>
      </p:sp>
      <p:sp>
        <p:nvSpPr>
          <p:cNvPr id="613" name="Google Shape;613;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14" name="Google Shape;614;p91"/>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615" name="Google Shape;615;p91"/>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616" name="Google Shape;616;p91"/>
          <p:cNvSpPr txBox="1">
            <a:spLocks noGrp="1"/>
          </p:cNvSpPr>
          <p:nvPr>
            <p:ph type="body" idx="2"/>
          </p:nvPr>
        </p:nvSpPr>
        <p:spPr>
          <a:xfrm>
            <a:off x="1007675" y="3639175"/>
            <a:ext cx="7180200" cy="4935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42900" rtl="0">
              <a:spcBef>
                <a:spcPts val="1600"/>
              </a:spcBef>
              <a:spcAft>
                <a:spcPts val="0"/>
              </a:spcAft>
              <a:buClr>
                <a:srgbClr val="FFFFFF"/>
              </a:buClr>
              <a:buSzPts val="1800"/>
              <a:buChar char="○"/>
              <a:defRPr sz="1800">
                <a:solidFill>
                  <a:srgbClr val="FFFFFF"/>
                </a:solidFill>
              </a:defRPr>
            </a:lvl2pPr>
            <a:lvl3pPr marL="1371600" lvl="2" indent="-342900" rtl="0">
              <a:spcBef>
                <a:spcPts val="1600"/>
              </a:spcBef>
              <a:spcAft>
                <a:spcPts val="0"/>
              </a:spcAft>
              <a:buClr>
                <a:srgbClr val="FFFFFF"/>
              </a:buClr>
              <a:buSzPts val="1800"/>
              <a:buChar char="■"/>
              <a:defRPr sz="1800">
                <a:solidFill>
                  <a:srgbClr val="FFFFFF"/>
                </a:solidFill>
              </a:defRPr>
            </a:lvl3pPr>
            <a:lvl4pPr marL="1828800" lvl="3" indent="-342900" rtl="0">
              <a:spcBef>
                <a:spcPts val="1600"/>
              </a:spcBef>
              <a:spcAft>
                <a:spcPts val="0"/>
              </a:spcAft>
              <a:buClr>
                <a:srgbClr val="FFFFFF"/>
              </a:buClr>
              <a:buSzPts val="1800"/>
              <a:buChar char="●"/>
              <a:defRPr sz="1800">
                <a:solidFill>
                  <a:srgbClr val="FFFFFF"/>
                </a:solidFill>
              </a:defRPr>
            </a:lvl4pPr>
            <a:lvl5pPr marL="2286000" lvl="4" indent="-342900" rtl="0">
              <a:spcBef>
                <a:spcPts val="1600"/>
              </a:spcBef>
              <a:spcAft>
                <a:spcPts val="0"/>
              </a:spcAft>
              <a:buClr>
                <a:srgbClr val="FFFFFF"/>
              </a:buClr>
              <a:buSzPts val="1800"/>
              <a:buChar char="○"/>
              <a:defRPr sz="1800">
                <a:solidFill>
                  <a:srgbClr val="FFFFFF"/>
                </a:solidFill>
              </a:defRPr>
            </a:lvl5pPr>
            <a:lvl6pPr marL="2743200" lvl="5" indent="-342900" rtl="0">
              <a:spcBef>
                <a:spcPts val="1600"/>
              </a:spcBef>
              <a:spcAft>
                <a:spcPts val="0"/>
              </a:spcAft>
              <a:buClr>
                <a:srgbClr val="FFFFFF"/>
              </a:buClr>
              <a:buSzPts val="1800"/>
              <a:buChar char="■"/>
              <a:defRPr sz="1800">
                <a:solidFill>
                  <a:srgbClr val="FFFFFF"/>
                </a:solidFill>
              </a:defRPr>
            </a:lvl6pPr>
            <a:lvl7pPr marL="3200400" lvl="6" indent="-342900" rtl="0">
              <a:spcBef>
                <a:spcPts val="1600"/>
              </a:spcBef>
              <a:spcAft>
                <a:spcPts val="0"/>
              </a:spcAft>
              <a:buClr>
                <a:srgbClr val="FFFFFF"/>
              </a:buClr>
              <a:buSzPts val="1800"/>
              <a:buChar char="●"/>
              <a:defRPr sz="1800">
                <a:solidFill>
                  <a:srgbClr val="FFFFFF"/>
                </a:solidFill>
              </a:defRPr>
            </a:lvl7pPr>
            <a:lvl8pPr marL="3657600" lvl="7" indent="-342900" rtl="0">
              <a:spcBef>
                <a:spcPts val="1600"/>
              </a:spcBef>
              <a:spcAft>
                <a:spcPts val="0"/>
              </a:spcAft>
              <a:buClr>
                <a:srgbClr val="FFFFFF"/>
              </a:buClr>
              <a:buSzPts val="1800"/>
              <a:buChar char="○"/>
              <a:defRPr sz="1800">
                <a:solidFill>
                  <a:srgbClr val="FFFFFF"/>
                </a:solidFill>
              </a:defRPr>
            </a:lvl8pPr>
            <a:lvl9pPr marL="4114800" lvl="8" indent="-342900" rtl="0">
              <a:spcBef>
                <a:spcPts val="1600"/>
              </a:spcBef>
              <a:spcAft>
                <a:spcPts val="1600"/>
              </a:spcAft>
              <a:buClr>
                <a:srgbClr val="FFFFFF"/>
              </a:buClr>
              <a:buSzPts val="1800"/>
              <a:buChar char="■"/>
              <a:defRPr sz="1800">
                <a:solidFill>
                  <a:srgbClr val="FFFFFF"/>
                </a:solidFill>
              </a:defRPr>
            </a:lvl9pPr>
          </a:lstStyle>
          <a:p>
            <a:endParaRPr/>
          </a:p>
        </p:txBody>
      </p:sp>
      <p:pic>
        <p:nvPicPr>
          <p:cNvPr id="617" name="Google Shape;617;p91"/>
          <p:cNvPicPr preferRelativeResize="0"/>
          <p:nvPr/>
        </p:nvPicPr>
        <p:blipFill>
          <a:blip r:embed="rId3">
            <a:alphaModFix amt="12000"/>
          </a:blip>
          <a:stretch>
            <a:fillRect/>
          </a:stretch>
        </p:blipFill>
        <p:spPr>
          <a:xfrm>
            <a:off x="-238125" y="303150"/>
            <a:ext cx="3325626" cy="3154425"/>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_ Quote with Title &amp; Image">
  <p:cSld name="TITLE_AND_BODY_1_1">
    <p:spTree>
      <p:nvGrpSpPr>
        <p:cNvPr id="1" name="Shape 618"/>
        <p:cNvGrpSpPr/>
        <p:nvPr/>
      </p:nvGrpSpPr>
      <p:grpSpPr>
        <a:xfrm>
          <a:off x="0" y="0"/>
          <a:ext cx="0" cy="0"/>
          <a:chOff x="0" y="0"/>
          <a:chExt cx="0" cy="0"/>
        </a:xfrm>
      </p:grpSpPr>
      <p:pic>
        <p:nvPicPr>
          <p:cNvPr id="619" name="Google Shape;619;p92"/>
          <p:cNvPicPr preferRelativeResize="0"/>
          <p:nvPr/>
        </p:nvPicPr>
        <p:blipFill>
          <a:blip r:embed="rId2">
            <a:alphaModFix amt="20000"/>
          </a:blip>
          <a:stretch>
            <a:fillRect/>
          </a:stretch>
        </p:blipFill>
        <p:spPr>
          <a:xfrm>
            <a:off x="-230425" y="292625"/>
            <a:ext cx="3325626" cy="3154425"/>
          </a:xfrm>
          <a:prstGeom prst="rect">
            <a:avLst/>
          </a:prstGeom>
          <a:noFill/>
          <a:ln>
            <a:noFill/>
          </a:ln>
        </p:spPr>
      </p:pic>
      <p:sp>
        <p:nvSpPr>
          <p:cNvPr id="620" name="Google Shape;620;p92"/>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92"/>
          <p:cNvSpPr txBox="1">
            <a:spLocks noGrp="1"/>
          </p:cNvSpPr>
          <p:nvPr>
            <p:ph type="body" idx="1"/>
          </p:nvPr>
        </p:nvSpPr>
        <p:spPr>
          <a:xfrm>
            <a:off x="3472550" y="1357250"/>
            <a:ext cx="4837500" cy="3154500"/>
          </a:xfrm>
          <a:prstGeom prst="rect">
            <a:avLst/>
          </a:prstGeom>
        </p:spPr>
        <p:txBody>
          <a:bodyPr spcFirstLastPara="1" wrap="square" lIns="0" tIns="91425" rIns="0" bIns="91425" anchor="ctr" anchorCtr="0">
            <a:noAutofit/>
          </a:bodyPr>
          <a:lstStyle>
            <a:lvl1pPr marL="457200" lvl="0" indent="-355600" rtl="0">
              <a:lnSpc>
                <a:spcPct val="150000"/>
              </a:lnSpc>
              <a:spcBef>
                <a:spcPts val="0"/>
              </a:spcBef>
              <a:spcAft>
                <a:spcPts val="0"/>
              </a:spcAft>
              <a:buSzPts val="2000"/>
              <a:buFont typeface="Spectral"/>
              <a:buChar char="●"/>
              <a:defRPr sz="2000" i="1">
                <a:latin typeface="Spectral"/>
                <a:ea typeface="Spectral"/>
                <a:cs typeface="Spectral"/>
                <a:sym typeface="Spectral"/>
              </a:defRPr>
            </a:lvl1pPr>
            <a:lvl2pPr marL="914400" lvl="1"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2pPr>
            <a:lvl3pPr marL="1371600" lvl="2"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3pPr>
            <a:lvl4pPr marL="1828800" lvl="3"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4pPr>
            <a:lvl5pPr marL="2286000" lvl="4"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5pPr>
            <a:lvl6pPr marL="2743200" lvl="5"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6pPr>
            <a:lvl7pPr marL="3200400" lvl="6"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7pPr>
            <a:lvl8pPr marL="3657600" lvl="7" indent="-355600" rtl="0">
              <a:lnSpc>
                <a:spcPct val="150000"/>
              </a:lnSpc>
              <a:spcBef>
                <a:spcPts val="1600"/>
              </a:spcBef>
              <a:spcAft>
                <a:spcPts val="0"/>
              </a:spcAft>
              <a:buSzPts val="2000"/>
              <a:buFont typeface="Spectral"/>
              <a:buChar char="○"/>
              <a:defRPr sz="2000" i="1">
                <a:latin typeface="Spectral"/>
                <a:ea typeface="Spectral"/>
                <a:cs typeface="Spectral"/>
                <a:sym typeface="Spectral"/>
              </a:defRPr>
            </a:lvl8pPr>
            <a:lvl9pPr marL="4114800" lvl="8" indent="-355600" rtl="0">
              <a:lnSpc>
                <a:spcPct val="150000"/>
              </a:lnSpc>
              <a:spcBef>
                <a:spcPts val="1600"/>
              </a:spcBef>
              <a:spcAft>
                <a:spcPts val="1600"/>
              </a:spcAft>
              <a:buSzPts val="2000"/>
              <a:buFont typeface="Spectral"/>
              <a:buChar char="■"/>
              <a:defRPr sz="2000" i="1">
                <a:latin typeface="Spectral"/>
                <a:ea typeface="Spectral"/>
                <a:cs typeface="Spectral"/>
                <a:sym typeface="Spectral"/>
              </a:defRPr>
            </a:lvl9pPr>
          </a:lstStyle>
          <a:p>
            <a:endParaRPr/>
          </a:p>
        </p:txBody>
      </p:sp>
      <p:sp>
        <p:nvSpPr>
          <p:cNvPr id="622" name="Google Shape;622;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23" name="Google Shape;623;p92"/>
          <p:cNvPicPr preferRelativeResize="0"/>
          <p:nvPr/>
        </p:nvPicPr>
        <p:blipFill>
          <a:blip r:embed="rId3">
            <a:alphaModFix/>
          </a:blip>
          <a:stretch>
            <a:fillRect/>
          </a:stretch>
        </p:blipFill>
        <p:spPr>
          <a:xfrm>
            <a:off x="311700" y="4759450"/>
            <a:ext cx="779275" cy="170700"/>
          </a:xfrm>
          <a:prstGeom prst="rect">
            <a:avLst/>
          </a:prstGeom>
          <a:noFill/>
          <a:ln>
            <a:noFill/>
          </a:ln>
        </p:spPr>
      </p:pic>
      <p:sp>
        <p:nvSpPr>
          <p:cNvPr id="624" name="Google Shape;624;p92"/>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625" name="Google Shape;625;p92"/>
          <p:cNvSpPr txBox="1">
            <a:spLocks noGrp="1"/>
          </p:cNvSpPr>
          <p:nvPr>
            <p:ph type="body" idx="2"/>
          </p:nvPr>
        </p:nvSpPr>
        <p:spPr>
          <a:xfrm>
            <a:off x="690465" y="3423050"/>
            <a:ext cx="1871400" cy="493500"/>
          </a:xfrm>
          <a:prstGeom prst="rect">
            <a:avLst/>
          </a:prstGeom>
        </p:spPr>
        <p:txBody>
          <a:bodyPr spcFirstLastPara="1" wrap="square" lIns="0" tIns="91425" rIns="0" bIns="91425" anchor="t" anchorCtr="0">
            <a:noAutofit/>
          </a:bodyPr>
          <a:lstStyle>
            <a:lvl1pPr marL="457200" lvl="0" indent="-317500" algn="ctr" rtl="0">
              <a:spcBef>
                <a:spcPts val="0"/>
              </a:spcBef>
              <a:spcAft>
                <a:spcPts val="0"/>
              </a:spcAft>
              <a:buSzPts val="1400"/>
              <a:buChar char="●"/>
              <a:defRPr sz="14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26" name="Google Shape;626;p92"/>
          <p:cNvSpPr>
            <a:spLocks noGrp="1"/>
          </p:cNvSpPr>
          <p:nvPr>
            <p:ph type="pic" idx="3"/>
          </p:nvPr>
        </p:nvSpPr>
        <p:spPr>
          <a:xfrm>
            <a:off x="809865" y="1412899"/>
            <a:ext cx="1632600" cy="1633800"/>
          </a:xfrm>
          <a:prstGeom prst="ellipse">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27" name="Google Shape;627;p92"/>
          <p:cNvSpPr txBox="1">
            <a:spLocks noGrp="1"/>
          </p:cNvSpPr>
          <p:nvPr>
            <p:ph type="subTitle" idx="4"/>
          </p:nvPr>
        </p:nvSpPr>
        <p:spPr>
          <a:xfrm>
            <a:off x="690465" y="3145525"/>
            <a:ext cx="1871400" cy="2625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1400"/>
              <a:buNone/>
              <a:defRPr sz="1400" b="1"/>
            </a:lvl1pPr>
            <a:lvl2pPr lvl="1" algn="ctr" rtl="0">
              <a:lnSpc>
                <a:spcPct val="100000"/>
              </a:lnSpc>
              <a:spcBef>
                <a:spcPts val="1600"/>
              </a:spcBef>
              <a:spcAft>
                <a:spcPts val="0"/>
              </a:spcAft>
              <a:buSzPts val="1400"/>
              <a:buNone/>
              <a:defRPr b="1"/>
            </a:lvl2pPr>
            <a:lvl3pPr lvl="2" algn="ctr" rtl="0">
              <a:lnSpc>
                <a:spcPct val="100000"/>
              </a:lnSpc>
              <a:spcBef>
                <a:spcPts val="1600"/>
              </a:spcBef>
              <a:spcAft>
                <a:spcPts val="0"/>
              </a:spcAft>
              <a:buSzPts val="1400"/>
              <a:buNone/>
              <a:defRPr b="1"/>
            </a:lvl3pPr>
            <a:lvl4pPr lvl="3" algn="ctr" rtl="0">
              <a:lnSpc>
                <a:spcPct val="100000"/>
              </a:lnSpc>
              <a:spcBef>
                <a:spcPts val="1600"/>
              </a:spcBef>
              <a:spcAft>
                <a:spcPts val="0"/>
              </a:spcAft>
              <a:buSzPts val="1400"/>
              <a:buNone/>
              <a:defRPr b="1"/>
            </a:lvl4pPr>
            <a:lvl5pPr lvl="4" algn="ctr" rtl="0">
              <a:lnSpc>
                <a:spcPct val="100000"/>
              </a:lnSpc>
              <a:spcBef>
                <a:spcPts val="1600"/>
              </a:spcBef>
              <a:spcAft>
                <a:spcPts val="0"/>
              </a:spcAft>
              <a:buSzPts val="1400"/>
              <a:buNone/>
              <a:defRPr b="1"/>
            </a:lvl5pPr>
            <a:lvl6pPr lvl="5" algn="ctr" rtl="0">
              <a:lnSpc>
                <a:spcPct val="100000"/>
              </a:lnSpc>
              <a:spcBef>
                <a:spcPts val="1600"/>
              </a:spcBef>
              <a:spcAft>
                <a:spcPts val="0"/>
              </a:spcAft>
              <a:buSzPts val="1400"/>
              <a:buNone/>
              <a:defRPr b="1"/>
            </a:lvl6pPr>
            <a:lvl7pPr lvl="6" algn="ctr" rtl="0">
              <a:lnSpc>
                <a:spcPct val="100000"/>
              </a:lnSpc>
              <a:spcBef>
                <a:spcPts val="1600"/>
              </a:spcBef>
              <a:spcAft>
                <a:spcPts val="0"/>
              </a:spcAft>
              <a:buSzPts val="1400"/>
              <a:buNone/>
              <a:defRPr b="1"/>
            </a:lvl7pPr>
            <a:lvl8pPr lvl="7" algn="ctr" rtl="0">
              <a:lnSpc>
                <a:spcPct val="100000"/>
              </a:lnSpc>
              <a:spcBef>
                <a:spcPts val="1600"/>
              </a:spcBef>
              <a:spcAft>
                <a:spcPts val="0"/>
              </a:spcAft>
              <a:buSzPts val="1400"/>
              <a:buNone/>
              <a:defRPr b="1"/>
            </a:lvl8pPr>
            <a:lvl9pPr lvl="8" algn="ctr" rtl="0">
              <a:lnSpc>
                <a:spcPct val="100000"/>
              </a:lnSpc>
              <a:spcBef>
                <a:spcPts val="1600"/>
              </a:spcBef>
              <a:spcAft>
                <a:spcPts val="1600"/>
              </a:spcAft>
              <a:buSzPts val="1400"/>
              <a:buNone/>
              <a:defRPr b="1"/>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8"/>
        <p:cNvGrpSpPr/>
        <p:nvPr/>
      </p:nvGrpSpPr>
      <p:grpSpPr>
        <a:xfrm>
          <a:off x="0" y="0"/>
          <a:ext cx="0" cy="0"/>
          <a:chOff x="0" y="0"/>
          <a:chExt cx="0" cy="0"/>
        </a:xfrm>
      </p:grpSpPr>
      <p:sp>
        <p:nvSpPr>
          <p:cNvPr id="629" name="Google Shape;629;p93"/>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0" name="Google Shape;630;p93"/>
          <p:cNvSpPr txBox="1">
            <a:spLocks noGrp="1"/>
          </p:cNvSpPr>
          <p:nvPr>
            <p:ph type="body" idx="1"/>
          </p:nvPr>
        </p:nvSpPr>
        <p:spPr>
          <a:xfrm>
            <a:off x="3117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31" name="Google Shape;631;p93"/>
          <p:cNvSpPr txBox="1">
            <a:spLocks noGrp="1"/>
          </p:cNvSpPr>
          <p:nvPr>
            <p:ph type="body" idx="2"/>
          </p:nvPr>
        </p:nvSpPr>
        <p:spPr>
          <a:xfrm>
            <a:off x="48324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32" name="Google Shape;632;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33" name="Google Shape;633;p93"/>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634" name="Google Shape;634;p93"/>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5"/>
        <p:cNvGrpSpPr/>
        <p:nvPr/>
      </p:nvGrpSpPr>
      <p:grpSpPr>
        <a:xfrm>
          <a:off x="0" y="0"/>
          <a:ext cx="0" cy="0"/>
          <a:chOff x="0" y="0"/>
          <a:chExt cx="0" cy="0"/>
        </a:xfrm>
      </p:grpSpPr>
      <p:sp>
        <p:nvSpPr>
          <p:cNvPr id="636" name="Google Shape;636;p94"/>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7" name="Google Shape;637;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38" name="Google Shape;638;p94"/>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639" name="Google Shape;639;p94"/>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_ One Half Slide Callout">
  <p:cSld name="ONE_COLUMN_TEXT_1">
    <p:spTree>
      <p:nvGrpSpPr>
        <p:cNvPr id="1" name="Shape 640"/>
        <p:cNvGrpSpPr/>
        <p:nvPr/>
      </p:nvGrpSpPr>
      <p:grpSpPr>
        <a:xfrm>
          <a:off x="0" y="0"/>
          <a:ext cx="0" cy="0"/>
          <a:chOff x="0" y="0"/>
          <a:chExt cx="0" cy="0"/>
        </a:xfrm>
      </p:grpSpPr>
      <p:sp>
        <p:nvSpPr>
          <p:cNvPr id="641" name="Google Shape;641;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42" name="Google Shape;642;p95"/>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643" name="Google Shape;643;p95"/>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644" name="Google Shape;644;p95"/>
          <p:cNvSpPr txBox="1">
            <a:spLocks noGrp="1"/>
          </p:cNvSpPr>
          <p:nvPr>
            <p:ph type="title"/>
          </p:nvPr>
        </p:nvSpPr>
        <p:spPr>
          <a:xfrm>
            <a:off x="311700" y="292625"/>
            <a:ext cx="39999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5" name="Google Shape;645;p9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5"/>
          <p:cNvSpPr txBox="1">
            <a:spLocks noGrp="1"/>
          </p:cNvSpPr>
          <p:nvPr>
            <p:ph type="body" idx="1"/>
          </p:nvPr>
        </p:nvSpPr>
        <p:spPr>
          <a:xfrm>
            <a:off x="4832400" y="1234440"/>
            <a:ext cx="3999900" cy="34164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47" name="Google Shape;647;p95"/>
          <p:cNvSpPr txBox="1">
            <a:spLocks noGrp="1"/>
          </p:cNvSpPr>
          <p:nvPr>
            <p:ph type="body" idx="2"/>
          </p:nvPr>
        </p:nvSpPr>
        <p:spPr>
          <a:xfrm>
            <a:off x="3117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_ Image, Right Half">
  <p:cSld name="ONE_COLUMN_TEXT_1_3">
    <p:spTree>
      <p:nvGrpSpPr>
        <p:cNvPr id="1" name="Shape 648"/>
        <p:cNvGrpSpPr/>
        <p:nvPr/>
      </p:nvGrpSpPr>
      <p:grpSpPr>
        <a:xfrm>
          <a:off x="0" y="0"/>
          <a:ext cx="0" cy="0"/>
          <a:chOff x="0" y="0"/>
          <a:chExt cx="0" cy="0"/>
        </a:xfrm>
      </p:grpSpPr>
      <p:sp>
        <p:nvSpPr>
          <p:cNvPr id="649" name="Google Shape;649;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50" name="Google Shape;650;p96"/>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651" name="Google Shape;651;p96"/>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652" name="Google Shape;652;p96"/>
          <p:cNvSpPr txBox="1">
            <a:spLocks noGrp="1"/>
          </p:cNvSpPr>
          <p:nvPr>
            <p:ph type="title"/>
          </p:nvPr>
        </p:nvSpPr>
        <p:spPr>
          <a:xfrm>
            <a:off x="311700" y="292625"/>
            <a:ext cx="39999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3" name="Google Shape;653;p96"/>
          <p:cNvSpPr txBox="1">
            <a:spLocks noGrp="1"/>
          </p:cNvSpPr>
          <p:nvPr>
            <p:ph type="body" idx="1"/>
          </p:nvPr>
        </p:nvSpPr>
        <p:spPr>
          <a:xfrm>
            <a:off x="3117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54" name="Google Shape;654;p96"/>
          <p:cNvSpPr>
            <a:spLocks noGrp="1"/>
          </p:cNvSpPr>
          <p:nvPr>
            <p:ph type="pic" idx="2"/>
          </p:nvPr>
        </p:nvSpPr>
        <p:spPr>
          <a:xfrm>
            <a:off x="4572000" y="25"/>
            <a:ext cx="4572000" cy="51435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_ Image, Right">
  <p:cSld name="ONE_COLUMN_TEXT_1_3_3">
    <p:spTree>
      <p:nvGrpSpPr>
        <p:cNvPr id="1" name="Shape 655"/>
        <p:cNvGrpSpPr/>
        <p:nvPr/>
      </p:nvGrpSpPr>
      <p:grpSpPr>
        <a:xfrm>
          <a:off x="0" y="0"/>
          <a:ext cx="0" cy="0"/>
          <a:chOff x="0" y="0"/>
          <a:chExt cx="0" cy="0"/>
        </a:xfrm>
      </p:grpSpPr>
      <p:sp>
        <p:nvSpPr>
          <p:cNvPr id="656" name="Google Shape;656;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57" name="Google Shape;657;p97"/>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658" name="Google Shape;658;p97"/>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659" name="Google Shape;659;p97"/>
          <p:cNvSpPr txBox="1">
            <a:spLocks noGrp="1"/>
          </p:cNvSpPr>
          <p:nvPr>
            <p:ph type="body" idx="1"/>
          </p:nvPr>
        </p:nvSpPr>
        <p:spPr>
          <a:xfrm>
            <a:off x="3117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60" name="Google Shape;660;p97"/>
          <p:cNvSpPr>
            <a:spLocks noGrp="1"/>
          </p:cNvSpPr>
          <p:nvPr>
            <p:ph type="pic" idx="2"/>
          </p:nvPr>
        </p:nvSpPr>
        <p:spPr>
          <a:xfrm>
            <a:off x="4572000" y="1234450"/>
            <a:ext cx="4260300" cy="32769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61" name="Google Shape;661;p97"/>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_ Image, Left">
  <p:cSld name="ONE_COLUMN_TEXT_1_3_3_1">
    <p:spTree>
      <p:nvGrpSpPr>
        <p:cNvPr id="1" name="Shape 662"/>
        <p:cNvGrpSpPr/>
        <p:nvPr/>
      </p:nvGrpSpPr>
      <p:grpSpPr>
        <a:xfrm>
          <a:off x="0" y="0"/>
          <a:ext cx="0" cy="0"/>
          <a:chOff x="0" y="0"/>
          <a:chExt cx="0" cy="0"/>
        </a:xfrm>
      </p:grpSpPr>
      <p:sp>
        <p:nvSpPr>
          <p:cNvPr id="663" name="Google Shape;663;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64" name="Google Shape;664;p98"/>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665" name="Google Shape;665;p98"/>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666" name="Google Shape;666;p98"/>
          <p:cNvSpPr txBox="1">
            <a:spLocks noGrp="1"/>
          </p:cNvSpPr>
          <p:nvPr>
            <p:ph type="body" idx="1"/>
          </p:nvPr>
        </p:nvSpPr>
        <p:spPr>
          <a:xfrm>
            <a:off x="48324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67" name="Google Shape;667;p98"/>
          <p:cNvSpPr>
            <a:spLocks noGrp="1"/>
          </p:cNvSpPr>
          <p:nvPr>
            <p:ph type="pic" idx="2"/>
          </p:nvPr>
        </p:nvSpPr>
        <p:spPr>
          <a:xfrm>
            <a:off x="311700" y="1234450"/>
            <a:ext cx="4260300" cy="32769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68" name="Google Shape;668;p98"/>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_ Image, Full Page">
  <p:cSld name="ONE_COLUMN_TEXT_1_3_2">
    <p:spTree>
      <p:nvGrpSpPr>
        <p:cNvPr id="1" name="Shape 669"/>
        <p:cNvGrpSpPr/>
        <p:nvPr/>
      </p:nvGrpSpPr>
      <p:grpSpPr>
        <a:xfrm>
          <a:off x="0" y="0"/>
          <a:ext cx="0" cy="0"/>
          <a:chOff x="0" y="0"/>
          <a:chExt cx="0" cy="0"/>
        </a:xfrm>
      </p:grpSpPr>
      <p:sp>
        <p:nvSpPr>
          <p:cNvPr id="670" name="Google Shape;670;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71" name="Google Shape;671;p99"/>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672" name="Google Shape;672;p99"/>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673" name="Google Shape;673;p99"/>
          <p:cNvSpPr txBox="1">
            <a:spLocks noGrp="1"/>
          </p:cNvSpPr>
          <p:nvPr>
            <p:ph type="title"/>
          </p:nvPr>
        </p:nvSpPr>
        <p:spPr>
          <a:xfrm>
            <a:off x="311700" y="292625"/>
            <a:ext cx="85131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4" name="Google Shape;674;p99"/>
          <p:cNvSpPr>
            <a:spLocks noGrp="1"/>
          </p:cNvSpPr>
          <p:nvPr>
            <p:ph type="pic" idx="2"/>
          </p:nvPr>
        </p:nvSpPr>
        <p:spPr>
          <a:xfrm>
            <a:off x="315450" y="1095025"/>
            <a:ext cx="8513100" cy="40485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_ Image, Left Half">
  <p:cSld name="ONE_COLUMN_TEXT_1_3_1">
    <p:spTree>
      <p:nvGrpSpPr>
        <p:cNvPr id="1" name="Shape 675"/>
        <p:cNvGrpSpPr/>
        <p:nvPr/>
      </p:nvGrpSpPr>
      <p:grpSpPr>
        <a:xfrm>
          <a:off x="0" y="0"/>
          <a:ext cx="0" cy="0"/>
          <a:chOff x="0" y="0"/>
          <a:chExt cx="0" cy="0"/>
        </a:xfrm>
      </p:grpSpPr>
      <p:sp>
        <p:nvSpPr>
          <p:cNvPr id="676" name="Google Shape;676;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77" name="Google Shape;677;p100"/>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678" name="Google Shape;678;p100"/>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679" name="Google Shape;679;p100"/>
          <p:cNvSpPr txBox="1">
            <a:spLocks noGrp="1"/>
          </p:cNvSpPr>
          <p:nvPr>
            <p:ph type="title"/>
          </p:nvPr>
        </p:nvSpPr>
        <p:spPr>
          <a:xfrm>
            <a:off x="4828032" y="292625"/>
            <a:ext cx="39999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 name="Google Shape;680;p100"/>
          <p:cNvSpPr txBox="1">
            <a:spLocks noGrp="1"/>
          </p:cNvSpPr>
          <p:nvPr>
            <p:ph type="body" idx="1"/>
          </p:nvPr>
        </p:nvSpPr>
        <p:spPr>
          <a:xfrm>
            <a:off x="4828032"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81" name="Google Shape;681;p100"/>
          <p:cNvSpPr>
            <a:spLocks noGrp="1"/>
          </p:cNvSpPr>
          <p:nvPr>
            <p:ph type="pic" idx="2"/>
          </p:nvPr>
        </p:nvSpPr>
        <p:spPr>
          <a:xfrm>
            <a:off x="0" y="0"/>
            <a:ext cx="4572000" cy="5191200"/>
          </a:xfrm>
          <a:prstGeom prst="rect">
            <a:avLst/>
          </a:prstGeom>
          <a:solidFill>
            <a:srgbClr val="DBDBDB"/>
          </a:solidFill>
          <a:ln>
            <a:noFill/>
          </a:ln>
        </p:spPr>
        <p:txBody>
          <a:bodyPr spcFirstLastPara="1" wrap="square" lIns="68575" tIns="68575" rIns="68575" bIns="68575" anchor="t" anchorCtr="0">
            <a:noAutofit/>
          </a:bodyPr>
          <a:lstStyle>
            <a:lvl1pPr marR="0" lvl="0" algn="ctr" rtl="0">
              <a:lnSpc>
                <a:spcPct val="125000"/>
              </a:lnSpc>
              <a:spcBef>
                <a:spcPts val="1800"/>
              </a:spcBef>
              <a:spcAft>
                <a:spcPts val="0"/>
              </a:spcAft>
              <a:buClr>
                <a:schemeClr val="lt2"/>
              </a:buClr>
              <a:buSzPts val="1100"/>
              <a:buFont typeface="Arial"/>
              <a:buNone/>
              <a:defRPr sz="1100" b="0" i="0" u="none" strike="noStrike" cap="none">
                <a:solidFill>
                  <a:schemeClr val="lt2"/>
                </a:solidFill>
                <a:latin typeface="Arial"/>
                <a:ea typeface="Arial"/>
                <a:cs typeface="Arial"/>
                <a:sym typeface="Arial"/>
              </a:defRPr>
            </a:lvl1pPr>
            <a:lvl2pPr marR="0" lvl="1" algn="ctr" rtl="0">
              <a:lnSpc>
                <a:spcPct val="125000"/>
              </a:lnSpc>
              <a:spcBef>
                <a:spcPts val="0"/>
              </a:spcBef>
              <a:spcAft>
                <a:spcPts val="0"/>
              </a:spcAft>
              <a:buClr>
                <a:schemeClr val="lt2"/>
              </a:buClr>
              <a:buSzPts val="1500"/>
              <a:buFont typeface="Arial"/>
              <a:buNone/>
              <a:defRPr sz="1500" b="0" i="0" u="none" strike="noStrike" cap="none">
                <a:solidFill>
                  <a:schemeClr val="lt2"/>
                </a:solidFill>
                <a:latin typeface="Arial"/>
                <a:ea typeface="Arial"/>
                <a:cs typeface="Arial"/>
                <a:sym typeface="Arial"/>
              </a:defRPr>
            </a:lvl2pPr>
            <a:lvl3pPr marR="0" lvl="2"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R="0" lvl="3" algn="ctr" rtl="0">
              <a:lnSpc>
                <a:spcPct val="125000"/>
              </a:lnSpc>
              <a:spcBef>
                <a:spcPts val="0"/>
              </a:spcBef>
              <a:spcAft>
                <a:spcPts val="0"/>
              </a:spcAft>
              <a:buClr>
                <a:schemeClr val="lt2"/>
              </a:buClr>
              <a:buSzPts val="900"/>
              <a:buFont typeface="Arial"/>
              <a:buNone/>
              <a:defRPr sz="900" b="0" i="0" u="none" strike="noStrike" cap="none">
                <a:solidFill>
                  <a:schemeClr val="lt2"/>
                </a:solidFill>
                <a:latin typeface="Arial"/>
                <a:ea typeface="Arial"/>
                <a:cs typeface="Arial"/>
                <a:sym typeface="Arial"/>
              </a:defRPr>
            </a:lvl4pPr>
            <a:lvl5pPr marR="0" lvl="4" algn="ctr" rtl="0">
              <a:lnSpc>
                <a:spcPct val="12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R="0" lvl="5"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_ 2 Point Callout">
  <p:cSld name="ONE_COLUMN_TEXT_1_2">
    <p:spTree>
      <p:nvGrpSpPr>
        <p:cNvPr id="1" name="Shape 682"/>
        <p:cNvGrpSpPr/>
        <p:nvPr/>
      </p:nvGrpSpPr>
      <p:grpSpPr>
        <a:xfrm>
          <a:off x="0" y="0"/>
          <a:ext cx="0" cy="0"/>
          <a:chOff x="0" y="0"/>
          <a:chExt cx="0" cy="0"/>
        </a:xfrm>
      </p:grpSpPr>
      <p:sp>
        <p:nvSpPr>
          <p:cNvPr id="683" name="Google Shape;683;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84" name="Google Shape;684;p101"/>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685" name="Google Shape;685;p101"/>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686" name="Google Shape;686;p101"/>
          <p:cNvSpPr txBox="1">
            <a:spLocks noGrp="1"/>
          </p:cNvSpPr>
          <p:nvPr>
            <p:ph type="title"/>
          </p:nvPr>
        </p:nvSpPr>
        <p:spPr>
          <a:xfrm>
            <a:off x="311700" y="292625"/>
            <a:ext cx="39999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7" name="Google Shape;687;p101"/>
          <p:cNvSpPr/>
          <p:nvPr/>
        </p:nvSpPr>
        <p:spPr>
          <a:xfrm>
            <a:off x="4572000" y="413800"/>
            <a:ext cx="4260300" cy="204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01"/>
          <p:cNvSpPr txBox="1">
            <a:spLocks noGrp="1"/>
          </p:cNvSpPr>
          <p:nvPr>
            <p:ph type="body" idx="1"/>
          </p:nvPr>
        </p:nvSpPr>
        <p:spPr>
          <a:xfrm>
            <a:off x="5379425" y="1015913"/>
            <a:ext cx="3280500" cy="852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9" name="Google Shape;689;p101"/>
          <p:cNvSpPr txBox="1">
            <a:spLocks noGrp="1"/>
          </p:cNvSpPr>
          <p:nvPr>
            <p:ph type="body" idx="2"/>
          </p:nvPr>
        </p:nvSpPr>
        <p:spPr>
          <a:xfrm>
            <a:off x="3117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90" name="Google Shape;690;p101"/>
          <p:cNvSpPr/>
          <p:nvPr/>
        </p:nvSpPr>
        <p:spPr>
          <a:xfrm>
            <a:off x="4572000" y="2603227"/>
            <a:ext cx="4260300" cy="204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01"/>
          <p:cNvSpPr txBox="1">
            <a:spLocks noGrp="1"/>
          </p:cNvSpPr>
          <p:nvPr>
            <p:ph type="subTitle" idx="3"/>
          </p:nvPr>
        </p:nvSpPr>
        <p:spPr>
          <a:xfrm>
            <a:off x="5379425" y="593959"/>
            <a:ext cx="3260700" cy="585600"/>
          </a:xfrm>
          <a:prstGeom prst="rect">
            <a:avLst/>
          </a:prstGeom>
        </p:spPr>
        <p:txBody>
          <a:bodyPr spcFirstLastPara="1" wrap="square" lIns="0" tIns="91425" rIns="0" bIns="91425" anchor="t" anchorCtr="0">
            <a:noAutofit/>
          </a:bodyPr>
          <a:lstStyle>
            <a:lvl1pPr lvl="0" rtl="0">
              <a:lnSpc>
                <a:spcPct val="115000"/>
              </a:lnSpc>
              <a:spcBef>
                <a:spcPts val="0"/>
              </a:spcBef>
              <a:spcAft>
                <a:spcPts val="0"/>
              </a:spcAft>
              <a:buSzPts val="1800"/>
              <a:buFont typeface="Barlow SemiBold"/>
              <a:buNone/>
              <a:defRPr>
                <a:latin typeface="Barlow SemiBold"/>
                <a:ea typeface="Barlow SemiBold"/>
                <a:cs typeface="Barlow SemiBold"/>
                <a:sym typeface="Barlow SemiBold"/>
              </a:defRPr>
            </a:lvl1pPr>
            <a:lvl2pPr lvl="1"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2pPr>
            <a:lvl3pPr lvl="2"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3pPr>
            <a:lvl4pPr lvl="3"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4pPr>
            <a:lvl5pPr lvl="4"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5pPr>
            <a:lvl6pPr lvl="5"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6pPr>
            <a:lvl7pPr lvl="6"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7pPr>
            <a:lvl8pPr lvl="7"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8pPr>
            <a:lvl9pPr lvl="8" rtl="0">
              <a:lnSpc>
                <a:spcPct val="115000"/>
              </a:lnSpc>
              <a:spcBef>
                <a:spcPts val="1600"/>
              </a:spcBef>
              <a:spcAft>
                <a:spcPts val="1600"/>
              </a:spcAft>
              <a:buSzPts val="1800"/>
              <a:buFont typeface="Barlow SemiBold"/>
              <a:buNone/>
              <a:defRPr sz="1800">
                <a:latin typeface="Barlow SemiBold"/>
                <a:ea typeface="Barlow SemiBold"/>
                <a:cs typeface="Barlow SemiBold"/>
                <a:sym typeface="Barlow SemiBold"/>
              </a:defRPr>
            </a:lvl9pPr>
          </a:lstStyle>
          <a:p>
            <a:endParaRPr/>
          </a:p>
        </p:txBody>
      </p:sp>
      <p:sp>
        <p:nvSpPr>
          <p:cNvPr id="692" name="Google Shape;692;p101"/>
          <p:cNvSpPr txBox="1"/>
          <p:nvPr/>
        </p:nvSpPr>
        <p:spPr>
          <a:xfrm>
            <a:off x="4648221" y="527452"/>
            <a:ext cx="618000" cy="102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accent6"/>
                </a:solidFill>
                <a:latin typeface="Barlow"/>
                <a:ea typeface="Barlow"/>
                <a:cs typeface="Barlow"/>
                <a:sym typeface="Barlow"/>
              </a:rPr>
              <a:t>1</a:t>
            </a:r>
            <a:endParaRPr sz="4000" b="1">
              <a:solidFill>
                <a:schemeClr val="accent6"/>
              </a:solidFill>
              <a:latin typeface="Barlow"/>
              <a:ea typeface="Barlow"/>
              <a:cs typeface="Barlow"/>
              <a:sym typeface="Barlow"/>
            </a:endParaRPr>
          </a:p>
        </p:txBody>
      </p:sp>
      <p:sp>
        <p:nvSpPr>
          <p:cNvPr id="693" name="Google Shape;693;p101"/>
          <p:cNvSpPr txBox="1">
            <a:spLocks noGrp="1"/>
          </p:cNvSpPr>
          <p:nvPr>
            <p:ph type="subTitle" idx="4"/>
          </p:nvPr>
        </p:nvSpPr>
        <p:spPr>
          <a:xfrm>
            <a:off x="5379425" y="2764668"/>
            <a:ext cx="3260700" cy="585600"/>
          </a:xfrm>
          <a:prstGeom prst="rect">
            <a:avLst/>
          </a:prstGeom>
        </p:spPr>
        <p:txBody>
          <a:bodyPr spcFirstLastPara="1" wrap="square" lIns="0" tIns="91425" rIns="0" bIns="91425" anchor="t" anchorCtr="0">
            <a:noAutofit/>
          </a:bodyPr>
          <a:lstStyle>
            <a:lvl1pPr lvl="0" rtl="0">
              <a:lnSpc>
                <a:spcPct val="115000"/>
              </a:lnSpc>
              <a:spcBef>
                <a:spcPts val="0"/>
              </a:spcBef>
              <a:spcAft>
                <a:spcPts val="0"/>
              </a:spcAft>
              <a:buSzPts val="1800"/>
              <a:buFont typeface="Barlow SemiBold"/>
              <a:buNone/>
              <a:defRPr>
                <a:latin typeface="Barlow SemiBold"/>
                <a:ea typeface="Barlow SemiBold"/>
                <a:cs typeface="Barlow SemiBold"/>
                <a:sym typeface="Barlow SemiBold"/>
              </a:defRPr>
            </a:lvl1pPr>
            <a:lvl2pPr lvl="1"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2pPr>
            <a:lvl3pPr lvl="2"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3pPr>
            <a:lvl4pPr lvl="3"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4pPr>
            <a:lvl5pPr lvl="4"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5pPr>
            <a:lvl6pPr lvl="5"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6pPr>
            <a:lvl7pPr lvl="6"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7pPr>
            <a:lvl8pPr lvl="7" rtl="0">
              <a:lnSpc>
                <a:spcPct val="115000"/>
              </a:lnSpc>
              <a:spcBef>
                <a:spcPts val="1600"/>
              </a:spcBef>
              <a:spcAft>
                <a:spcPts val="0"/>
              </a:spcAft>
              <a:buSzPts val="1800"/>
              <a:buFont typeface="Barlow SemiBold"/>
              <a:buNone/>
              <a:defRPr sz="1800">
                <a:latin typeface="Barlow SemiBold"/>
                <a:ea typeface="Barlow SemiBold"/>
                <a:cs typeface="Barlow SemiBold"/>
                <a:sym typeface="Barlow SemiBold"/>
              </a:defRPr>
            </a:lvl8pPr>
            <a:lvl9pPr lvl="8" rtl="0">
              <a:lnSpc>
                <a:spcPct val="115000"/>
              </a:lnSpc>
              <a:spcBef>
                <a:spcPts val="1600"/>
              </a:spcBef>
              <a:spcAft>
                <a:spcPts val="1600"/>
              </a:spcAft>
              <a:buSzPts val="1800"/>
              <a:buFont typeface="Barlow SemiBold"/>
              <a:buNone/>
              <a:defRPr sz="1800">
                <a:latin typeface="Barlow SemiBold"/>
                <a:ea typeface="Barlow SemiBold"/>
                <a:cs typeface="Barlow SemiBold"/>
                <a:sym typeface="Barlow SemiBold"/>
              </a:defRPr>
            </a:lvl9pPr>
          </a:lstStyle>
          <a:p>
            <a:endParaRPr/>
          </a:p>
        </p:txBody>
      </p:sp>
      <p:sp>
        <p:nvSpPr>
          <p:cNvPr id="694" name="Google Shape;694;p101"/>
          <p:cNvSpPr txBox="1"/>
          <p:nvPr/>
        </p:nvSpPr>
        <p:spPr>
          <a:xfrm>
            <a:off x="4665907" y="2698162"/>
            <a:ext cx="618000" cy="102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accent6"/>
                </a:solidFill>
                <a:latin typeface="Barlow"/>
                <a:ea typeface="Barlow"/>
                <a:cs typeface="Barlow"/>
                <a:sym typeface="Barlow"/>
              </a:rPr>
              <a:t>2</a:t>
            </a:r>
            <a:endParaRPr sz="4000" b="1">
              <a:solidFill>
                <a:schemeClr val="accent6"/>
              </a:solidFill>
              <a:latin typeface="Barlow"/>
              <a:ea typeface="Barlow"/>
              <a:cs typeface="Barlow"/>
              <a:sym typeface="Barlow"/>
            </a:endParaRPr>
          </a:p>
        </p:txBody>
      </p:sp>
      <p:sp>
        <p:nvSpPr>
          <p:cNvPr id="695" name="Google Shape;695;p101"/>
          <p:cNvSpPr txBox="1">
            <a:spLocks noGrp="1"/>
          </p:cNvSpPr>
          <p:nvPr>
            <p:ph type="body" idx="5"/>
          </p:nvPr>
        </p:nvSpPr>
        <p:spPr>
          <a:xfrm>
            <a:off x="5379425" y="3186623"/>
            <a:ext cx="3280500" cy="8520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_ 3 Point Callout">
  <p:cSld name="ONE_COLUMN_TEXT_1_2_1">
    <p:spTree>
      <p:nvGrpSpPr>
        <p:cNvPr id="1" name="Shape 696"/>
        <p:cNvGrpSpPr/>
        <p:nvPr/>
      </p:nvGrpSpPr>
      <p:grpSpPr>
        <a:xfrm>
          <a:off x="0" y="0"/>
          <a:ext cx="0" cy="0"/>
          <a:chOff x="0" y="0"/>
          <a:chExt cx="0" cy="0"/>
        </a:xfrm>
      </p:grpSpPr>
      <p:sp>
        <p:nvSpPr>
          <p:cNvPr id="697" name="Google Shape;697;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98" name="Google Shape;698;p102"/>
          <p:cNvPicPr preferRelativeResize="0"/>
          <p:nvPr/>
        </p:nvPicPr>
        <p:blipFill>
          <a:blip r:embed="rId2">
            <a:alphaModFix/>
          </a:blip>
          <a:stretch>
            <a:fillRect/>
          </a:stretch>
        </p:blipFill>
        <p:spPr>
          <a:xfrm>
            <a:off x="311700" y="4759450"/>
            <a:ext cx="779275" cy="170700"/>
          </a:xfrm>
          <a:prstGeom prst="rect">
            <a:avLst/>
          </a:prstGeom>
          <a:noFill/>
          <a:ln>
            <a:noFill/>
          </a:ln>
        </p:spPr>
      </p:pic>
      <p:sp>
        <p:nvSpPr>
          <p:cNvPr id="699" name="Google Shape;699;p102"/>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Barlow SemiBold"/>
                <a:ea typeface="Barlow SemiBold"/>
                <a:cs typeface="Barlow SemiBold"/>
                <a:sym typeface="Barlow SemiBold"/>
              </a:rPr>
              <a:t>Confidential, Do not share</a:t>
            </a:r>
            <a:endParaRPr sz="1000">
              <a:solidFill>
                <a:schemeClr val="dk2"/>
              </a:solidFill>
              <a:latin typeface="Barlow SemiBold"/>
              <a:ea typeface="Barlow SemiBold"/>
              <a:cs typeface="Barlow SemiBold"/>
              <a:sym typeface="Barlow SemiBold"/>
            </a:endParaRPr>
          </a:p>
        </p:txBody>
      </p:sp>
      <p:sp>
        <p:nvSpPr>
          <p:cNvPr id="700" name="Google Shape;700;p102"/>
          <p:cNvSpPr txBox="1">
            <a:spLocks noGrp="1"/>
          </p:cNvSpPr>
          <p:nvPr>
            <p:ph type="title"/>
          </p:nvPr>
        </p:nvSpPr>
        <p:spPr>
          <a:xfrm>
            <a:off x="311700" y="292625"/>
            <a:ext cx="39999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1" name="Google Shape;701;p102"/>
          <p:cNvSpPr/>
          <p:nvPr/>
        </p:nvSpPr>
        <p:spPr>
          <a:xfrm>
            <a:off x="4572000" y="413800"/>
            <a:ext cx="4260300" cy="137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02"/>
          <p:cNvSpPr txBox="1">
            <a:spLocks noGrp="1"/>
          </p:cNvSpPr>
          <p:nvPr>
            <p:ph type="body" idx="1"/>
          </p:nvPr>
        </p:nvSpPr>
        <p:spPr>
          <a:xfrm>
            <a:off x="5379425" y="922827"/>
            <a:ext cx="3280500" cy="5727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03" name="Google Shape;703;p102"/>
          <p:cNvSpPr txBox="1">
            <a:spLocks noGrp="1"/>
          </p:cNvSpPr>
          <p:nvPr>
            <p:ph type="body" idx="2"/>
          </p:nvPr>
        </p:nvSpPr>
        <p:spPr>
          <a:xfrm>
            <a:off x="311700" y="1234440"/>
            <a:ext cx="3999900" cy="3416400"/>
          </a:xfrm>
          <a:prstGeom prst="rect">
            <a:avLst/>
          </a:prstGeom>
        </p:spPr>
        <p:txBody>
          <a:bodyPr spcFirstLastPara="1" wrap="square" lIns="0" tIns="91425" rIns="0"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04" name="Google Shape;704;p102"/>
          <p:cNvSpPr/>
          <p:nvPr/>
        </p:nvSpPr>
        <p:spPr>
          <a:xfrm>
            <a:off x="4572000" y="1885500"/>
            <a:ext cx="4260300" cy="137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02"/>
          <p:cNvSpPr/>
          <p:nvPr/>
        </p:nvSpPr>
        <p:spPr>
          <a:xfrm>
            <a:off x="4572000" y="3357200"/>
            <a:ext cx="4260300" cy="137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02"/>
          <p:cNvSpPr txBox="1">
            <a:spLocks noGrp="1"/>
          </p:cNvSpPr>
          <p:nvPr>
            <p:ph type="subTitle" idx="3"/>
          </p:nvPr>
        </p:nvSpPr>
        <p:spPr>
          <a:xfrm>
            <a:off x="5379425" y="534900"/>
            <a:ext cx="3260700" cy="393600"/>
          </a:xfrm>
          <a:prstGeom prst="rect">
            <a:avLst/>
          </a:prstGeom>
        </p:spPr>
        <p:txBody>
          <a:bodyPr spcFirstLastPara="1" wrap="square" lIns="0" tIns="91425" rIns="0" bIns="91425" anchor="t" anchorCtr="0">
            <a:noAutofit/>
          </a:bodyPr>
          <a:lstStyle>
            <a:lvl1pPr lvl="0" rtl="0">
              <a:spcBef>
                <a:spcPts val="0"/>
              </a:spcBef>
              <a:spcAft>
                <a:spcPts val="0"/>
              </a:spcAft>
              <a:buSzPts val="1800"/>
              <a:buFont typeface="Barlow SemiBold"/>
              <a:buNone/>
              <a:defRPr>
                <a:latin typeface="Barlow SemiBold"/>
                <a:ea typeface="Barlow SemiBold"/>
                <a:cs typeface="Barlow SemiBold"/>
                <a:sym typeface="Barlow SemiBold"/>
              </a:defRPr>
            </a:lvl1pPr>
            <a:lvl2pPr lvl="1" rtl="0">
              <a:spcBef>
                <a:spcPts val="1600"/>
              </a:spcBef>
              <a:spcAft>
                <a:spcPts val="0"/>
              </a:spcAft>
              <a:buSzPts val="1800"/>
              <a:buFont typeface="Barlow SemiBold"/>
              <a:buNone/>
              <a:defRPr sz="1800">
                <a:latin typeface="Barlow SemiBold"/>
                <a:ea typeface="Barlow SemiBold"/>
                <a:cs typeface="Barlow SemiBold"/>
                <a:sym typeface="Barlow SemiBold"/>
              </a:defRPr>
            </a:lvl2pPr>
            <a:lvl3pPr lvl="2" rtl="0">
              <a:spcBef>
                <a:spcPts val="1600"/>
              </a:spcBef>
              <a:spcAft>
                <a:spcPts val="0"/>
              </a:spcAft>
              <a:buSzPts val="1800"/>
              <a:buFont typeface="Barlow SemiBold"/>
              <a:buNone/>
              <a:defRPr sz="1800">
                <a:latin typeface="Barlow SemiBold"/>
                <a:ea typeface="Barlow SemiBold"/>
                <a:cs typeface="Barlow SemiBold"/>
                <a:sym typeface="Barlow SemiBold"/>
              </a:defRPr>
            </a:lvl3pPr>
            <a:lvl4pPr lvl="3" rtl="0">
              <a:spcBef>
                <a:spcPts val="1600"/>
              </a:spcBef>
              <a:spcAft>
                <a:spcPts val="0"/>
              </a:spcAft>
              <a:buSzPts val="1800"/>
              <a:buFont typeface="Barlow SemiBold"/>
              <a:buNone/>
              <a:defRPr sz="1800">
                <a:latin typeface="Barlow SemiBold"/>
                <a:ea typeface="Barlow SemiBold"/>
                <a:cs typeface="Barlow SemiBold"/>
                <a:sym typeface="Barlow SemiBold"/>
              </a:defRPr>
            </a:lvl4pPr>
            <a:lvl5pPr lvl="4" rtl="0">
              <a:spcBef>
                <a:spcPts val="1600"/>
              </a:spcBef>
              <a:spcAft>
                <a:spcPts val="0"/>
              </a:spcAft>
              <a:buSzPts val="1800"/>
              <a:buFont typeface="Barlow SemiBold"/>
              <a:buNone/>
              <a:defRPr sz="1800">
                <a:latin typeface="Barlow SemiBold"/>
                <a:ea typeface="Barlow SemiBold"/>
                <a:cs typeface="Barlow SemiBold"/>
                <a:sym typeface="Barlow SemiBold"/>
              </a:defRPr>
            </a:lvl5pPr>
            <a:lvl6pPr lvl="5" rtl="0">
              <a:spcBef>
                <a:spcPts val="1600"/>
              </a:spcBef>
              <a:spcAft>
                <a:spcPts val="0"/>
              </a:spcAft>
              <a:buSzPts val="1800"/>
              <a:buFont typeface="Barlow SemiBold"/>
              <a:buNone/>
              <a:defRPr sz="1800">
                <a:latin typeface="Barlow SemiBold"/>
                <a:ea typeface="Barlow SemiBold"/>
                <a:cs typeface="Barlow SemiBold"/>
                <a:sym typeface="Barlow SemiBold"/>
              </a:defRPr>
            </a:lvl6pPr>
            <a:lvl7pPr lvl="6" rtl="0">
              <a:spcBef>
                <a:spcPts val="1600"/>
              </a:spcBef>
              <a:spcAft>
                <a:spcPts val="0"/>
              </a:spcAft>
              <a:buSzPts val="1800"/>
              <a:buFont typeface="Barlow SemiBold"/>
              <a:buNone/>
              <a:defRPr sz="1800">
                <a:latin typeface="Barlow SemiBold"/>
                <a:ea typeface="Barlow SemiBold"/>
                <a:cs typeface="Barlow SemiBold"/>
                <a:sym typeface="Barlow SemiBold"/>
              </a:defRPr>
            </a:lvl7pPr>
            <a:lvl8pPr lvl="7" rtl="0">
              <a:spcBef>
                <a:spcPts val="1600"/>
              </a:spcBef>
              <a:spcAft>
                <a:spcPts val="0"/>
              </a:spcAft>
              <a:buSzPts val="1800"/>
              <a:buFont typeface="Barlow SemiBold"/>
              <a:buNone/>
              <a:defRPr sz="1800">
                <a:latin typeface="Barlow SemiBold"/>
                <a:ea typeface="Barlow SemiBold"/>
                <a:cs typeface="Barlow SemiBold"/>
                <a:sym typeface="Barlow SemiBold"/>
              </a:defRPr>
            </a:lvl8pPr>
            <a:lvl9pPr lvl="8" rtl="0">
              <a:spcBef>
                <a:spcPts val="1600"/>
              </a:spcBef>
              <a:spcAft>
                <a:spcPts val="1600"/>
              </a:spcAft>
              <a:buSzPts val="1800"/>
              <a:buFont typeface="Barlow SemiBold"/>
              <a:buNone/>
              <a:defRPr sz="1800">
                <a:latin typeface="Barlow SemiBold"/>
                <a:ea typeface="Barlow SemiBold"/>
                <a:cs typeface="Barlow SemiBold"/>
                <a:sym typeface="Barlow SemiBold"/>
              </a:defRPr>
            </a:lvl9pPr>
          </a:lstStyle>
          <a:p>
            <a:endParaRPr/>
          </a:p>
        </p:txBody>
      </p:sp>
      <p:sp>
        <p:nvSpPr>
          <p:cNvPr id="707" name="Google Shape;707;p102"/>
          <p:cNvSpPr txBox="1"/>
          <p:nvPr/>
        </p:nvSpPr>
        <p:spPr>
          <a:xfrm>
            <a:off x="4648221" y="438975"/>
            <a:ext cx="618000" cy="68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accent6"/>
                </a:solidFill>
                <a:latin typeface="Barlow"/>
                <a:ea typeface="Barlow"/>
                <a:cs typeface="Barlow"/>
                <a:sym typeface="Barlow"/>
              </a:rPr>
              <a:t>1</a:t>
            </a:r>
            <a:endParaRPr sz="4000" b="1">
              <a:solidFill>
                <a:schemeClr val="accent6"/>
              </a:solidFill>
              <a:latin typeface="Barlow"/>
              <a:ea typeface="Barlow"/>
              <a:cs typeface="Barlow"/>
              <a:sym typeface="Barlow"/>
            </a:endParaRPr>
          </a:p>
        </p:txBody>
      </p:sp>
      <p:sp>
        <p:nvSpPr>
          <p:cNvPr id="708" name="Google Shape;708;p102"/>
          <p:cNvSpPr txBox="1">
            <a:spLocks noGrp="1"/>
          </p:cNvSpPr>
          <p:nvPr>
            <p:ph type="subTitle" idx="4"/>
          </p:nvPr>
        </p:nvSpPr>
        <p:spPr>
          <a:xfrm>
            <a:off x="5379425" y="1994019"/>
            <a:ext cx="3260700" cy="393600"/>
          </a:xfrm>
          <a:prstGeom prst="rect">
            <a:avLst/>
          </a:prstGeom>
        </p:spPr>
        <p:txBody>
          <a:bodyPr spcFirstLastPara="1" wrap="square" lIns="0" tIns="91425" rIns="0" bIns="91425" anchor="t" anchorCtr="0">
            <a:noAutofit/>
          </a:bodyPr>
          <a:lstStyle>
            <a:lvl1pPr lvl="0" rtl="0">
              <a:spcBef>
                <a:spcPts val="0"/>
              </a:spcBef>
              <a:spcAft>
                <a:spcPts val="0"/>
              </a:spcAft>
              <a:buSzPts val="1800"/>
              <a:buFont typeface="Barlow SemiBold"/>
              <a:buNone/>
              <a:defRPr>
                <a:latin typeface="Barlow SemiBold"/>
                <a:ea typeface="Barlow SemiBold"/>
                <a:cs typeface="Barlow SemiBold"/>
                <a:sym typeface="Barlow SemiBold"/>
              </a:defRPr>
            </a:lvl1pPr>
            <a:lvl2pPr lvl="1" rtl="0">
              <a:spcBef>
                <a:spcPts val="1600"/>
              </a:spcBef>
              <a:spcAft>
                <a:spcPts val="0"/>
              </a:spcAft>
              <a:buSzPts val="1800"/>
              <a:buFont typeface="Barlow SemiBold"/>
              <a:buNone/>
              <a:defRPr sz="1800">
                <a:latin typeface="Barlow SemiBold"/>
                <a:ea typeface="Barlow SemiBold"/>
                <a:cs typeface="Barlow SemiBold"/>
                <a:sym typeface="Barlow SemiBold"/>
              </a:defRPr>
            </a:lvl2pPr>
            <a:lvl3pPr lvl="2" rtl="0">
              <a:spcBef>
                <a:spcPts val="1600"/>
              </a:spcBef>
              <a:spcAft>
                <a:spcPts val="0"/>
              </a:spcAft>
              <a:buSzPts val="1800"/>
              <a:buFont typeface="Barlow SemiBold"/>
              <a:buNone/>
              <a:defRPr sz="1800">
                <a:latin typeface="Barlow SemiBold"/>
                <a:ea typeface="Barlow SemiBold"/>
                <a:cs typeface="Barlow SemiBold"/>
                <a:sym typeface="Barlow SemiBold"/>
              </a:defRPr>
            </a:lvl3pPr>
            <a:lvl4pPr lvl="3" rtl="0">
              <a:spcBef>
                <a:spcPts val="1600"/>
              </a:spcBef>
              <a:spcAft>
                <a:spcPts val="0"/>
              </a:spcAft>
              <a:buSzPts val="1800"/>
              <a:buFont typeface="Barlow SemiBold"/>
              <a:buNone/>
              <a:defRPr sz="1800">
                <a:latin typeface="Barlow SemiBold"/>
                <a:ea typeface="Barlow SemiBold"/>
                <a:cs typeface="Barlow SemiBold"/>
                <a:sym typeface="Barlow SemiBold"/>
              </a:defRPr>
            </a:lvl4pPr>
            <a:lvl5pPr lvl="4" rtl="0">
              <a:spcBef>
                <a:spcPts val="1600"/>
              </a:spcBef>
              <a:spcAft>
                <a:spcPts val="0"/>
              </a:spcAft>
              <a:buSzPts val="1800"/>
              <a:buFont typeface="Barlow SemiBold"/>
              <a:buNone/>
              <a:defRPr sz="1800">
                <a:latin typeface="Barlow SemiBold"/>
                <a:ea typeface="Barlow SemiBold"/>
                <a:cs typeface="Barlow SemiBold"/>
                <a:sym typeface="Barlow SemiBold"/>
              </a:defRPr>
            </a:lvl5pPr>
            <a:lvl6pPr lvl="5" rtl="0">
              <a:spcBef>
                <a:spcPts val="1600"/>
              </a:spcBef>
              <a:spcAft>
                <a:spcPts val="0"/>
              </a:spcAft>
              <a:buSzPts val="1800"/>
              <a:buFont typeface="Barlow SemiBold"/>
              <a:buNone/>
              <a:defRPr sz="1800">
                <a:latin typeface="Barlow SemiBold"/>
                <a:ea typeface="Barlow SemiBold"/>
                <a:cs typeface="Barlow SemiBold"/>
                <a:sym typeface="Barlow SemiBold"/>
              </a:defRPr>
            </a:lvl6pPr>
            <a:lvl7pPr lvl="6" rtl="0">
              <a:spcBef>
                <a:spcPts val="1600"/>
              </a:spcBef>
              <a:spcAft>
                <a:spcPts val="0"/>
              </a:spcAft>
              <a:buSzPts val="1800"/>
              <a:buFont typeface="Barlow SemiBold"/>
              <a:buNone/>
              <a:defRPr sz="1800">
                <a:latin typeface="Barlow SemiBold"/>
                <a:ea typeface="Barlow SemiBold"/>
                <a:cs typeface="Barlow SemiBold"/>
                <a:sym typeface="Barlow SemiBold"/>
              </a:defRPr>
            </a:lvl7pPr>
            <a:lvl8pPr lvl="7" rtl="0">
              <a:spcBef>
                <a:spcPts val="1600"/>
              </a:spcBef>
              <a:spcAft>
                <a:spcPts val="0"/>
              </a:spcAft>
              <a:buSzPts val="1800"/>
              <a:buFont typeface="Barlow SemiBold"/>
              <a:buNone/>
              <a:defRPr sz="1800">
                <a:latin typeface="Barlow SemiBold"/>
                <a:ea typeface="Barlow SemiBold"/>
                <a:cs typeface="Barlow SemiBold"/>
                <a:sym typeface="Barlow SemiBold"/>
              </a:defRPr>
            </a:lvl8pPr>
            <a:lvl9pPr lvl="8" rtl="0">
              <a:spcBef>
                <a:spcPts val="1600"/>
              </a:spcBef>
              <a:spcAft>
                <a:spcPts val="1600"/>
              </a:spcAft>
              <a:buSzPts val="1800"/>
              <a:buFont typeface="Barlow SemiBold"/>
              <a:buNone/>
              <a:defRPr sz="1800">
                <a:latin typeface="Barlow SemiBold"/>
                <a:ea typeface="Barlow SemiBold"/>
                <a:cs typeface="Barlow SemiBold"/>
                <a:sym typeface="Barlow SemiBold"/>
              </a:defRPr>
            </a:lvl9pPr>
          </a:lstStyle>
          <a:p>
            <a:endParaRPr/>
          </a:p>
        </p:txBody>
      </p:sp>
      <p:sp>
        <p:nvSpPr>
          <p:cNvPr id="709" name="Google Shape;709;p102"/>
          <p:cNvSpPr txBox="1"/>
          <p:nvPr/>
        </p:nvSpPr>
        <p:spPr>
          <a:xfrm>
            <a:off x="4665907" y="1898094"/>
            <a:ext cx="618000" cy="68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accent6"/>
                </a:solidFill>
                <a:latin typeface="Barlow"/>
                <a:ea typeface="Barlow"/>
                <a:cs typeface="Barlow"/>
                <a:sym typeface="Barlow"/>
              </a:rPr>
              <a:t>2</a:t>
            </a:r>
            <a:endParaRPr sz="4000" b="1">
              <a:solidFill>
                <a:schemeClr val="accent6"/>
              </a:solidFill>
              <a:latin typeface="Barlow"/>
              <a:ea typeface="Barlow"/>
              <a:cs typeface="Barlow"/>
              <a:sym typeface="Barlow"/>
            </a:endParaRPr>
          </a:p>
        </p:txBody>
      </p:sp>
      <p:sp>
        <p:nvSpPr>
          <p:cNvPr id="710" name="Google Shape;710;p102"/>
          <p:cNvSpPr txBox="1">
            <a:spLocks noGrp="1"/>
          </p:cNvSpPr>
          <p:nvPr>
            <p:ph type="subTitle" idx="5"/>
          </p:nvPr>
        </p:nvSpPr>
        <p:spPr>
          <a:xfrm>
            <a:off x="5379425" y="3453125"/>
            <a:ext cx="3260700" cy="393600"/>
          </a:xfrm>
          <a:prstGeom prst="rect">
            <a:avLst/>
          </a:prstGeom>
        </p:spPr>
        <p:txBody>
          <a:bodyPr spcFirstLastPara="1" wrap="square" lIns="0" tIns="91425" rIns="0" bIns="91425" anchor="t" anchorCtr="0">
            <a:noAutofit/>
          </a:bodyPr>
          <a:lstStyle>
            <a:lvl1pPr lvl="0" rtl="0">
              <a:spcBef>
                <a:spcPts val="0"/>
              </a:spcBef>
              <a:spcAft>
                <a:spcPts val="0"/>
              </a:spcAft>
              <a:buSzPts val="1800"/>
              <a:buFont typeface="Barlow SemiBold"/>
              <a:buNone/>
              <a:defRPr>
                <a:latin typeface="Barlow SemiBold"/>
                <a:ea typeface="Barlow SemiBold"/>
                <a:cs typeface="Barlow SemiBold"/>
                <a:sym typeface="Barlow SemiBold"/>
              </a:defRPr>
            </a:lvl1pPr>
            <a:lvl2pPr lvl="1" rtl="0">
              <a:spcBef>
                <a:spcPts val="1600"/>
              </a:spcBef>
              <a:spcAft>
                <a:spcPts val="0"/>
              </a:spcAft>
              <a:buSzPts val="1800"/>
              <a:buFont typeface="Barlow SemiBold"/>
              <a:buNone/>
              <a:defRPr sz="1800">
                <a:latin typeface="Barlow SemiBold"/>
                <a:ea typeface="Barlow SemiBold"/>
                <a:cs typeface="Barlow SemiBold"/>
                <a:sym typeface="Barlow SemiBold"/>
              </a:defRPr>
            </a:lvl2pPr>
            <a:lvl3pPr lvl="2" rtl="0">
              <a:spcBef>
                <a:spcPts val="1600"/>
              </a:spcBef>
              <a:spcAft>
                <a:spcPts val="0"/>
              </a:spcAft>
              <a:buSzPts val="1800"/>
              <a:buFont typeface="Barlow SemiBold"/>
              <a:buNone/>
              <a:defRPr sz="1800">
                <a:latin typeface="Barlow SemiBold"/>
                <a:ea typeface="Barlow SemiBold"/>
                <a:cs typeface="Barlow SemiBold"/>
                <a:sym typeface="Barlow SemiBold"/>
              </a:defRPr>
            </a:lvl3pPr>
            <a:lvl4pPr lvl="3" rtl="0">
              <a:spcBef>
                <a:spcPts val="1600"/>
              </a:spcBef>
              <a:spcAft>
                <a:spcPts val="0"/>
              </a:spcAft>
              <a:buSzPts val="1800"/>
              <a:buFont typeface="Barlow SemiBold"/>
              <a:buNone/>
              <a:defRPr sz="1800">
                <a:latin typeface="Barlow SemiBold"/>
                <a:ea typeface="Barlow SemiBold"/>
                <a:cs typeface="Barlow SemiBold"/>
                <a:sym typeface="Barlow SemiBold"/>
              </a:defRPr>
            </a:lvl4pPr>
            <a:lvl5pPr lvl="4" rtl="0">
              <a:spcBef>
                <a:spcPts val="1600"/>
              </a:spcBef>
              <a:spcAft>
                <a:spcPts val="0"/>
              </a:spcAft>
              <a:buSzPts val="1800"/>
              <a:buFont typeface="Barlow SemiBold"/>
              <a:buNone/>
              <a:defRPr sz="1800">
                <a:latin typeface="Barlow SemiBold"/>
                <a:ea typeface="Barlow SemiBold"/>
                <a:cs typeface="Barlow SemiBold"/>
                <a:sym typeface="Barlow SemiBold"/>
              </a:defRPr>
            </a:lvl5pPr>
            <a:lvl6pPr lvl="5" rtl="0">
              <a:spcBef>
                <a:spcPts val="1600"/>
              </a:spcBef>
              <a:spcAft>
                <a:spcPts val="0"/>
              </a:spcAft>
              <a:buSzPts val="1800"/>
              <a:buFont typeface="Barlow SemiBold"/>
              <a:buNone/>
              <a:defRPr sz="1800">
                <a:latin typeface="Barlow SemiBold"/>
                <a:ea typeface="Barlow SemiBold"/>
                <a:cs typeface="Barlow SemiBold"/>
                <a:sym typeface="Barlow SemiBold"/>
              </a:defRPr>
            </a:lvl6pPr>
            <a:lvl7pPr lvl="6" rtl="0">
              <a:spcBef>
                <a:spcPts val="1600"/>
              </a:spcBef>
              <a:spcAft>
                <a:spcPts val="0"/>
              </a:spcAft>
              <a:buSzPts val="1800"/>
              <a:buFont typeface="Barlow SemiBold"/>
              <a:buNone/>
              <a:defRPr sz="1800">
                <a:latin typeface="Barlow SemiBold"/>
                <a:ea typeface="Barlow SemiBold"/>
                <a:cs typeface="Barlow SemiBold"/>
                <a:sym typeface="Barlow SemiBold"/>
              </a:defRPr>
            </a:lvl7pPr>
            <a:lvl8pPr lvl="7" rtl="0">
              <a:spcBef>
                <a:spcPts val="1600"/>
              </a:spcBef>
              <a:spcAft>
                <a:spcPts val="0"/>
              </a:spcAft>
              <a:buSzPts val="1800"/>
              <a:buFont typeface="Barlow SemiBold"/>
              <a:buNone/>
              <a:defRPr sz="1800">
                <a:latin typeface="Barlow SemiBold"/>
                <a:ea typeface="Barlow SemiBold"/>
                <a:cs typeface="Barlow SemiBold"/>
                <a:sym typeface="Barlow SemiBold"/>
              </a:defRPr>
            </a:lvl8pPr>
            <a:lvl9pPr lvl="8" rtl="0">
              <a:spcBef>
                <a:spcPts val="1600"/>
              </a:spcBef>
              <a:spcAft>
                <a:spcPts val="1600"/>
              </a:spcAft>
              <a:buSzPts val="1800"/>
              <a:buFont typeface="Barlow SemiBold"/>
              <a:buNone/>
              <a:defRPr sz="1800">
                <a:latin typeface="Barlow SemiBold"/>
                <a:ea typeface="Barlow SemiBold"/>
                <a:cs typeface="Barlow SemiBold"/>
                <a:sym typeface="Barlow SemiBold"/>
              </a:defRPr>
            </a:lvl9pPr>
          </a:lstStyle>
          <a:p>
            <a:endParaRPr/>
          </a:p>
        </p:txBody>
      </p:sp>
      <p:sp>
        <p:nvSpPr>
          <p:cNvPr id="711" name="Google Shape;711;p102"/>
          <p:cNvSpPr txBox="1"/>
          <p:nvPr/>
        </p:nvSpPr>
        <p:spPr>
          <a:xfrm>
            <a:off x="4648199" y="3357200"/>
            <a:ext cx="618000" cy="68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accent6"/>
                </a:solidFill>
                <a:latin typeface="Barlow"/>
                <a:ea typeface="Barlow"/>
                <a:cs typeface="Barlow"/>
                <a:sym typeface="Barlow"/>
              </a:rPr>
              <a:t>3</a:t>
            </a:r>
            <a:endParaRPr sz="4000" b="1">
              <a:solidFill>
                <a:schemeClr val="accent6"/>
              </a:solidFill>
              <a:latin typeface="Barlow"/>
              <a:ea typeface="Barlow"/>
              <a:cs typeface="Barlow"/>
              <a:sym typeface="Barlow"/>
            </a:endParaRPr>
          </a:p>
        </p:txBody>
      </p:sp>
      <p:sp>
        <p:nvSpPr>
          <p:cNvPr id="712" name="Google Shape;712;p102"/>
          <p:cNvSpPr txBox="1">
            <a:spLocks noGrp="1"/>
          </p:cNvSpPr>
          <p:nvPr>
            <p:ph type="body" idx="6"/>
          </p:nvPr>
        </p:nvSpPr>
        <p:spPr>
          <a:xfrm>
            <a:off x="5379400" y="3841075"/>
            <a:ext cx="3280500" cy="5727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13" name="Google Shape;713;p102"/>
          <p:cNvSpPr txBox="1">
            <a:spLocks noGrp="1"/>
          </p:cNvSpPr>
          <p:nvPr>
            <p:ph type="body" idx="7"/>
          </p:nvPr>
        </p:nvSpPr>
        <p:spPr>
          <a:xfrm>
            <a:off x="5379425" y="2381945"/>
            <a:ext cx="3280500" cy="572700"/>
          </a:xfrm>
          <a:prstGeom prst="rect">
            <a:avLst/>
          </a:prstGeom>
        </p:spPr>
        <p:txBody>
          <a:bodyPr spcFirstLastPara="1" wrap="square" lIns="0" tIns="91425" rIns="0"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90.xml"/><Relationship Id="rId21" Type="http://schemas.openxmlformats.org/officeDocument/2006/relationships/slideLayout" Target="../slideLayouts/slideLayout85.xml"/><Relationship Id="rId42" Type="http://schemas.openxmlformats.org/officeDocument/2006/relationships/slideLayout" Target="../slideLayouts/slideLayout106.xml"/><Relationship Id="rId47" Type="http://schemas.openxmlformats.org/officeDocument/2006/relationships/slideLayout" Target="../slideLayouts/slideLayout111.xml"/><Relationship Id="rId63" Type="http://schemas.openxmlformats.org/officeDocument/2006/relationships/slideLayout" Target="../slideLayouts/slideLayout127.xml"/><Relationship Id="rId68" Type="http://schemas.openxmlformats.org/officeDocument/2006/relationships/slideLayout" Target="../slideLayouts/slideLayout132.xml"/><Relationship Id="rId16" Type="http://schemas.openxmlformats.org/officeDocument/2006/relationships/slideLayout" Target="../slideLayouts/slideLayout80.xml"/><Relationship Id="rId11" Type="http://schemas.openxmlformats.org/officeDocument/2006/relationships/slideLayout" Target="../slideLayouts/slideLayout75.xml"/><Relationship Id="rId32" Type="http://schemas.openxmlformats.org/officeDocument/2006/relationships/slideLayout" Target="../slideLayouts/slideLayout96.xml"/><Relationship Id="rId37" Type="http://schemas.openxmlformats.org/officeDocument/2006/relationships/slideLayout" Target="../slideLayouts/slideLayout101.xml"/><Relationship Id="rId53" Type="http://schemas.openxmlformats.org/officeDocument/2006/relationships/slideLayout" Target="../slideLayouts/slideLayout117.xml"/><Relationship Id="rId58" Type="http://schemas.openxmlformats.org/officeDocument/2006/relationships/slideLayout" Target="../slideLayouts/slideLayout122.xml"/><Relationship Id="rId74" Type="http://schemas.openxmlformats.org/officeDocument/2006/relationships/slideLayout" Target="../slideLayouts/slideLayout138.xml"/><Relationship Id="rId79" Type="http://schemas.openxmlformats.org/officeDocument/2006/relationships/slideLayout" Target="../slideLayouts/slideLayout143.xml"/><Relationship Id="rId5" Type="http://schemas.openxmlformats.org/officeDocument/2006/relationships/slideLayout" Target="../slideLayouts/slideLayout69.xml"/><Relationship Id="rId61" Type="http://schemas.openxmlformats.org/officeDocument/2006/relationships/slideLayout" Target="../slideLayouts/slideLayout125.xml"/><Relationship Id="rId19" Type="http://schemas.openxmlformats.org/officeDocument/2006/relationships/slideLayout" Target="../slideLayouts/slideLayout8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slideLayout" Target="../slideLayouts/slideLayout99.xml"/><Relationship Id="rId43" Type="http://schemas.openxmlformats.org/officeDocument/2006/relationships/slideLayout" Target="../slideLayouts/slideLayout107.xml"/><Relationship Id="rId48" Type="http://schemas.openxmlformats.org/officeDocument/2006/relationships/slideLayout" Target="../slideLayouts/slideLayout112.xml"/><Relationship Id="rId56" Type="http://schemas.openxmlformats.org/officeDocument/2006/relationships/slideLayout" Target="../slideLayouts/slideLayout120.xml"/><Relationship Id="rId64" Type="http://schemas.openxmlformats.org/officeDocument/2006/relationships/slideLayout" Target="../slideLayouts/slideLayout128.xml"/><Relationship Id="rId69" Type="http://schemas.openxmlformats.org/officeDocument/2006/relationships/slideLayout" Target="../slideLayouts/slideLayout133.xml"/><Relationship Id="rId77" Type="http://schemas.openxmlformats.org/officeDocument/2006/relationships/slideLayout" Target="../slideLayouts/slideLayout141.xml"/><Relationship Id="rId8" Type="http://schemas.openxmlformats.org/officeDocument/2006/relationships/slideLayout" Target="../slideLayouts/slideLayout72.xml"/><Relationship Id="rId51" Type="http://schemas.openxmlformats.org/officeDocument/2006/relationships/slideLayout" Target="../slideLayouts/slideLayout115.xml"/><Relationship Id="rId72" Type="http://schemas.openxmlformats.org/officeDocument/2006/relationships/slideLayout" Target="../slideLayouts/slideLayout136.xml"/><Relationship Id="rId80" Type="http://schemas.openxmlformats.org/officeDocument/2006/relationships/slideLayout" Target="../slideLayouts/slideLayout144.xml"/><Relationship Id="rId3" Type="http://schemas.openxmlformats.org/officeDocument/2006/relationships/slideLayout" Target="../slideLayouts/slideLayout67.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38" Type="http://schemas.openxmlformats.org/officeDocument/2006/relationships/slideLayout" Target="../slideLayouts/slideLayout102.xml"/><Relationship Id="rId46" Type="http://schemas.openxmlformats.org/officeDocument/2006/relationships/slideLayout" Target="../slideLayouts/slideLayout110.xml"/><Relationship Id="rId59" Type="http://schemas.openxmlformats.org/officeDocument/2006/relationships/slideLayout" Target="../slideLayouts/slideLayout123.xml"/><Relationship Id="rId67" Type="http://schemas.openxmlformats.org/officeDocument/2006/relationships/slideLayout" Target="../slideLayouts/slideLayout131.xml"/><Relationship Id="rId20" Type="http://schemas.openxmlformats.org/officeDocument/2006/relationships/slideLayout" Target="../slideLayouts/slideLayout84.xml"/><Relationship Id="rId41" Type="http://schemas.openxmlformats.org/officeDocument/2006/relationships/slideLayout" Target="../slideLayouts/slideLayout105.xml"/><Relationship Id="rId54" Type="http://schemas.openxmlformats.org/officeDocument/2006/relationships/slideLayout" Target="../slideLayouts/slideLayout118.xml"/><Relationship Id="rId62" Type="http://schemas.openxmlformats.org/officeDocument/2006/relationships/slideLayout" Target="../slideLayouts/slideLayout126.xml"/><Relationship Id="rId70" Type="http://schemas.openxmlformats.org/officeDocument/2006/relationships/slideLayout" Target="../slideLayouts/slideLayout134.xml"/><Relationship Id="rId75" Type="http://schemas.openxmlformats.org/officeDocument/2006/relationships/slideLayout" Target="../slideLayouts/slideLayout139.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slideLayout" Target="../slideLayouts/slideLayout100.xml"/><Relationship Id="rId49" Type="http://schemas.openxmlformats.org/officeDocument/2006/relationships/slideLayout" Target="../slideLayouts/slideLayout113.xml"/><Relationship Id="rId57" Type="http://schemas.openxmlformats.org/officeDocument/2006/relationships/slideLayout" Target="../slideLayouts/slideLayout121.xml"/><Relationship Id="rId10" Type="http://schemas.openxmlformats.org/officeDocument/2006/relationships/slideLayout" Target="../slideLayouts/slideLayout74.xml"/><Relationship Id="rId31" Type="http://schemas.openxmlformats.org/officeDocument/2006/relationships/slideLayout" Target="../slideLayouts/slideLayout95.xml"/><Relationship Id="rId44" Type="http://schemas.openxmlformats.org/officeDocument/2006/relationships/slideLayout" Target="../slideLayouts/slideLayout108.xml"/><Relationship Id="rId52" Type="http://schemas.openxmlformats.org/officeDocument/2006/relationships/slideLayout" Target="../slideLayouts/slideLayout116.xml"/><Relationship Id="rId60" Type="http://schemas.openxmlformats.org/officeDocument/2006/relationships/slideLayout" Target="../slideLayouts/slideLayout124.xml"/><Relationship Id="rId65" Type="http://schemas.openxmlformats.org/officeDocument/2006/relationships/slideLayout" Target="../slideLayouts/slideLayout129.xml"/><Relationship Id="rId73" Type="http://schemas.openxmlformats.org/officeDocument/2006/relationships/slideLayout" Target="../slideLayouts/slideLayout137.xml"/><Relationship Id="rId78" Type="http://schemas.openxmlformats.org/officeDocument/2006/relationships/slideLayout" Target="../slideLayouts/slideLayout142.xml"/><Relationship Id="rId81" Type="http://schemas.openxmlformats.org/officeDocument/2006/relationships/theme" Target="../theme/theme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9" Type="http://schemas.openxmlformats.org/officeDocument/2006/relationships/slideLayout" Target="../slideLayouts/slideLayout103.xml"/><Relationship Id="rId34" Type="http://schemas.openxmlformats.org/officeDocument/2006/relationships/slideLayout" Target="../slideLayouts/slideLayout98.xml"/><Relationship Id="rId50" Type="http://schemas.openxmlformats.org/officeDocument/2006/relationships/slideLayout" Target="../slideLayouts/slideLayout114.xml"/><Relationship Id="rId55" Type="http://schemas.openxmlformats.org/officeDocument/2006/relationships/slideLayout" Target="../slideLayouts/slideLayout119.xml"/><Relationship Id="rId76" Type="http://schemas.openxmlformats.org/officeDocument/2006/relationships/slideLayout" Target="../slideLayouts/slideLayout140.xml"/><Relationship Id="rId7" Type="http://schemas.openxmlformats.org/officeDocument/2006/relationships/slideLayout" Target="../slideLayouts/slideLayout71.xml"/><Relationship Id="rId71" Type="http://schemas.openxmlformats.org/officeDocument/2006/relationships/slideLayout" Target="../slideLayouts/slideLayout135.xml"/><Relationship Id="rId2" Type="http://schemas.openxmlformats.org/officeDocument/2006/relationships/slideLayout" Target="../slideLayouts/slideLayout66.xml"/><Relationship Id="rId29" Type="http://schemas.openxmlformats.org/officeDocument/2006/relationships/slideLayout" Target="../slideLayouts/slideLayout93.xml"/><Relationship Id="rId24" Type="http://schemas.openxmlformats.org/officeDocument/2006/relationships/slideLayout" Target="../slideLayouts/slideLayout88.xml"/><Relationship Id="rId40" Type="http://schemas.openxmlformats.org/officeDocument/2006/relationships/slideLayout" Target="../slideLayouts/slideLayout104.xml"/><Relationship Id="rId45" Type="http://schemas.openxmlformats.org/officeDocument/2006/relationships/slideLayout" Target="../slideLayouts/slideLayout109.xml"/><Relationship Id="rId66" Type="http://schemas.openxmlformats.org/officeDocument/2006/relationships/slideLayout" Target="../slideLayouts/slideLayout130.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70.xml"/><Relationship Id="rId21" Type="http://schemas.openxmlformats.org/officeDocument/2006/relationships/slideLayout" Target="../slideLayouts/slideLayout165.xml"/><Relationship Id="rId42" Type="http://schemas.openxmlformats.org/officeDocument/2006/relationships/slideLayout" Target="../slideLayouts/slideLayout186.xml"/><Relationship Id="rId47" Type="http://schemas.openxmlformats.org/officeDocument/2006/relationships/slideLayout" Target="../slideLayouts/slideLayout191.xml"/><Relationship Id="rId63" Type="http://schemas.openxmlformats.org/officeDocument/2006/relationships/slideLayout" Target="../slideLayouts/slideLayout207.xml"/><Relationship Id="rId68" Type="http://schemas.openxmlformats.org/officeDocument/2006/relationships/slideLayout" Target="../slideLayouts/slideLayout212.xml"/><Relationship Id="rId16" Type="http://schemas.openxmlformats.org/officeDocument/2006/relationships/slideLayout" Target="../slideLayouts/slideLayout160.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32" Type="http://schemas.openxmlformats.org/officeDocument/2006/relationships/slideLayout" Target="../slideLayouts/slideLayout176.xml"/><Relationship Id="rId37" Type="http://schemas.openxmlformats.org/officeDocument/2006/relationships/slideLayout" Target="../slideLayouts/slideLayout181.xml"/><Relationship Id="rId40" Type="http://schemas.openxmlformats.org/officeDocument/2006/relationships/slideLayout" Target="../slideLayouts/slideLayout184.xml"/><Relationship Id="rId45" Type="http://schemas.openxmlformats.org/officeDocument/2006/relationships/slideLayout" Target="../slideLayouts/slideLayout189.xml"/><Relationship Id="rId53" Type="http://schemas.openxmlformats.org/officeDocument/2006/relationships/slideLayout" Target="../slideLayouts/slideLayout197.xml"/><Relationship Id="rId58" Type="http://schemas.openxmlformats.org/officeDocument/2006/relationships/slideLayout" Target="../slideLayouts/slideLayout202.xml"/><Relationship Id="rId66" Type="http://schemas.openxmlformats.org/officeDocument/2006/relationships/slideLayout" Target="../slideLayouts/slideLayout210.xml"/><Relationship Id="rId74" Type="http://schemas.openxmlformats.org/officeDocument/2006/relationships/slideLayout" Target="../slideLayouts/slideLayout218.xml"/><Relationship Id="rId79" Type="http://schemas.openxmlformats.org/officeDocument/2006/relationships/slideLayout" Target="../slideLayouts/slideLayout223.xml"/><Relationship Id="rId5" Type="http://schemas.openxmlformats.org/officeDocument/2006/relationships/slideLayout" Target="../slideLayouts/slideLayout149.xml"/><Relationship Id="rId61" Type="http://schemas.openxmlformats.org/officeDocument/2006/relationships/slideLayout" Target="../slideLayouts/slideLayout205.xml"/><Relationship Id="rId19" Type="http://schemas.openxmlformats.org/officeDocument/2006/relationships/slideLayout" Target="../slideLayouts/slideLayout16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slideLayout" Target="../slideLayouts/slideLayout171.xml"/><Relationship Id="rId30" Type="http://schemas.openxmlformats.org/officeDocument/2006/relationships/slideLayout" Target="../slideLayouts/slideLayout174.xml"/><Relationship Id="rId35" Type="http://schemas.openxmlformats.org/officeDocument/2006/relationships/slideLayout" Target="../slideLayouts/slideLayout179.xml"/><Relationship Id="rId43" Type="http://schemas.openxmlformats.org/officeDocument/2006/relationships/slideLayout" Target="../slideLayouts/slideLayout187.xml"/><Relationship Id="rId48" Type="http://schemas.openxmlformats.org/officeDocument/2006/relationships/slideLayout" Target="../slideLayouts/slideLayout192.xml"/><Relationship Id="rId56" Type="http://schemas.openxmlformats.org/officeDocument/2006/relationships/slideLayout" Target="../slideLayouts/slideLayout200.xml"/><Relationship Id="rId64" Type="http://schemas.openxmlformats.org/officeDocument/2006/relationships/slideLayout" Target="../slideLayouts/slideLayout208.xml"/><Relationship Id="rId69" Type="http://schemas.openxmlformats.org/officeDocument/2006/relationships/slideLayout" Target="../slideLayouts/slideLayout213.xml"/><Relationship Id="rId77" Type="http://schemas.openxmlformats.org/officeDocument/2006/relationships/slideLayout" Target="../slideLayouts/slideLayout221.xml"/><Relationship Id="rId8" Type="http://schemas.openxmlformats.org/officeDocument/2006/relationships/slideLayout" Target="../slideLayouts/slideLayout152.xml"/><Relationship Id="rId51" Type="http://schemas.openxmlformats.org/officeDocument/2006/relationships/slideLayout" Target="../slideLayouts/slideLayout195.xml"/><Relationship Id="rId72" Type="http://schemas.openxmlformats.org/officeDocument/2006/relationships/slideLayout" Target="../slideLayouts/slideLayout216.xml"/><Relationship Id="rId80" Type="http://schemas.openxmlformats.org/officeDocument/2006/relationships/theme" Target="../theme/theme4.xml"/><Relationship Id="rId3" Type="http://schemas.openxmlformats.org/officeDocument/2006/relationships/slideLayout" Target="../slideLayouts/slideLayout147.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33" Type="http://schemas.openxmlformats.org/officeDocument/2006/relationships/slideLayout" Target="../slideLayouts/slideLayout177.xml"/><Relationship Id="rId38" Type="http://schemas.openxmlformats.org/officeDocument/2006/relationships/slideLayout" Target="../slideLayouts/slideLayout182.xml"/><Relationship Id="rId46" Type="http://schemas.openxmlformats.org/officeDocument/2006/relationships/slideLayout" Target="../slideLayouts/slideLayout190.xml"/><Relationship Id="rId59" Type="http://schemas.openxmlformats.org/officeDocument/2006/relationships/slideLayout" Target="../slideLayouts/slideLayout203.xml"/><Relationship Id="rId67" Type="http://schemas.openxmlformats.org/officeDocument/2006/relationships/slideLayout" Target="../slideLayouts/slideLayout211.xml"/><Relationship Id="rId20" Type="http://schemas.openxmlformats.org/officeDocument/2006/relationships/slideLayout" Target="../slideLayouts/slideLayout164.xml"/><Relationship Id="rId41" Type="http://schemas.openxmlformats.org/officeDocument/2006/relationships/slideLayout" Target="../slideLayouts/slideLayout185.xml"/><Relationship Id="rId54" Type="http://schemas.openxmlformats.org/officeDocument/2006/relationships/slideLayout" Target="../slideLayouts/slideLayout198.xml"/><Relationship Id="rId62" Type="http://schemas.openxmlformats.org/officeDocument/2006/relationships/slideLayout" Target="../slideLayouts/slideLayout206.xml"/><Relationship Id="rId70" Type="http://schemas.openxmlformats.org/officeDocument/2006/relationships/slideLayout" Target="../slideLayouts/slideLayout214.xml"/><Relationship Id="rId75" Type="http://schemas.openxmlformats.org/officeDocument/2006/relationships/slideLayout" Target="../slideLayouts/slideLayout219.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slideLayout" Target="../slideLayouts/slideLayout172.xml"/><Relationship Id="rId36" Type="http://schemas.openxmlformats.org/officeDocument/2006/relationships/slideLayout" Target="../slideLayouts/slideLayout180.xml"/><Relationship Id="rId49" Type="http://schemas.openxmlformats.org/officeDocument/2006/relationships/slideLayout" Target="../slideLayouts/slideLayout193.xml"/><Relationship Id="rId57" Type="http://schemas.openxmlformats.org/officeDocument/2006/relationships/slideLayout" Target="../slideLayouts/slideLayout201.xml"/><Relationship Id="rId10" Type="http://schemas.openxmlformats.org/officeDocument/2006/relationships/slideLayout" Target="../slideLayouts/slideLayout154.xml"/><Relationship Id="rId31" Type="http://schemas.openxmlformats.org/officeDocument/2006/relationships/slideLayout" Target="../slideLayouts/slideLayout175.xml"/><Relationship Id="rId44" Type="http://schemas.openxmlformats.org/officeDocument/2006/relationships/slideLayout" Target="../slideLayouts/slideLayout188.xml"/><Relationship Id="rId52" Type="http://schemas.openxmlformats.org/officeDocument/2006/relationships/slideLayout" Target="../slideLayouts/slideLayout196.xml"/><Relationship Id="rId60" Type="http://schemas.openxmlformats.org/officeDocument/2006/relationships/slideLayout" Target="../slideLayouts/slideLayout204.xml"/><Relationship Id="rId65" Type="http://schemas.openxmlformats.org/officeDocument/2006/relationships/slideLayout" Target="../slideLayouts/slideLayout209.xml"/><Relationship Id="rId73" Type="http://schemas.openxmlformats.org/officeDocument/2006/relationships/slideLayout" Target="../slideLayouts/slideLayout217.xml"/><Relationship Id="rId78" Type="http://schemas.openxmlformats.org/officeDocument/2006/relationships/slideLayout" Target="../slideLayouts/slideLayout222.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9" Type="http://schemas.openxmlformats.org/officeDocument/2006/relationships/slideLayout" Target="../slideLayouts/slideLayout183.xml"/><Relationship Id="rId34" Type="http://schemas.openxmlformats.org/officeDocument/2006/relationships/slideLayout" Target="../slideLayouts/slideLayout178.xml"/><Relationship Id="rId50" Type="http://schemas.openxmlformats.org/officeDocument/2006/relationships/slideLayout" Target="../slideLayouts/slideLayout194.xml"/><Relationship Id="rId55" Type="http://schemas.openxmlformats.org/officeDocument/2006/relationships/slideLayout" Target="../slideLayouts/slideLayout199.xml"/><Relationship Id="rId76" Type="http://schemas.openxmlformats.org/officeDocument/2006/relationships/slideLayout" Target="../slideLayouts/slideLayout220.xml"/><Relationship Id="rId7" Type="http://schemas.openxmlformats.org/officeDocument/2006/relationships/slideLayout" Target="../slideLayouts/slideLayout151.xml"/><Relationship Id="rId71" Type="http://schemas.openxmlformats.org/officeDocument/2006/relationships/slideLayout" Target="../slideLayouts/slideLayout215.xml"/><Relationship Id="rId2" Type="http://schemas.openxmlformats.org/officeDocument/2006/relationships/slideLayout" Target="../slideLayouts/slideLayout146.xml"/><Relationship Id="rId29"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292625"/>
            <a:ext cx="8520600" cy="572700"/>
          </a:xfrm>
          <a:prstGeom prst="rect">
            <a:avLst/>
          </a:prstGeom>
          <a:noFill/>
          <a:ln>
            <a:noFill/>
          </a:ln>
        </p:spPr>
        <p:txBody>
          <a:bodyPr spcFirstLastPara="1" wrap="square" lIns="0" tIns="91425" rIns="0" bIns="91425" anchor="t" anchorCtr="0">
            <a:noAutofit/>
          </a:bodyPr>
          <a:lstStyle>
            <a:lvl1pPr lvl="0"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1pPr>
            <a:lvl2pPr lvl="1"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2pPr>
            <a:lvl3pPr lvl="2"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3pPr>
            <a:lvl4pPr lvl="3"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4pPr>
            <a:lvl5pPr lvl="4"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5pPr>
            <a:lvl6pPr lvl="5"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6pPr>
            <a:lvl7pPr lvl="6"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7pPr>
            <a:lvl8pPr lvl="7"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8pPr>
            <a:lvl9pPr lvl="8"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9pPr>
          </a:lstStyle>
          <a:p>
            <a:endParaRPr/>
          </a:p>
        </p:txBody>
      </p:sp>
      <p:sp>
        <p:nvSpPr>
          <p:cNvPr id="71" name="Google Shape;71;p15"/>
          <p:cNvSpPr txBox="1">
            <a:spLocks noGrp="1"/>
          </p:cNvSpPr>
          <p:nvPr>
            <p:ph type="body" idx="1"/>
          </p:nvPr>
        </p:nvSpPr>
        <p:spPr>
          <a:xfrm>
            <a:off x="311700" y="1234440"/>
            <a:ext cx="8520600" cy="3416400"/>
          </a:xfrm>
          <a:prstGeom prst="rect">
            <a:avLst/>
          </a:prstGeom>
          <a:noFill/>
          <a:ln>
            <a:noFill/>
          </a:ln>
        </p:spPr>
        <p:txBody>
          <a:bodyPr spcFirstLastPara="1" wrap="square" lIns="0" tIns="91425" rIns="0" bIns="91425" anchor="t" anchorCtr="0">
            <a:noAutofit/>
          </a:bodyPr>
          <a:lstStyle>
            <a:lvl1pPr marL="457200" lvl="0" indent="-342900" rtl="0">
              <a:lnSpc>
                <a:spcPct val="130000"/>
              </a:lnSpc>
              <a:spcBef>
                <a:spcPts val="0"/>
              </a:spcBef>
              <a:spcAft>
                <a:spcPts val="0"/>
              </a:spcAft>
              <a:buClr>
                <a:schemeClr val="dk1"/>
              </a:buClr>
              <a:buSzPts val="1800"/>
              <a:buFont typeface="Barlow"/>
              <a:buChar char="●"/>
              <a:defRPr sz="1800">
                <a:solidFill>
                  <a:schemeClr val="dk1"/>
                </a:solidFill>
                <a:latin typeface="Barlow"/>
                <a:ea typeface="Barlow"/>
                <a:cs typeface="Barlow"/>
                <a:sym typeface="Barlow"/>
              </a:defRPr>
            </a:lvl1pPr>
            <a:lvl2pPr marL="914400" lvl="1"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rtl="0">
              <a:lnSpc>
                <a:spcPct val="130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
        <p:nvSpPr>
          <p:cNvPr id="72" name="Google Shape;72;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Barlow"/>
                <a:ea typeface="Barlow"/>
                <a:cs typeface="Barlow"/>
                <a:sym typeface="Barlow"/>
              </a:defRPr>
            </a:lvl1pPr>
            <a:lvl2pPr lvl="1" algn="r" rtl="0">
              <a:buNone/>
              <a:defRPr sz="1000">
                <a:solidFill>
                  <a:schemeClr val="dk2"/>
                </a:solidFill>
                <a:latin typeface="Barlow"/>
                <a:ea typeface="Barlow"/>
                <a:cs typeface="Barlow"/>
                <a:sym typeface="Barlow"/>
              </a:defRPr>
            </a:lvl2pPr>
            <a:lvl3pPr lvl="2" algn="r" rtl="0">
              <a:buNone/>
              <a:defRPr sz="1000">
                <a:solidFill>
                  <a:schemeClr val="dk2"/>
                </a:solidFill>
                <a:latin typeface="Barlow"/>
                <a:ea typeface="Barlow"/>
                <a:cs typeface="Barlow"/>
                <a:sym typeface="Barlow"/>
              </a:defRPr>
            </a:lvl3pPr>
            <a:lvl4pPr lvl="3" algn="r" rtl="0">
              <a:buNone/>
              <a:defRPr sz="1000">
                <a:solidFill>
                  <a:schemeClr val="dk2"/>
                </a:solidFill>
                <a:latin typeface="Barlow"/>
                <a:ea typeface="Barlow"/>
                <a:cs typeface="Barlow"/>
                <a:sym typeface="Barlow"/>
              </a:defRPr>
            </a:lvl4pPr>
            <a:lvl5pPr lvl="4" algn="r" rtl="0">
              <a:buNone/>
              <a:defRPr sz="1000">
                <a:solidFill>
                  <a:schemeClr val="dk2"/>
                </a:solidFill>
                <a:latin typeface="Barlow"/>
                <a:ea typeface="Barlow"/>
                <a:cs typeface="Barlow"/>
                <a:sym typeface="Barlow"/>
              </a:defRPr>
            </a:lvl5pPr>
            <a:lvl6pPr lvl="5" algn="r" rtl="0">
              <a:buNone/>
              <a:defRPr sz="1000">
                <a:solidFill>
                  <a:schemeClr val="dk2"/>
                </a:solidFill>
                <a:latin typeface="Barlow"/>
                <a:ea typeface="Barlow"/>
                <a:cs typeface="Barlow"/>
                <a:sym typeface="Barlow"/>
              </a:defRPr>
            </a:lvl6pPr>
            <a:lvl7pPr lvl="6" algn="r" rtl="0">
              <a:buNone/>
              <a:defRPr sz="1000">
                <a:solidFill>
                  <a:schemeClr val="dk2"/>
                </a:solidFill>
                <a:latin typeface="Barlow"/>
                <a:ea typeface="Barlow"/>
                <a:cs typeface="Barlow"/>
                <a:sym typeface="Barlow"/>
              </a:defRPr>
            </a:lvl7pPr>
            <a:lvl8pPr lvl="7" algn="r" rtl="0">
              <a:buNone/>
              <a:defRPr sz="1000">
                <a:solidFill>
                  <a:schemeClr val="dk2"/>
                </a:solidFill>
                <a:latin typeface="Barlow"/>
                <a:ea typeface="Barlow"/>
                <a:cs typeface="Barlow"/>
                <a:sym typeface="Barlow"/>
              </a:defRPr>
            </a:lvl8pPr>
            <a:lvl9pPr lvl="8" algn="r" rtl="0">
              <a:buNone/>
              <a:defRPr sz="1000">
                <a:solidFill>
                  <a:schemeClr val="dk2"/>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479"/>
        <p:cNvGrpSpPr/>
        <p:nvPr/>
      </p:nvGrpSpPr>
      <p:grpSpPr>
        <a:xfrm>
          <a:off x="0" y="0"/>
          <a:ext cx="0" cy="0"/>
          <a:chOff x="0" y="0"/>
          <a:chExt cx="0" cy="0"/>
        </a:xfrm>
      </p:grpSpPr>
      <p:sp>
        <p:nvSpPr>
          <p:cNvPr id="480" name="Google Shape;480;p67"/>
          <p:cNvSpPr txBox="1">
            <a:spLocks noGrp="1"/>
          </p:cNvSpPr>
          <p:nvPr>
            <p:ph type="title"/>
          </p:nvPr>
        </p:nvSpPr>
        <p:spPr>
          <a:xfrm>
            <a:off x="311700" y="292625"/>
            <a:ext cx="8520600" cy="572700"/>
          </a:xfrm>
          <a:prstGeom prst="rect">
            <a:avLst/>
          </a:prstGeom>
          <a:noFill/>
          <a:ln>
            <a:noFill/>
          </a:ln>
        </p:spPr>
        <p:txBody>
          <a:bodyPr spcFirstLastPara="1" wrap="square" lIns="0" tIns="91425" rIns="0" bIns="91425" anchor="t" anchorCtr="0">
            <a:noAutofit/>
          </a:bodyPr>
          <a:lstStyle>
            <a:lvl1pPr lvl="0"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1pPr>
            <a:lvl2pPr lvl="1"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2pPr>
            <a:lvl3pPr lvl="2"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3pPr>
            <a:lvl4pPr lvl="3"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4pPr>
            <a:lvl5pPr lvl="4"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5pPr>
            <a:lvl6pPr lvl="5"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6pPr>
            <a:lvl7pPr lvl="6"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7pPr>
            <a:lvl8pPr lvl="7"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8pPr>
            <a:lvl9pPr lvl="8"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9pPr>
          </a:lstStyle>
          <a:p>
            <a:endParaRPr/>
          </a:p>
        </p:txBody>
      </p:sp>
      <p:sp>
        <p:nvSpPr>
          <p:cNvPr id="481" name="Google Shape;481;p67"/>
          <p:cNvSpPr txBox="1">
            <a:spLocks noGrp="1"/>
          </p:cNvSpPr>
          <p:nvPr>
            <p:ph type="body" idx="1"/>
          </p:nvPr>
        </p:nvSpPr>
        <p:spPr>
          <a:xfrm>
            <a:off x="311700" y="1234440"/>
            <a:ext cx="8520600" cy="3416400"/>
          </a:xfrm>
          <a:prstGeom prst="rect">
            <a:avLst/>
          </a:prstGeom>
          <a:noFill/>
          <a:ln>
            <a:noFill/>
          </a:ln>
        </p:spPr>
        <p:txBody>
          <a:bodyPr spcFirstLastPara="1" wrap="square" lIns="0" tIns="91425" rIns="0" bIns="91425" anchor="t" anchorCtr="0">
            <a:noAutofit/>
          </a:bodyPr>
          <a:lstStyle>
            <a:lvl1pPr marL="457200" lvl="0" indent="-342900" rtl="0">
              <a:lnSpc>
                <a:spcPct val="130000"/>
              </a:lnSpc>
              <a:spcBef>
                <a:spcPts val="0"/>
              </a:spcBef>
              <a:spcAft>
                <a:spcPts val="0"/>
              </a:spcAft>
              <a:buClr>
                <a:schemeClr val="dk1"/>
              </a:buClr>
              <a:buSzPts val="1800"/>
              <a:buFont typeface="Barlow"/>
              <a:buChar char="●"/>
              <a:defRPr sz="1800">
                <a:solidFill>
                  <a:schemeClr val="dk1"/>
                </a:solidFill>
                <a:latin typeface="Barlow"/>
                <a:ea typeface="Barlow"/>
                <a:cs typeface="Barlow"/>
                <a:sym typeface="Barlow"/>
              </a:defRPr>
            </a:lvl1pPr>
            <a:lvl2pPr marL="914400" lvl="1"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rtl="0">
              <a:lnSpc>
                <a:spcPct val="130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
        <p:nvSpPr>
          <p:cNvPr id="482" name="Google Shape;48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Barlow"/>
                <a:ea typeface="Barlow"/>
                <a:cs typeface="Barlow"/>
                <a:sym typeface="Barlow"/>
              </a:defRPr>
            </a:lvl1pPr>
            <a:lvl2pPr lvl="1" algn="r" rtl="0">
              <a:buNone/>
              <a:defRPr sz="1000">
                <a:solidFill>
                  <a:schemeClr val="dk2"/>
                </a:solidFill>
                <a:latin typeface="Barlow"/>
                <a:ea typeface="Barlow"/>
                <a:cs typeface="Barlow"/>
                <a:sym typeface="Barlow"/>
              </a:defRPr>
            </a:lvl2pPr>
            <a:lvl3pPr lvl="2" algn="r" rtl="0">
              <a:buNone/>
              <a:defRPr sz="1000">
                <a:solidFill>
                  <a:schemeClr val="dk2"/>
                </a:solidFill>
                <a:latin typeface="Barlow"/>
                <a:ea typeface="Barlow"/>
                <a:cs typeface="Barlow"/>
                <a:sym typeface="Barlow"/>
              </a:defRPr>
            </a:lvl3pPr>
            <a:lvl4pPr lvl="3" algn="r" rtl="0">
              <a:buNone/>
              <a:defRPr sz="1000">
                <a:solidFill>
                  <a:schemeClr val="dk2"/>
                </a:solidFill>
                <a:latin typeface="Barlow"/>
                <a:ea typeface="Barlow"/>
                <a:cs typeface="Barlow"/>
                <a:sym typeface="Barlow"/>
              </a:defRPr>
            </a:lvl4pPr>
            <a:lvl5pPr lvl="4" algn="r" rtl="0">
              <a:buNone/>
              <a:defRPr sz="1000">
                <a:solidFill>
                  <a:schemeClr val="dk2"/>
                </a:solidFill>
                <a:latin typeface="Barlow"/>
                <a:ea typeface="Barlow"/>
                <a:cs typeface="Barlow"/>
                <a:sym typeface="Barlow"/>
              </a:defRPr>
            </a:lvl5pPr>
            <a:lvl6pPr lvl="5" algn="r" rtl="0">
              <a:buNone/>
              <a:defRPr sz="1000">
                <a:solidFill>
                  <a:schemeClr val="dk2"/>
                </a:solidFill>
                <a:latin typeface="Barlow"/>
                <a:ea typeface="Barlow"/>
                <a:cs typeface="Barlow"/>
                <a:sym typeface="Barlow"/>
              </a:defRPr>
            </a:lvl6pPr>
            <a:lvl7pPr lvl="6" algn="r" rtl="0">
              <a:buNone/>
              <a:defRPr sz="1000">
                <a:solidFill>
                  <a:schemeClr val="dk2"/>
                </a:solidFill>
                <a:latin typeface="Barlow"/>
                <a:ea typeface="Barlow"/>
                <a:cs typeface="Barlow"/>
                <a:sym typeface="Barlow"/>
              </a:defRPr>
            </a:lvl7pPr>
            <a:lvl8pPr lvl="7" algn="r" rtl="0">
              <a:buNone/>
              <a:defRPr sz="1000">
                <a:solidFill>
                  <a:schemeClr val="dk2"/>
                </a:solidFill>
                <a:latin typeface="Barlow"/>
                <a:ea typeface="Barlow"/>
                <a:cs typeface="Barlow"/>
                <a:sym typeface="Barlow"/>
              </a:defRPr>
            </a:lvl8pPr>
            <a:lvl9pPr lvl="8" algn="r" rtl="0">
              <a:buNone/>
              <a:defRPr sz="1000">
                <a:solidFill>
                  <a:schemeClr val="dk2"/>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 id="2147483762" r:id="rId51"/>
    <p:sldLayoutId id="2147483763" r:id="rId52"/>
    <p:sldLayoutId id="2147483764" r:id="rId53"/>
    <p:sldLayoutId id="2147483765" r:id="rId54"/>
    <p:sldLayoutId id="2147483766" r:id="rId55"/>
    <p:sldLayoutId id="2147483767" r:id="rId56"/>
    <p:sldLayoutId id="2147483768" r:id="rId57"/>
    <p:sldLayoutId id="2147483769" r:id="rId58"/>
    <p:sldLayoutId id="2147483770" r:id="rId59"/>
    <p:sldLayoutId id="2147483771" r:id="rId60"/>
    <p:sldLayoutId id="2147483772" r:id="rId61"/>
    <p:sldLayoutId id="2147483773" r:id="rId62"/>
    <p:sldLayoutId id="2147483774" r:id="rId63"/>
    <p:sldLayoutId id="2147483775" r:id="rId64"/>
    <p:sldLayoutId id="2147483776" r:id="rId65"/>
    <p:sldLayoutId id="2147483777" r:id="rId66"/>
    <p:sldLayoutId id="2147483778" r:id="rId67"/>
    <p:sldLayoutId id="2147483779" r:id="rId68"/>
    <p:sldLayoutId id="2147483780" r:id="rId69"/>
    <p:sldLayoutId id="2147483781" r:id="rId70"/>
    <p:sldLayoutId id="2147483782" r:id="rId71"/>
    <p:sldLayoutId id="2147483783" r:id="rId72"/>
    <p:sldLayoutId id="2147483784" r:id="rId73"/>
    <p:sldLayoutId id="2147483785" r:id="rId74"/>
    <p:sldLayoutId id="2147483786" r:id="rId75"/>
    <p:sldLayoutId id="2147483787" r:id="rId76"/>
    <p:sldLayoutId id="2147483788" r:id="rId77"/>
    <p:sldLayoutId id="2147483789" r:id="rId78"/>
    <p:sldLayoutId id="2147483790" r:id="rId79"/>
    <p:sldLayoutId id="2147483791" r:id="rId8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1132"/>
        <p:cNvGrpSpPr/>
        <p:nvPr/>
      </p:nvGrpSpPr>
      <p:grpSpPr>
        <a:xfrm>
          <a:off x="0" y="0"/>
          <a:ext cx="0" cy="0"/>
          <a:chOff x="0" y="0"/>
          <a:chExt cx="0" cy="0"/>
        </a:xfrm>
      </p:grpSpPr>
      <p:sp>
        <p:nvSpPr>
          <p:cNvPr id="1133" name="Google Shape;1133;p148"/>
          <p:cNvSpPr txBox="1">
            <a:spLocks noGrp="1"/>
          </p:cNvSpPr>
          <p:nvPr>
            <p:ph type="title"/>
          </p:nvPr>
        </p:nvSpPr>
        <p:spPr>
          <a:xfrm>
            <a:off x="311700" y="292625"/>
            <a:ext cx="8520600" cy="572700"/>
          </a:xfrm>
          <a:prstGeom prst="rect">
            <a:avLst/>
          </a:prstGeom>
          <a:noFill/>
          <a:ln>
            <a:noFill/>
          </a:ln>
        </p:spPr>
        <p:txBody>
          <a:bodyPr spcFirstLastPara="1" wrap="square" lIns="0" tIns="91425" rIns="0" bIns="91425" anchor="t" anchorCtr="0">
            <a:noAutofit/>
          </a:bodyPr>
          <a:lstStyle>
            <a:lvl1pPr lvl="0"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1pPr>
            <a:lvl2pPr lvl="1"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2pPr>
            <a:lvl3pPr lvl="2"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3pPr>
            <a:lvl4pPr lvl="3"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4pPr>
            <a:lvl5pPr lvl="4"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5pPr>
            <a:lvl6pPr lvl="5"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6pPr>
            <a:lvl7pPr lvl="6"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7pPr>
            <a:lvl8pPr lvl="7"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8pPr>
            <a:lvl9pPr lvl="8" rtl="0">
              <a:lnSpc>
                <a:spcPct val="80000"/>
              </a:lnSpc>
              <a:spcBef>
                <a:spcPts val="0"/>
              </a:spcBef>
              <a:spcAft>
                <a:spcPts val="0"/>
              </a:spcAft>
              <a:buClr>
                <a:schemeClr val="lt1"/>
              </a:buClr>
              <a:buSzPts val="2800"/>
              <a:buFont typeface="Barlow"/>
              <a:buNone/>
              <a:defRPr sz="2800" b="1">
                <a:solidFill>
                  <a:schemeClr val="lt1"/>
                </a:solidFill>
                <a:latin typeface="Barlow"/>
                <a:ea typeface="Barlow"/>
                <a:cs typeface="Barlow"/>
                <a:sym typeface="Barlow"/>
              </a:defRPr>
            </a:lvl9pPr>
          </a:lstStyle>
          <a:p>
            <a:endParaRPr/>
          </a:p>
        </p:txBody>
      </p:sp>
      <p:sp>
        <p:nvSpPr>
          <p:cNvPr id="1134" name="Google Shape;1134;p148"/>
          <p:cNvSpPr txBox="1">
            <a:spLocks noGrp="1"/>
          </p:cNvSpPr>
          <p:nvPr>
            <p:ph type="body" idx="1"/>
          </p:nvPr>
        </p:nvSpPr>
        <p:spPr>
          <a:xfrm>
            <a:off x="311700" y="1234440"/>
            <a:ext cx="8520600" cy="3416400"/>
          </a:xfrm>
          <a:prstGeom prst="rect">
            <a:avLst/>
          </a:prstGeom>
          <a:noFill/>
          <a:ln>
            <a:noFill/>
          </a:ln>
        </p:spPr>
        <p:txBody>
          <a:bodyPr spcFirstLastPara="1" wrap="square" lIns="0" tIns="91425" rIns="0" bIns="91425" anchor="t" anchorCtr="0">
            <a:noAutofit/>
          </a:bodyPr>
          <a:lstStyle>
            <a:lvl1pPr marL="457200" lvl="0" indent="-342900" rtl="0">
              <a:lnSpc>
                <a:spcPct val="130000"/>
              </a:lnSpc>
              <a:spcBef>
                <a:spcPts val="0"/>
              </a:spcBef>
              <a:spcAft>
                <a:spcPts val="0"/>
              </a:spcAft>
              <a:buClr>
                <a:schemeClr val="dk1"/>
              </a:buClr>
              <a:buSzPts val="1800"/>
              <a:buFont typeface="Barlow"/>
              <a:buChar char="●"/>
              <a:defRPr sz="1800">
                <a:solidFill>
                  <a:schemeClr val="dk1"/>
                </a:solidFill>
                <a:latin typeface="Barlow"/>
                <a:ea typeface="Barlow"/>
                <a:cs typeface="Barlow"/>
                <a:sym typeface="Barlow"/>
              </a:defRPr>
            </a:lvl1pPr>
            <a:lvl2pPr marL="914400" lvl="1"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rtl="0">
              <a:lnSpc>
                <a:spcPct val="13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rtl="0">
              <a:lnSpc>
                <a:spcPct val="130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
        <p:nvSpPr>
          <p:cNvPr id="1135" name="Google Shape;1135;p1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Barlow"/>
                <a:ea typeface="Barlow"/>
                <a:cs typeface="Barlow"/>
                <a:sym typeface="Barlow"/>
              </a:defRPr>
            </a:lvl1pPr>
            <a:lvl2pPr lvl="1" algn="r" rtl="0">
              <a:buNone/>
              <a:defRPr sz="1000">
                <a:solidFill>
                  <a:schemeClr val="dk2"/>
                </a:solidFill>
                <a:latin typeface="Barlow"/>
                <a:ea typeface="Barlow"/>
                <a:cs typeface="Barlow"/>
                <a:sym typeface="Barlow"/>
              </a:defRPr>
            </a:lvl2pPr>
            <a:lvl3pPr lvl="2" algn="r" rtl="0">
              <a:buNone/>
              <a:defRPr sz="1000">
                <a:solidFill>
                  <a:schemeClr val="dk2"/>
                </a:solidFill>
                <a:latin typeface="Barlow"/>
                <a:ea typeface="Barlow"/>
                <a:cs typeface="Barlow"/>
                <a:sym typeface="Barlow"/>
              </a:defRPr>
            </a:lvl3pPr>
            <a:lvl4pPr lvl="3" algn="r" rtl="0">
              <a:buNone/>
              <a:defRPr sz="1000">
                <a:solidFill>
                  <a:schemeClr val="dk2"/>
                </a:solidFill>
                <a:latin typeface="Barlow"/>
                <a:ea typeface="Barlow"/>
                <a:cs typeface="Barlow"/>
                <a:sym typeface="Barlow"/>
              </a:defRPr>
            </a:lvl4pPr>
            <a:lvl5pPr lvl="4" algn="r" rtl="0">
              <a:buNone/>
              <a:defRPr sz="1000">
                <a:solidFill>
                  <a:schemeClr val="dk2"/>
                </a:solidFill>
                <a:latin typeface="Barlow"/>
                <a:ea typeface="Barlow"/>
                <a:cs typeface="Barlow"/>
                <a:sym typeface="Barlow"/>
              </a:defRPr>
            </a:lvl5pPr>
            <a:lvl6pPr lvl="5" algn="r" rtl="0">
              <a:buNone/>
              <a:defRPr sz="1000">
                <a:solidFill>
                  <a:schemeClr val="dk2"/>
                </a:solidFill>
                <a:latin typeface="Barlow"/>
                <a:ea typeface="Barlow"/>
                <a:cs typeface="Barlow"/>
                <a:sym typeface="Barlow"/>
              </a:defRPr>
            </a:lvl6pPr>
            <a:lvl7pPr lvl="6" algn="r" rtl="0">
              <a:buNone/>
              <a:defRPr sz="1000">
                <a:solidFill>
                  <a:schemeClr val="dk2"/>
                </a:solidFill>
                <a:latin typeface="Barlow"/>
                <a:ea typeface="Barlow"/>
                <a:cs typeface="Barlow"/>
                <a:sym typeface="Barlow"/>
              </a:defRPr>
            </a:lvl7pPr>
            <a:lvl8pPr lvl="7" algn="r" rtl="0">
              <a:buNone/>
              <a:defRPr sz="1000">
                <a:solidFill>
                  <a:schemeClr val="dk2"/>
                </a:solidFill>
                <a:latin typeface="Barlow"/>
                <a:ea typeface="Barlow"/>
                <a:cs typeface="Barlow"/>
                <a:sym typeface="Barlow"/>
              </a:defRPr>
            </a:lvl8pPr>
            <a:lvl9pPr lvl="8" algn="r" rtl="0">
              <a:buNone/>
              <a:defRPr sz="1000">
                <a:solidFill>
                  <a:schemeClr val="dk2"/>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3" r:id="rId32"/>
    <p:sldLayoutId id="2147483824" r:id="rId33"/>
    <p:sldLayoutId id="2147483825" r:id="rId34"/>
    <p:sldLayoutId id="2147483826" r:id="rId35"/>
    <p:sldLayoutId id="2147483827" r:id="rId36"/>
    <p:sldLayoutId id="2147483828" r:id="rId37"/>
    <p:sldLayoutId id="2147483829" r:id="rId38"/>
    <p:sldLayoutId id="2147483830" r:id="rId39"/>
    <p:sldLayoutId id="2147483831" r:id="rId40"/>
    <p:sldLayoutId id="2147483832" r:id="rId41"/>
    <p:sldLayoutId id="2147483833" r:id="rId42"/>
    <p:sldLayoutId id="2147483834" r:id="rId43"/>
    <p:sldLayoutId id="2147483835" r:id="rId44"/>
    <p:sldLayoutId id="2147483836" r:id="rId45"/>
    <p:sldLayoutId id="2147483837" r:id="rId46"/>
    <p:sldLayoutId id="2147483838" r:id="rId47"/>
    <p:sldLayoutId id="2147483839" r:id="rId48"/>
    <p:sldLayoutId id="2147483840" r:id="rId49"/>
    <p:sldLayoutId id="2147483841" r:id="rId50"/>
    <p:sldLayoutId id="2147483842" r:id="rId51"/>
    <p:sldLayoutId id="2147483843" r:id="rId52"/>
    <p:sldLayoutId id="2147483844" r:id="rId53"/>
    <p:sldLayoutId id="2147483845" r:id="rId54"/>
    <p:sldLayoutId id="2147483846" r:id="rId55"/>
    <p:sldLayoutId id="2147483847" r:id="rId56"/>
    <p:sldLayoutId id="2147483848" r:id="rId57"/>
    <p:sldLayoutId id="2147483849" r:id="rId58"/>
    <p:sldLayoutId id="2147483850" r:id="rId59"/>
    <p:sldLayoutId id="2147483851" r:id="rId60"/>
    <p:sldLayoutId id="2147483852" r:id="rId61"/>
    <p:sldLayoutId id="2147483853" r:id="rId62"/>
    <p:sldLayoutId id="2147483854" r:id="rId63"/>
    <p:sldLayoutId id="2147483855" r:id="rId64"/>
    <p:sldLayoutId id="2147483856" r:id="rId65"/>
    <p:sldLayoutId id="2147483857" r:id="rId66"/>
    <p:sldLayoutId id="2147483858" r:id="rId67"/>
    <p:sldLayoutId id="2147483859" r:id="rId68"/>
    <p:sldLayoutId id="2147483860" r:id="rId69"/>
    <p:sldLayoutId id="2147483861" r:id="rId70"/>
    <p:sldLayoutId id="2147483862" r:id="rId71"/>
    <p:sldLayoutId id="2147483863" r:id="rId72"/>
    <p:sldLayoutId id="2147483864" r:id="rId73"/>
    <p:sldLayoutId id="2147483865" r:id="rId74"/>
    <p:sldLayoutId id="2147483866" r:id="rId75"/>
    <p:sldLayoutId id="2147483867" r:id="rId76"/>
    <p:sldLayoutId id="2147483868" r:id="rId77"/>
    <p:sldLayoutId id="2147483869" r:id="rId78"/>
    <p:sldLayoutId id="2147483870" r:id="rId7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1.xml"/><Relationship Id="rId5" Type="http://schemas.openxmlformats.org/officeDocument/2006/relationships/hyperlink" Target="https://www.google.com/url?q=https://www.cio.com/article/190888/5-famous-analytics-and-ai-disasters.html&amp;sa=D&amp;source=editors&amp;ust=1711980624467872&amp;usg=AOvVaw1P_9JYDJEiM8A5MjpYvfnq" TargetMode="Externa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41.xml"/><Relationship Id="rId5" Type="http://schemas.openxmlformats.org/officeDocument/2006/relationships/hyperlink" Target="https://www.journalofaccountancy.com/news/2023/jan/using-chatgpt-with-excel.html" TargetMode="Externa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41.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20.xml"/><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9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91.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82"/>
        <p:cNvGrpSpPr/>
        <p:nvPr/>
      </p:nvGrpSpPr>
      <p:grpSpPr>
        <a:xfrm>
          <a:off x="0" y="0"/>
          <a:ext cx="0" cy="0"/>
          <a:chOff x="0" y="0"/>
          <a:chExt cx="0" cy="0"/>
        </a:xfrm>
      </p:grpSpPr>
      <p:sp>
        <p:nvSpPr>
          <p:cNvPr id="1783" name="Google Shape;1783;p228"/>
          <p:cNvSpPr txBox="1">
            <a:spLocks noGrp="1"/>
          </p:cNvSpPr>
          <p:nvPr>
            <p:ph type="ctrTitle"/>
          </p:nvPr>
        </p:nvSpPr>
        <p:spPr>
          <a:xfrm>
            <a:off x="311700" y="744575"/>
            <a:ext cx="6926400" cy="2052600"/>
          </a:xfrm>
          <a:prstGeom prst="rect">
            <a:avLst/>
          </a:prstGeom>
        </p:spPr>
        <p:txBody>
          <a:bodyPr spcFirstLastPara="1" wrap="square" lIns="0" tIns="91425" rIns="0" bIns="91425" anchor="b" anchorCtr="0">
            <a:noAutofit/>
          </a:bodyPr>
          <a:lstStyle/>
          <a:p>
            <a:pPr marL="0" lvl="0" indent="0" algn="l" rtl="0">
              <a:spcBef>
                <a:spcPts val="0"/>
              </a:spcBef>
              <a:spcAft>
                <a:spcPts val="0"/>
              </a:spcAft>
              <a:buNone/>
            </a:pPr>
            <a:r>
              <a:rPr lang="en"/>
              <a:t>Embracing AI in the Finance Office</a:t>
            </a:r>
            <a:endParaRPr/>
          </a:p>
        </p:txBody>
      </p:sp>
      <p:sp>
        <p:nvSpPr>
          <p:cNvPr id="1784" name="Google Shape;1784;p228"/>
          <p:cNvSpPr txBox="1">
            <a:spLocks noGrp="1"/>
          </p:cNvSpPr>
          <p:nvPr>
            <p:ph type="subTitle" idx="1"/>
          </p:nvPr>
        </p:nvSpPr>
        <p:spPr>
          <a:xfrm>
            <a:off x="311700" y="2834125"/>
            <a:ext cx="5334300" cy="10461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t>Leveraging the technology to help you leave the office on time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0"/>
        <p:cNvGrpSpPr/>
        <p:nvPr/>
      </p:nvGrpSpPr>
      <p:grpSpPr>
        <a:xfrm>
          <a:off x="0" y="0"/>
          <a:ext cx="0" cy="0"/>
          <a:chOff x="0" y="0"/>
          <a:chExt cx="0" cy="0"/>
        </a:xfrm>
      </p:grpSpPr>
      <p:sp>
        <p:nvSpPr>
          <p:cNvPr id="1851" name="Google Shape;1851;p237"/>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solidFill>
                  <a:srgbClr val="1F3559"/>
                </a:solidFill>
              </a:rPr>
              <a:t>How You Can Use Gen AI in the Finance Office?</a:t>
            </a:r>
            <a:endParaRPr/>
          </a:p>
        </p:txBody>
      </p:sp>
      <p:sp>
        <p:nvSpPr>
          <p:cNvPr id="1852" name="Google Shape;1852;p237"/>
          <p:cNvSpPr txBox="1"/>
          <p:nvPr/>
        </p:nvSpPr>
        <p:spPr>
          <a:xfrm>
            <a:off x="534150" y="2095050"/>
            <a:ext cx="1533300" cy="662700"/>
          </a:xfrm>
          <a:prstGeom prst="rect">
            <a:avLst/>
          </a:prstGeom>
          <a:noFill/>
          <a:ln>
            <a:noFill/>
          </a:ln>
        </p:spPr>
        <p:txBody>
          <a:bodyPr spcFirstLastPara="1" wrap="square" lIns="91425" tIns="91425" rIns="91425" bIns="91425" anchor="t" anchorCtr="0">
            <a:noAutofit/>
          </a:bodyPr>
          <a:lstStyle/>
          <a:p>
            <a:pPr marL="0" lvl="0" indent="0" algn="ctr" rtl="0">
              <a:lnSpc>
                <a:spcPct val="130000"/>
              </a:lnSpc>
              <a:spcBef>
                <a:spcPts val="0"/>
              </a:spcBef>
              <a:spcAft>
                <a:spcPts val="1600"/>
              </a:spcAft>
              <a:buNone/>
            </a:pPr>
            <a:r>
              <a:rPr lang="en" sz="1600">
                <a:solidFill>
                  <a:schemeClr val="dk1"/>
                </a:solidFill>
                <a:latin typeface="Barlow"/>
                <a:ea typeface="Barlow"/>
                <a:cs typeface="Barlow"/>
                <a:sym typeface="Barlow"/>
              </a:rPr>
              <a:t>Copywriting</a:t>
            </a:r>
            <a:endParaRPr sz="1600">
              <a:solidFill>
                <a:schemeClr val="dk1"/>
              </a:solidFill>
              <a:latin typeface="Barlow"/>
              <a:ea typeface="Barlow"/>
              <a:cs typeface="Barlow"/>
              <a:sym typeface="Barlow"/>
            </a:endParaRPr>
          </a:p>
        </p:txBody>
      </p:sp>
      <p:sp>
        <p:nvSpPr>
          <p:cNvPr id="1853" name="Google Shape;1853;p237"/>
          <p:cNvSpPr txBox="1"/>
          <p:nvPr/>
        </p:nvSpPr>
        <p:spPr>
          <a:xfrm>
            <a:off x="3475963" y="2095050"/>
            <a:ext cx="1533300" cy="662700"/>
          </a:xfrm>
          <a:prstGeom prst="rect">
            <a:avLst/>
          </a:prstGeom>
          <a:noFill/>
          <a:ln>
            <a:noFill/>
          </a:ln>
        </p:spPr>
        <p:txBody>
          <a:bodyPr spcFirstLastPara="1" wrap="square" lIns="91425" tIns="91425" rIns="91425" bIns="91425" anchor="t" anchorCtr="0">
            <a:noAutofit/>
          </a:bodyPr>
          <a:lstStyle/>
          <a:p>
            <a:pPr marL="0" lvl="0" indent="0" algn="ctr" rtl="0">
              <a:lnSpc>
                <a:spcPct val="130000"/>
              </a:lnSpc>
              <a:spcBef>
                <a:spcPts val="0"/>
              </a:spcBef>
              <a:spcAft>
                <a:spcPts val="1600"/>
              </a:spcAft>
              <a:buNone/>
            </a:pPr>
            <a:r>
              <a:rPr lang="en" sz="1600">
                <a:solidFill>
                  <a:schemeClr val="dk1"/>
                </a:solidFill>
                <a:latin typeface="Barlow"/>
                <a:ea typeface="Barlow"/>
                <a:cs typeface="Barlow"/>
                <a:sym typeface="Barlow"/>
              </a:rPr>
              <a:t>Brainstorming &amp; ideation</a:t>
            </a:r>
            <a:endParaRPr sz="1600">
              <a:solidFill>
                <a:schemeClr val="dk1"/>
              </a:solidFill>
              <a:latin typeface="Barlow"/>
              <a:ea typeface="Barlow"/>
              <a:cs typeface="Barlow"/>
              <a:sym typeface="Barlow"/>
            </a:endParaRPr>
          </a:p>
        </p:txBody>
      </p:sp>
      <p:sp>
        <p:nvSpPr>
          <p:cNvPr id="1854" name="Google Shape;1854;p237"/>
          <p:cNvSpPr txBox="1"/>
          <p:nvPr/>
        </p:nvSpPr>
        <p:spPr>
          <a:xfrm>
            <a:off x="6417800" y="2095050"/>
            <a:ext cx="1533300" cy="662700"/>
          </a:xfrm>
          <a:prstGeom prst="rect">
            <a:avLst/>
          </a:prstGeom>
          <a:noFill/>
          <a:ln>
            <a:noFill/>
          </a:ln>
        </p:spPr>
        <p:txBody>
          <a:bodyPr spcFirstLastPara="1" wrap="square" lIns="91425" tIns="91425" rIns="91425" bIns="91425" anchor="t" anchorCtr="0">
            <a:noAutofit/>
          </a:bodyPr>
          <a:lstStyle/>
          <a:p>
            <a:pPr marL="0" lvl="0" indent="0" algn="ctr" rtl="0">
              <a:lnSpc>
                <a:spcPct val="130000"/>
              </a:lnSpc>
              <a:spcBef>
                <a:spcPts val="0"/>
              </a:spcBef>
              <a:spcAft>
                <a:spcPts val="1600"/>
              </a:spcAft>
              <a:buNone/>
            </a:pPr>
            <a:r>
              <a:rPr lang="en" sz="1600">
                <a:solidFill>
                  <a:schemeClr val="dk1"/>
                </a:solidFill>
                <a:latin typeface="Barlow"/>
                <a:ea typeface="Barlow"/>
                <a:cs typeface="Barlow"/>
                <a:sym typeface="Barlow"/>
              </a:rPr>
              <a:t>Data analysis</a:t>
            </a:r>
            <a:endParaRPr sz="1600">
              <a:solidFill>
                <a:schemeClr val="dk1"/>
              </a:solidFill>
              <a:latin typeface="Barlow"/>
              <a:ea typeface="Barlow"/>
              <a:cs typeface="Barlow"/>
              <a:sym typeface="Barlow"/>
            </a:endParaRPr>
          </a:p>
        </p:txBody>
      </p:sp>
      <p:sp>
        <p:nvSpPr>
          <p:cNvPr id="1855" name="Google Shape;1855;p237"/>
          <p:cNvSpPr txBox="1"/>
          <p:nvPr/>
        </p:nvSpPr>
        <p:spPr>
          <a:xfrm>
            <a:off x="534125" y="3620575"/>
            <a:ext cx="1533300" cy="662700"/>
          </a:xfrm>
          <a:prstGeom prst="rect">
            <a:avLst/>
          </a:prstGeom>
          <a:noFill/>
          <a:ln>
            <a:noFill/>
          </a:ln>
        </p:spPr>
        <p:txBody>
          <a:bodyPr spcFirstLastPara="1" wrap="square" lIns="91425" tIns="91425" rIns="91425" bIns="91425" anchor="t" anchorCtr="0">
            <a:noAutofit/>
          </a:bodyPr>
          <a:lstStyle/>
          <a:p>
            <a:pPr marL="0" lvl="0" indent="0" algn="ctr" rtl="0">
              <a:lnSpc>
                <a:spcPct val="130000"/>
              </a:lnSpc>
              <a:spcBef>
                <a:spcPts val="0"/>
              </a:spcBef>
              <a:spcAft>
                <a:spcPts val="1600"/>
              </a:spcAft>
              <a:buNone/>
            </a:pPr>
            <a:r>
              <a:rPr lang="en" sz="1600">
                <a:solidFill>
                  <a:schemeClr val="dk1"/>
                </a:solidFill>
                <a:latin typeface="Barlow"/>
                <a:ea typeface="Barlow"/>
                <a:cs typeface="Barlow"/>
                <a:sym typeface="Barlow"/>
              </a:rPr>
              <a:t>Productivity hacks</a:t>
            </a:r>
            <a:endParaRPr sz="1600">
              <a:solidFill>
                <a:schemeClr val="dk1"/>
              </a:solidFill>
              <a:latin typeface="Barlow"/>
              <a:ea typeface="Barlow"/>
              <a:cs typeface="Barlow"/>
              <a:sym typeface="Barlow"/>
            </a:endParaRPr>
          </a:p>
        </p:txBody>
      </p:sp>
      <p:sp>
        <p:nvSpPr>
          <p:cNvPr id="1856" name="Google Shape;1856;p237"/>
          <p:cNvSpPr txBox="1"/>
          <p:nvPr/>
        </p:nvSpPr>
        <p:spPr>
          <a:xfrm>
            <a:off x="3475950" y="3615475"/>
            <a:ext cx="1533300" cy="662700"/>
          </a:xfrm>
          <a:prstGeom prst="rect">
            <a:avLst/>
          </a:prstGeom>
          <a:noFill/>
          <a:ln>
            <a:noFill/>
          </a:ln>
        </p:spPr>
        <p:txBody>
          <a:bodyPr spcFirstLastPara="1" wrap="square" lIns="91425" tIns="91425" rIns="91425" bIns="91425" anchor="t" anchorCtr="0">
            <a:noAutofit/>
          </a:bodyPr>
          <a:lstStyle/>
          <a:p>
            <a:pPr marL="0" lvl="0" indent="0" algn="ctr" rtl="0">
              <a:lnSpc>
                <a:spcPct val="130000"/>
              </a:lnSpc>
              <a:spcBef>
                <a:spcPts val="0"/>
              </a:spcBef>
              <a:spcAft>
                <a:spcPts val="1600"/>
              </a:spcAft>
              <a:buNone/>
            </a:pPr>
            <a:r>
              <a:rPr lang="en" sz="1800">
                <a:solidFill>
                  <a:schemeClr val="dk1"/>
                </a:solidFill>
                <a:latin typeface="Barlow"/>
                <a:ea typeface="Barlow"/>
                <a:cs typeface="Barlow"/>
                <a:sym typeface="Barlow"/>
              </a:rPr>
              <a:t>As a search engine</a:t>
            </a:r>
            <a:endParaRPr sz="1800">
              <a:solidFill>
                <a:schemeClr val="dk1"/>
              </a:solidFill>
              <a:latin typeface="Barlow"/>
              <a:ea typeface="Barlow"/>
              <a:cs typeface="Barlow"/>
              <a:sym typeface="Barlow"/>
            </a:endParaRPr>
          </a:p>
        </p:txBody>
      </p:sp>
      <p:sp>
        <p:nvSpPr>
          <p:cNvPr id="1857" name="Google Shape;1857;p237"/>
          <p:cNvSpPr txBox="1"/>
          <p:nvPr/>
        </p:nvSpPr>
        <p:spPr>
          <a:xfrm>
            <a:off x="6417775" y="3615475"/>
            <a:ext cx="1533300" cy="662700"/>
          </a:xfrm>
          <a:prstGeom prst="rect">
            <a:avLst/>
          </a:prstGeom>
          <a:noFill/>
          <a:ln>
            <a:noFill/>
          </a:ln>
        </p:spPr>
        <p:txBody>
          <a:bodyPr spcFirstLastPara="1" wrap="square" lIns="91425" tIns="91425" rIns="91425" bIns="91425" anchor="t" anchorCtr="0">
            <a:noAutofit/>
          </a:bodyPr>
          <a:lstStyle/>
          <a:p>
            <a:pPr marL="0" lvl="0" indent="0" algn="ctr" rtl="0">
              <a:lnSpc>
                <a:spcPct val="130000"/>
              </a:lnSpc>
              <a:spcBef>
                <a:spcPts val="0"/>
              </a:spcBef>
              <a:spcAft>
                <a:spcPts val="1600"/>
              </a:spcAft>
              <a:buNone/>
            </a:pPr>
            <a:r>
              <a:rPr lang="en" sz="1600">
                <a:solidFill>
                  <a:schemeClr val="dk1"/>
                </a:solidFill>
                <a:latin typeface="Barlow"/>
                <a:ea typeface="Barlow"/>
                <a:cs typeface="Barlow"/>
                <a:sym typeface="Barlow"/>
              </a:rPr>
              <a:t>Generating Excel Macros</a:t>
            </a:r>
            <a:endParaRPr sz="1600">
              <a:solidFill>
                <a:schemeClr val="dk1"/>
              </a:solidFill>
              <a:latin typeface="Barlow"/>
              <a:ea typeface="Barlow"/>
              <a:cs typeface="Barlow"/>
              <a:sym typeface="Barlow"/>
            </a:endParaRPr>
          </a:p>
        </p:txBody>
      </p:sp>
      <p:pic>
        <p:nvPicPr>
          <p:cNvPr id="1858" name="Google Shape;1858;p237"/>
          <p:cNvPicPr preferRelativeResize="0"/>
          <p:nvPr/>
        </p:nvPicPr>
        <p:blipFill rotWithShape="1">
          <a:blip r:embed="rId3">
            <a:alphaModFix/>
          </a:blip>
          <a:srcRect/>
          <a:stretch/>
        </p:blipFill>
        <p:spPr>
          <a:xfrm>
            <a:off x="992188" y="1477820"/>
            <a:ext cx="617220" cy="617220"/>
          </a:xfrm>
          <a:prstGeom prst="rect">
            <a:avLst/>
          </a:prstGeom>
          <a:noFill/>
          <a:ln>
            <a:noFill/>
          </a:ln>
        </p:spPr>
      </p:pic>
      <p:pic>
        <p:nvPicPr>
          <p:cNvPr id="1859" name="Google Shape;1859;p237"/>
          <p:cNvPicPr preferRelativeResize="0"/>
          <p:nvPr/>
        </p:nvPicPr>
        <p:blipFill rotWithShape="1">
          <a:blip r:embed="rId4">
            <a:alphaModFix/>
          </a:blip>
          <a:srcRect/>
          <a:stretch/>
        </p:blipFill>
        <p:spPr>
          <a:xfrm>
            <a:off x="3934013" y="1477834"/>
            <a:ext cx="617221" cy="617221"/>
          </a:xfrm>
          <a:prstGeom prst="rect">
            <a:avLst/>
          </a:prstGeom>
          <a:noFill/>
          <a:ln>
            <a:noFill/>
          </a:ln>
        </p:spPr>
      </p:pic>
      <p:pic>
        <p:nvPicPr>
          <p:cNvPr id="1860" name="Google Shape;1860;p237"/>
          <p:cNvPicPr preferRelativeResize="0"/>
          <p:nvPr/>
        </p:nvPicPr>
        <p:blipFill rotWithShape="1">
          <a:blip r:embed="rId5">
            <a:alphaModFix/>
          </a:blip>
          <a:srcRect/>
          <a:stretch/>
        </p:blipFill>
        <p:spPr>
          <a:xfrm>
            <a:off x="6875846" y="1477822"/>
            <a:ext cx="614284" cy="617220"/>
          </a:xfrm>
          <a:prstGeom prst="rect">
            <a:avLst/>
          </a:prstGeom>
          <a:noFill/>
          <a:ln>
            <a:noFill/>
          </a:ln>
        </p:spPr>
      </p:pic>
      <p:pic>
        <p:nvPicPr>
          <p:cNvPr id="1861" name="Google Shape;1861;p237"/>
          <p:cNvPicPr preferRelativeResize="0"/>
          <p:nvPr/>
        </p:nvPicPr>
        <p:blipFill rotWithShape="1">
          <a:blip r:embed="rId6">
            <a:alphaModFix/>
          </a:blip>
          <a:srcRect/>
          <a:stretch/>
        </p:blipFill>
        <p:spPr>
          <a:xfrm>
            <a:off x="992185" y="2998261"/>
            <a:ext cx="617221" cy="617221"/>
          </a:xfrm>
          <a:prstGeom prst="rect">
            <a:avLst/>
          </a:prstGeom>
          <a:noFill/>
          <a:ln>
            <a:noFill/>
          </a:ln>
        </p:spPr>
      </p:pic>
      <p:pic>
        <p:nvPicPr>
          <p:cNvPr id="1862" name="Google Shape;1862;p237"/>
          <p:cNvPicPr preferRelativeResize="0"/>
          <p:nvPr/>
        </p:nvPicPr>
        <p:blipFill rotWithShape="1">
          <a:blip r:embed="rId7">
            <a:alphaModFix/>
          </a:blip>
          <a:srcRect/>
          <a:stretch/>
        </p:blipFill>
        <p:spPr>
          <a:xfrm>
            <a:off x="3933991" y="2998252"/>
            <a:ext cx="617221" cy="617221"/>
          </a:xfrm>
          <a:prstGeom prst="rect">
            <a:avLst/>
          </a:prstGeom>
          <a:noFill/>
          <a:ln>
            <a:noFill/>
          </a:ln>
        </p:spPr>
      </p:pic>
      <p:pic>
        <p:nvPicPr>
          <p:cNvPr id="1863" name="Google Shape;1863;p237"/>
          <p:cNvPicPr preferRelativeResize="0"/>
          <p:nvPr/>
        </p:nvPicPr>
        <p:blipFill rotWithShape="1">
          <a:blip r:embed="rId8">
            <a:alphaModFix/>
          </a:blip>
          <a:srcRect/>
          <a:stretch/>
        </p:blipFill>
        <p:spPr>
          <a:xfrm>
            <a:off x="6875792" y="2998247"/>
            <a:ext cx="617221" cy="61722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sp>
        <p:nvSpPr>
          <p:cNvPr id="1868" name="Google Shape;1868;p238"/>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t>Sample Use Cases - External</a:t>
            </a:r>
            <a:endParaRPr/>
          </a:p>
        </p:txBody>
      </p:sp>
      <p:sp>
        <p:nvSpPr>
          <p:cNvPr id="1869" name="Google Shape;1869;p238"/>
          <p:cNvSpPr txBox="1">
            <a:spLocks noGrp="1"/>
          </p:cNvSpPr>
          <p:nvPr>
            <p:ph type="body" idx="1"/>
          </p:nvPr>
        </p:nvSpPr>
        <p:spPr>
          <a:xfrm>
            <a:off x="311700" y="853450"/>
            <a:ext cx="8520600" cy="3416400"/>
          </a:xfrm>
          <a:prstGeom prst="rect">
            <a:avLst/>
          </a:prstGeom>
        </p:spPr>
        <p:txBody>
          <a:bodyPr spcFirstLastPara="1" wrap="square" lIns="0" tIns="91425" rIns="0" bIns="91425" anchor="t" anchorCtr="0">
            <a:noAutofit/>
          </a:bodyPr>
          <a:lstStyle/>
          <a:p>
            <a:pPr marL="457200" lvl="0" indent="-342900" algn="l" rtl="0">
              <a:spcBef>
                <a:spcPts val="0"/>
              </a:spcBef>
              <a:spcAft>
                <a:spcPts val="0"/>
              </a:spcAft>
              <a:buSzPts val="1800"/>
              <a:buChar char="●"/>
            </a:pPr>
            <a:r>
              <a:rPr lang="en"/>
              <a:t>Budget vs Actual Variance analysis</a:t>
            </a:r>
            <a:endParaRPr/>
          </a:p>
          <a:p>
            <a:pPr marL="457200" lvl="0" indent="-342900" algn="l" rtl="0">
              <a:spcBef>
                <a:spcPts val="0"/>
              </a:spcBef>
              <a:spcAft>
                <a:spcPts val="0"/>
              </a:spcAft>
              <a:buSzPts val="1800"/>
              <a:buChar char="●"/>
            </a:pPr>
            <a:r>
              <a:rPr lang="en"/>
              <a:t>RFP building for repetitive projects</a:t>
            </a:r>
            <a:endParaRPr/>
          </a:p>
          <a:p>
            <a:pPr marL="457200" lvl="0" indent="-342900" algn="l" rtl="0">
              <a:spcBef>
                <a:spcPts val="0"/>
              </a:spcBef>
              <a:spcAft>
                <a:spcPts val="0"/>
              </a:spcAft>
              <a:buSzPts val="1800"/>
              <a:buChar char="●"/>
            </a:pPr>
            <a:r>
              <a:rPr lang="en"/>
              <a:t>Budget initiative narratives for public consumption</a:t>
            </a:r>
            <a:endParaRPr/>
          </a:p>
          <a:p>
            <a:pPr marL="457200" lvl="0" indent="-342900" algn="l" rtl="0">
              <a:spcBef>
                <a:spcPts val="0"/>
              </a:spcBef>
              <a:spcAft>
                <a:spcPts val="0"/>
              </a:spcAft>
              <a:buSzPts val="1800"/>
              <a:buChar char="●"/>
            </a:pPr>
            <a:r>
              <a:rPr lang="en"/>
              <a:t>Assist with creating visualizations of complex financial data for external use</a:t>
            </a:r>
            <a:endParaRPr/>
          </a:p>
          <a:p>
            <a:pPr marL="457200" lvl="0" indent="-342900" algn="l" rtl="0">
              <a:spcBef>
                <a:spcPts val="0"/>
              </a:spcBef>
              <a:spcAft>
                <a:spcPts val="0"/>
              </a:spcAft>
              <a:buSzPts val="1800"/>
              <a:buChar char="●"/>
            </a:pPr>
            <a:r>
              <a:rPr lang="en"/>
              <a:t>Comparative analytics of provided data (i.e. compare to benchmarks)</a:t>
            </a:r>
            <a:endParaRPr/>
          </a:p>
          <a:p>
            <a:pPr marL="457200" lvl="0" indent="-342900" algn="l" rtl="0">
              <a:spcBef>
                <a:spcPts val="0"/>
              </a:spcBef>
              <a:spcAft>
                <a:spcPts val="0"/>
              </a:spcAft>
              <a:buSzPts val="1800"/>
              <a:buChar char="●"/>
            </a:pPr>
            <a:r>
              <a:rPr lang="en"/>
              <a:t>Support self-service FOIA requests</a:t>
            </a:r>
            <a:endParaRPr/>
          </a:p>
          <a:p>
            <a:pPr marL="457200" lvl="0" indent="-342900" algn="l" rtl="0">
              <a:spcBef>
                <a:spcPts val="0"/>
              </a:spcBef>
              <a:spcAft>
                <a:spcPts val="0"/>
              </a:spcAft>
              <a:buSzPts val="1800"/>
              <a:buChar char="●"/>
            </a:pPr>
            <a:r>
              <a:rPr lang="en"/>
              <a:t>Chatbots for constituent Q&amp;A</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1870" name="Google Shape;1870;p238"/>
          <p:cNvSpPr txBox="1"/>
          <p:nvPr/>
        </p:nvSpPr>
        <p:spPr>
          <a:xfrm>
            <a:off x="450100" y="3591600"/>
            <a:ext cx="8694000" cy="107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b="1" i="1">
                <a:solidFill>
                  <a:schemeClr val="dk1"/>
                </a:solidFill>
                <a:latin typeface="Barlow"/>
                <a:ea typeface="Barlow"/>
                <a:cs typeface="Barlow"/>
                <a:sym typeface="Barlow"/>
              </a:rPr>
              <a:t>How much raw / semi- raw data do you make available externally that others will run through AI?</a:t>
            </a:r>
            <a:endParaRPr sz="2300" b="1" i="1">
              <a:solidFill>
                <a:schemeClr val="dk1"/>
              </a:solidFill>
              <a:latin typeface="Barlow"/>
              <a:ea typeface="Barlow"/>
              <a:cs typeface="Barlow"/>
              <a:sym typeface="Barlow"/>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4"/>
        <p:cNvGrpSpPr/>
        <p:nvPr/>
      </p:nvGrpSpPr>
      <p:grpSpPr>
        <a:xfrm>
          <a:off x="0" y="0"/>
          <a:ext cx="0" cy="0"/>
          <a:chOff x="0" y="0"/>
          <a:chExt cx="0" cy="0"/>
        </a:xfrm>
      </p:grpSpPr>
      <p:sp>
        <p:nvSpPr>
          <p:cNvPr id="1875" name="Google Shape;1875;p239"/>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t>Sample Use Cases - Internal</a:t>
            </a:r>
            <a:endParaRPr/>
          </a:p>
        </p:txBody>
      </p:sp>
      <p:sp>
        <p:nvSpPr>
          <p:cNvPr id="1876" name="Google Shape;1876;p239"/>
          <p:cNvSpPr txBox="1">
            <a:spLocks noGrp="1"/>
          </p:cNvSpPr>
          <p:nvPr>
            <p:ph type="body" idx="1"/>
          </p:nvPr>
        </p:nvSpPr>
        <p:spPr>
          <a:xfrm>
            <a:off x="311700" y="853450"/>
            <a:ext cx="8520600" cy="3416400"/>
          </a:xfrm>
          <a:prstGeom prst="rect">
            <a:avLst/>
          </a:prstGeom>
        </p:spPr>
        <p:txBody>
          <a:bodyPr spcFirstLastPara="1" wrap="square" lIns="0" tIns="91425" rIns="0" bIns="91425" anchor="t" anchorCtr="0">
            <a:noAutofit/>
          </a:bodyPr>
          <a:lstStyle/>
          <a:p>
            <a:pPr marL="457200" lvl="0" indent="-342900" algn="l" rtl="0">
              <a:spcBef>
                <a:spcPts val="0"/>
              </a:spcBef>
              <a:spcAft>
                <a:spcPts val="0"/>
              </a:spcAft>
              <a:buSzPts val="1800"/>
              <a:buChar char="●"/>
            </a:pPr>
            <a:r>
              <a:rPr lang="en" dirty="0"/>
              <a:t>Email responses</a:t>
            </a:r>
          </a:p>
          <a:p>
            <a:pPr marL="457200" lvl="0" indent="-342900" algn="l" rtl="0">
              <a:spcBef>
                <a:spcPts val="0"/>
              </a:spcBef>
              <a:spcAft>
                <a:spcPts val="0"/>
              </a:spcAft>
              <a:buSzPts val="1800"/>
              <a:buChar char="●"/>
            </a:pPr>
            <a:r>
              <a:rPr lang="en"/>
              <a:t>Research technical topics</a:t>
            </a:r>
            <a:endParaRPr dirty="0"/>
          </a:p>
          <a:p>
            <a:pPr marL="457200" lvl="0" indent="-342900" algn="l" rtl="0">
              <a:spcBef>
                <a:spcPts val="0"/>
              </a:spcBef>
              <a:spcAft>
                <a:spcPts val="0"/>
              </a:spcAft>
              <a:buSzPts val="1800"/>
              <a:buChar char="●"/>
            </a:pPr>
            <a:r>
              <a:rPr lang="en" dirty="0"/>
              <a:t>Draft checklists (audit prep, month-end close, purchasing compliance)</a:t>
            </a:r>
            <a:endParaRPr dirty="0"/>
          </a:p>
          <a:p>
            <a:pPr marL="457200" lvl="0" indent="-342900" algn="l" rtl="0">
              <a:spcBef>
                <a:spcPts val="0"/>
              </a:spcBef>
              <a:spcAft>
                <a:spcPts val="0"/>
              </a:spcAft>
              <a:buSzPts val="1800"/>
              <a:buChar char="●"/>
            </a:pPr>
            <a:r>
              <a:rPr lang="en" dirty="0"/>
              <a:t>Financial analysis - Excel tools (formulas, pivot tables, macros)</a:t>
            </a:r>
            <a:endParaRPr dirty="0"/>
          </a:p>
          <a:p>
            <a:pPr marL="457200" lvl="0" indent="-342900" algn="l" rtl="0">
              <a:spcBef>
                <a:spcPts val="0"/>
              </a:spcBef>
              <a:spcAft>
                <a:spcPts val="0"/>
              </a:spcAft>
              <a:buSzPts val="1800"/>
              <a:buChar char="●"/>
            </a:pPr>
            <a:r>
              <a:rPr lang="en" dirty="0"/>
              <a:t>Presentation preparation - developing graphs/visualizations</a:t>
            </a: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
        <p:nvSpPr>
          <p:cNvPr id="1877" name="Google Shape;1877;p239"/>
          <p:cNvSpPr txBox="1"/>
          <p:nvPr/>
        </p:nvSpPr>
        <p:spPr>
          <a:xfrm>
            <a:off x="214300" y="2954575"/>
            <a:ext cx="68985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b="1" i="1">
                <a:solidFill>
                  <a:schemeClr val="dk1"/>
                </a:solidFill>
                <a:latin typeface="Barlow"/>
                <a:ea typeface="Barlow"/>
                <a:cs typeface="Barlow"/>
                <a:sym typeface="Barlow"/>
              </a:rPr>
              <a:t>Generative AI - today - is best used in the initial phases of drafting and organizing work</a:t>
            </a:r>
            <a:endParaRPr sz="2300" b="1" i="1">
              <a:solidFill>
                <a:schemeClr val="dk1"/>
              </a:solidFill>
              <a:latin typeface="Barlow"/>
              <a:ea typeface="Barlow"/>
              <a:cs typeface="Barlow"/>
              <a:sym typeface="Barlow"/>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sp>
        <p:nvSpPr>
          <p:cNvPr id="1882" name="Google Shape;1882;p240"/>
          <p:cNvSpPr txBox="1">
            <a:spLocks noGrp="1"/>
          </p:cNvSpPr>
          <p:nvPr>
            <p:ph type="subTitle" idx="1"/>
          </p:nvPr>
        </p:nvSpPr>
        <p:spPr>
          <a:xfrm>
            <a:off x="311700" y="2588625"/>
            <a:ext cx="4064400" cy="3525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t>Data Hallucinations</a:t>
            </a:r>
            <a:endParaRPr/>
          </a:p>
          <a:p>
            <a:pPr marL="0" lvl="0" indent="0" algn="l" rtl="0">
              <a:spcBef>
                <a:spcPts val="0"/>
              </a:spcBef>
              <a:spcAft>
                <a:spcPts val="0"/>
              </a:spcAft>
              <a:buNone/>
            </a:pPr>
            <a:endParaRPr/>
          </a:p>
        </p:txBody>
      </p:sp>
      <p:sp>
        <p:nvSpPr>
          <p:cNvPr id="1883" name="Google Shape;1883;p240"/>
          <p:cNvSpPr txBox="1">
            <a:spLocks noGrp="1"/>
          </p:cNvSpPr>
          <p:nvPr>
            <p:ph type="body" idx="3"/>
          </p:nvPr>
        </p:nvSpPr>
        <p:spPr>
          <a:xfrm>
            <a:off x="311700" y="2892451"/>
            <a:ext cx="4064400" cy="1536900"/>
          </a:xfrm>
          <a:prstGeom prst="rect">
            <a:avLst/>
          </a:prstGeom>
        </p:spPr>
        <p:txBody>
          <a:bodyPr spcFirstLastPara="1" wrap="square" lIns="0" tIns="91425" rIns="0" bIns="91425" anchor="t" anchorCtr="0">
            <a:noAutofit/>
          </a:bodyPr>
          <a:lstStyle/>
          <a:p>
            <a:pPr marL="0" lvl="0" indent="0" algn="l" rtl="0">
              <a:spcBef>
                <a:spcPts val="0"/>
              </a:spcBef>
              <a:spcAft>
                <a:spcPts val="0"/>
              </a:spcAft>
              <a:buClr>
                <a:schemeClr val="dk1"/>
              </a:buClr>
              <a:buSzPts val="1100"/>
              <a:buFont typeface="Arial"/>
              <a:buNone/>
            </a:pPr>
            <a:r>
              <a:rPr lang="en"/>
              <a:t>Certain generative AI systems like ChatGPT can generate information that seems plausible, but is not based on real data.</a:t>
            </a:r>
            <a:endParaRPr/>
          </a:p>
          <a:p>
            <a:pPr marL="0" lvl="0" indent="0" algn="l" rtl="0">
              <a:spcBef>
                <a:spcPts val="1600"/>
              </a:spcBef>
              <a:spcAft>
                <a:spcPts val="1600"/>
              </a:spcAft>
              <a:buClr>
                <a:schemeClr val="dk1"/>
              </a:buClr>
              <a:buSzPts val="1100"/>
              <a:buFont typeface="Arial"/>
              <a:buNone/>
            </a:pPr>
            <a:endParaRPr/>
          </a:p>
        </p:txBody>
      </p:sp>
      <p:sp>
        <p:nvSpPr>
          <p:cNvPr id="1884" name="Google Shape;1884;p240"/>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solidFill>
                  <a:srgbClr val="1F3559"/>
                </a:solidFill>
              </a:rPr>
              <a:t>Not All AI is Created Equal</a:t>
            </a:r>
            <a:endParaRPr/>
          </a:p>
        </p:txBody>
      </p:sp>
      <p:sp>
        <p:nvSpPr>
          <p:cNvPr id="1885" name="Google Shape;1885;p240"/>
          <p:cNvSpPr txBox="1">
            <a:spLocks noGrp="1"/>
          </p:cNvSpPr>
          <p:nvPr>
            <p:ph type="subTitle" idx="4"/>
          </p:nvPr>
        </p:nvSpPr>
        <p:spPr>
          <a:xfrm>
            <a:off x="4767874" y="2588625"/>
            <a:ext cx="4064400" cy="3525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t>Privacy Concerns</a:t>
            </a:r>
            <a:endParaRPr/>
          </a:p>
          <a:p>
            <a:pPr marL="0" lvl="0" indent="0" algn="l" rtl="0">
              <a:spcBef>
                <a:spcPts val="0"/>
              </a:spcBef>
              <a:spcAft>
                <a:spcPts val="0"/>
              </a:spcAft>
              <a:buNone/>
            </a:pPr>
            <a:endParaRPr/>
          </a:p>
        </p:txBody>
      </p:sp>
      <p:sp>
        <p:nvSpPr>
          <p:cNvPr id="1886" name="Google Shape;1886;p240"/>
          <p:cNvSpPr txBox="1">
            <a:spLocks noGrp="1"/>
          </p:cNvSpPr>
          <p:nvPr>
            <p:ph type="body" idx="5"/>
          </p:nvPr>
        </p:nvSpPr>
        <p:spPr>
          <a:xfrm>
            <a:off x="4767874" y="2892451"/>
            <a:ext cx="4064400" cy="1536900"/>
          </a:xfrm>
          <a:prstGeom prst="rect">
            <a:avLst/>
          </a:prstGeom>
        </p:spPr>
        <p:txBody>
          <a:bodyPr spcFirstLastPara="1" wrap="square" lIns="0" tIns="91425" rIns="0" bIns="91425" anchor="t" anchorCtr="0">
            <a:noAutofit/>
          </a:bodyPr>
          <a:lstStyle/>
          <a:p>
            <a:pPr marL="0" lvl="0" indent="0" algn="l" rtl="0">
              <a:spcBef>
                <a:spcPts val="0"/>
              </a:spcBef>
              <a:spcAft>
                <a:spcPts val="0"/>
              </a:spcAft>
              <a:buClr>
                <a:schemeClr val="dk1"/>
              </a:buClr>
              <a:buSzPts val="1100"/>
              <a:buFont typeface="Arial"/>
              <a:buNone/>
            </a:pPr>
            <a:r>
              <a:rPr lang="en"/>
              <a:t>If you’re using a free AI account, all the data you provide belongs to the company that made the tool you’re using.</a:t>
            </a:r>
            <a:endParaRPr/>
          </a:p>
          <a:p>
            <a:pPr marL="0" lvl="0" indent="0" algn="l" rtl="0">
              <a:spcBef>
                <a:spcPts val="1600"/>
              </a:spcBef>
              <a:spcAft>
                <a:spcPts val="1600"/>
              </a:spcAft>
              <a:buClr>
                <a:schemeClr val="dk1"/>
              </a:buClr>
              <a:buSzPts val="1100"/>
              <a:buFont typeface="Arial"/>
              <a:buNone/>
            </a:pPr>
            <a:endParaRPr/>
          </a:p>
        </p:txBody>
      </p:sp>
      <p:pic>
        <p:nvPicPr>
          <p:cNvPr id="1887" name="Google Shape;1887;p240"/>
          <p:cNvPicPr preferRelativeResize="0"/>
          <p:nvPr/>
        </p:nvPicPr>
        <p:blipFill rotWithShape="1">
          <a:blip r:embed="rId3">
            <a:alphaModFix/>
          </a:blip>
          <a:srcRect/>
          <a:stretch/>
        </p:blipFill>
        <p:spPr>
          <a:xfrm>
            <a:off x="354232" y="1246199"/>
            <a:ext cx="953243" cy="953212"/>
          </a:xfrm>
          <a:prstGeom prst="rect">
            <a:avLst/>
          </a:prstGeom>
          <a:noFill/>
          <a:ln>
            <a:noFill/>
          </a:ln>
        </p:spPr>
      </p:pic>
      <p:pic>
        <p:nvPicPr>
          <p:cNvPr id="1888" name="Google Shape;1888;p240"/>
          <p:cNvPicPr preferRelativeResize="0"/>
          <p:nvPr/>
        </p:nvPicPr>
        <p:blipFill rotWithShape="1">
          <a:blip r:embed="rId4">
            <a:alphaModFix/>
          </a:blip>
          <a:srcRect/>
          <a:stretch/>
        </p:blipFill>
        <p:spPr>
          <a:xfrm>
            <a:off x="4767876" y="1203657"/>
            <a:ext cx="1038301" cy="1038269"/>
          </a:xfrm>
          <a:prstGeom prst="rect">
            <a:avLst/>
          </a:prstGeom>
          <a:noFill/>
          <a:ln>
            <a:noFill/>
          </a:ln>
        </p:spPr>
      </p:pic>
      <p:sp>
        <p:nvSpPr>
          <p:cNvPr id="1889" name="Google Shape;1889;p240"/>
          <p:cNvSpPr txBox="1"/>
          <p:nvPr/>
        </p:nvSpPr>
        <p:spPr>
          <a:xfrm>
            <a:off x="3869425" y="4672775"/>
            <a:ext cx="4791900" cy="2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u="sng">
                <a:solidFill>
                  <a:schemeClr val="hlink"/>
                </a:solidFill>
                <a:latin typeface="Barlow"/>
                <a:ea typeface="Barlow"/>
                <a:cs typeface="Barlow"/>
                <a:sym typeface="Barlow"/>
                <a:hlinkClick r:id="rId5"/>
              </a:rPr>
              <a:t>Fun article</a:t>
            </a:r>
            <a:endParaRPr sz="1600">
              <a:solidFill>
                <a:schemeClr val="dk1"/>
              </a:solidFill>
              <a:latin typeface="Barlow"/>
              <a:ea typeface="Barlow"/>
              <a:cs typeface="Barlow"/>
              <a:sym typeface="Barlow"/>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sp>
        <p:nvSpPr>
          <p:cNvPr id="1894" name="Google Shape;1894;p241"/>
          <p:cNvSpPr txBox="1">
            <a:spLocks noGrp="1"/>
          </p:cNvSpPr>
          <p:nvPr>
            <p:ph type="title"/>
          </p:nvPr>
        </p:nvSpPr>
        <p:spPr>
          <a:xfrm>
            <a:off x="311625" y="1377403"/>
            <a:ext cx="2571300" cy="937800"/>
          </a:xfrm>
          <a:prstGeom prst="rect">
            <a:avLst/>
          </a:prstGeom>
        </p:spPr>
        <p:txBody>
          <a:bodyPr spcFirstLastPara="1" wrap="square" lIns="0" tIns="91425" rIns="0" bIns="91425" anchor="b" anchorCtr="0">
            <a:noAutofit/>
          </a:bodyPr>
          <a:lstStyle/>
          <a:p>
            <a:pPr marL="0" lvl="0" indent="0" algn="ctr" rtl="0">
              <a:spcBef>
                <a:spcPts val="0"/>
              </a:spcBef>
              <a:spcAft>
                <a:spcPts val="0"/>
              </a:spcAft>
              <a:buNone/>
            </a:pPr>
            <a:r>
              <a:rPr lang="en" sz="3000"/>
              <a:t>Keep Your Data Safe</a:t>
            </a:r>
            <a:endParaRPr sz="3000"/>
          </a:p>
        </p:txBody>
      </p:sp>
      <p:sp>
        <p:nvSpPr>
          <p:cNvPr id="1895" name="Google Shape;1895;p241"/>
          <p:cNvSpPr txBox="1">
            <a:spLocks noGrp="1"/>
          </p:cNvSpPr>
          <p:nvPr>
            <p:ph type="body" idx="1"/>
          </p:nvPr>
        </p:nvSpPr>
        <p:spPr>
          <a:xfrm>
            <a:off x="311500" y="2307625"/>
            <a:ext cx="2571300" cy="1300800"/>
          </a:xfrm>
          <a:prstGeom prst="rect">
            <a:avLst/>
          </a:prstGeom>
        </p:spPr>
        <p:txBody>
          <a:bodyPr spcFirstLastPara="1" wrap="square" lIns="0" tIns="91425" rIns="0" bIns="91425" anchor="t" anchorCtr="0">
            <a:noAutofit/>
          </a:bodyPr>
          <a:lstStyle/>
          <a:p>
            <a:pPr marL="0" lvl="0" indent="0" algn="ctr" rtl="0">
              <a:spcBef>
                <a:spcPts val="0"/>
              </a:spcBef>
              <a:spcAft>
                <a:spcPts val="1600"/>
              </a:spcAft>
              <a:buNone/>
            </a:pPr>
            <a:r>
              <a:rPr lang="en"/>
              <a:t>Pick systems that don’t add your data to public models</a:t>
            </a:r>
            <a:endParaRPr/>
          </a:p>
        </p:txBody>
      </p:sp>
      <p:sp>
        <p:nvSpPr>
          <p:cNvPr id="1896" name="Google Shape;1896;p241"/>
          <p:cNvSpPr txBox="1">
            <a:spLocks noGrp="1"/>
          </p:cNvSpPr>
          <p:nvPr>
            <p:ph type="title" idx="2"/>
          </p:nvPr>
        </p:nvSpPr>
        <p:spPr>
          <a:xfrm>
            <a:off x="3262426" y="1377403"/>
            <a:ext cx="2571300" cy="937800"/>
          </a:xfrm>
          <a:prstGeom prst="rect">
            <a:avLst/>
          </a:prstGeom>
        </p:spPr>
        <p:txBody>
          <a:bodyPr spcFirstLastPara="1" wrap="square" lIns="0" tIns="91425" rIns="0" bIns="91425" anchor="b" anchorCtr="0">
            <a:noAutofit/>
          </a:bodyPr>
          <a:lstStyle/>
          <a:p>
            <a:pPr marL="0" lvl="0" indent="0" algn="ctr" rtl="0">
              <a:spcBef>
                <a:spcPts val="0"/>
              </a:spcBef>
              <a:spcAft>
                <a:spcPts val="0"/>
              </a:spcAft>
              <a:buNone/>
            </a:pPr>
            <a:r>
              <a:rPr lang="en" sz="3000"/>
              <a:t>Be Able to Verify Results</a:t>
            </a:r>
            <a:endParaRPr sz="3000"/>
          </a:p>
        </p:txBody>
      </p:sp>
      <p:sp>
        <p:nvSpPr>
          <p:cNvPr id="1897" name="Google Shape;1897;p241"/>
          <p:cNvSpPr txBox="1">
            <a:spLocks noGrp="1"/>
          </p:cNvSpPr>
          <p:nvPr>
            <p:ph type="title" idx="3"/>
          </p:nvPr>
        </p:nvSpPr>
        <p:spPr>
          <a:xfrm>
            <a:off x="311700" y="284275"/>
            <a:ext cx="8520600" cy="572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t>AI Created for the Public Sector</a:t>
            </a:r>
            <a:endParaRPr/>
          </a:p>
        </p:txBody>
      </p:sp>
      <p:sp>
        <p:nvSpPr>
          <p:cNvPr id="1898" name="Google Shape;1898;p241"/>
          <p:cNvSpPr txBox="1">
            <a:spLocks noGrp="1"/>
          </p:cNvSpPr>
          <p:nvPr>
            <p:ph type="body" idx="4"/>
          </p:nvPr>
        </p:nvSpPr>
        <p:spPr>
          <a:xfrm>
            <a:off x="3262431" y="2307625"/>
            <a:ext cx="2571300" cy="1300800"/>
          </a:xfrm>
          <a:prstGeom prst="rect">
            <a:avLst/>
          </a:prstGeom>
        </p:spPr>
        <p:txBody>
          <a:bodyPr spcFirstLastPara="1" wrap="square" lIns="0" tIns="91425" rIns="0" bIns="91425" anchor="t" anchorCtr="0">
            <a:noAutofit/>
          </a:bodyPr>
          <a:lstStyle/>
          <a:p>
            <a:pPr marL="0" lvl="0" indent="0" algn="ctr" rtl="0">
              <a:spcBef>
                <a:spcPts val="0"/>
              </a:spcBef>
              <a:spcAft>
                <a:spcPts val="1600"/>
              </a:spcAft>
              <a:buNone/>
            </a:pPr>
            <a:r>
              <a:rPr lang="en"/>
              <a:t>Be able to document the sources of your outputs so that you can verify important outputs</a:t>
            </a:r>
            <a:endParaRPr/>
          </a:p>
        </p:txBody>
      </p:sp>
      <p:sp>
        <p:nvSpPr>
          <p:cNvPr id="1899" name="Google Shape;1899;p241"/>
          <p:cNvSpPr txBox="1">
            <a:spLocks noGrp="1"/>
          </p:cNvSpPr>
          <p:nvPr>
            <p:ph type="title" idx="5"/>
          </p:nvPr>
        </p:nvSpPr>
        <p:spPr>
          <a:xfrm>
            <a:off x="6213475" y="1370650"/>
            <a:ext cx="2571300" cy="937800"/>
          </a:xfrm>
          <a:prstGeom prst="rect">
            <a:avLst/>
          </a:prstGeom>
        </p:spPr>
        <p:txBody>
          <a:bodyPr spcFirstLastPara="1" wrap="square" lIns="0" tIns="91425" rIns="0" bIns="91425" anchor="b" anchorCtr="0">
            <a:noAutofit/>
          </a:bodyPr>
          <a:lstStyle/>
          <a:p>
            <a:pPr marL="0" lvl="0" indent="0" algn="ctr" rtl="0">
              <a:spcBef>
                <a:spcPts val="0"/>
              </a:spcBef>
              <a:spcAft>
                <a:spcPts val="0"/>
              </a:spcAft>
              <a:buNone/>
            </a:pPr>
            <a:r>
              <a:rPr lang="en" sz="3000"/>
              <a:t>Opt in to Faster Workflows</a:t>
            </a:r>
            <a:endParaRPr sz="3000"/>
          </a:p>
        </p:txBody>
      </p:sp>
      <p:sp>
        <p:nvSpPr>
          <p:cNvPr id="1900" name="Google Shape;1900;p241"/>
          <p:cNvSpPr txBox="1">
            <a:spLocks noGrp="1"/>
          </p:cNvSpPr>
          <p:nvPr>
            <p:ph type="body" idx="6"/>
          </p:nvPr>
        </p:nvSpPr>
        <p:spPr>
          <a:xfrm>
            <a:off x="6213481" y="2293488"/>
            <a:ext cx="2571300" cy="1300800"/>
          </a:xfrm>
          <a:prstGeom prst="rect">
            <a:avLst/>
          </a:prstGeom>
        </p:spPr>
        <p:txBody>
          <a:bodyPr spcFirstLastPara="1" wrap="square" lIns="0" tIns="91425" rIns="0" bIns="91425" anchor="t" anchorCtr="0">
            <a:noAutofit/>
          </a:bodyPr>
          <a:lstStyle/>
          <a:p>
            <a:pPr marL="0" lvl="0" indent="0" algn="ctr" rtl="0">
              <a:spcBef>
                <a:spcPts val="0"/>
              </a:spcBef>
              <a:spcAft>
                <a:spcPts val="1600"/>
              </a:spcAft>
              <a:buNone/>
            </a:pPr>
            <a:r>
              <a:rPr lang="en"/>
              <a:t>Use AI when you want, but don’t be forced into using it if you don’t want to</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5" name="Google Shape;1905;p242"/>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t>Checklist for AI Projects</a:t>
            </a:r>
            <a:endParaRPr/>
          </a:p>
        </p:txBody>
      </p:sp>
      <p:pic>
        <p:nvPicPr>
          <p:cNvPr id="1906" name="Google Shape;1906;p242"/>
          <p:cNvPicPr preferRelativeResize="0"/>
          <p:nvPr/>
        </p:nvPicPr>
        <p:blipFill>
          <a:blip r:embed="rId3">
            <a:alphaModFix/>
          </a:blip>
          <a:stretch>
            <a:fillRect/>
          </a:stretch>
        </p:blipFill>
        <p:spPr>
          <a:xfrm>
            <a:off x="152400" y="1017725"/>
            <a:ext cx="8839200" cy="307153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p243"/>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solidFill>
                  <a:srgbClr val="1F3559"/>
                </a:solidFill>
              </a:rPr>
              <a:t>Prompt Best Practices for Getting the Best Results </a:t>
            </a:r>
            <a:endParaRPr/>
          </a:p>
        </p:txBody>
      </p:sp>
      <p:sp>
        <p:nvSpPr>
          <p:cNvPr id="1912" name="Google Shape;1912;p243"/>
          <p:cNvSpPr txBox="1"/>
          <p:nvPr/>
        </p:nvSpPr>
        <p:spPr>
          <a:xfrm>
            <a:off x="503850" y="1480925"/>
            <a:ext cx="3744600" cy="28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b="1">
                <a:solidFill>
                  <a:srgbClr val="1F3559"/>
                </a:solidFill>
                <a:latin typeface="Barlow"/>
                <a:ea typeface="Barlow"/>
                <a:cs typeface="Barlow"/>
                <a:sym typeface="Barlow"/>
              </a:rPr>
              <a:t>R</a:t>
            </a:r>
            <a:r>
              <a:rPr lang="en" sz="2500">
                <a:solidFill>
                  <a:srgbClr val="1F3559"/>
                </a:solidFill>
                <a:latin typeface="Barlow"/>
                <a:ea typeface="Barlow"/>
                <a:cs typeface="Barlow"/>
                <a:sym typeface="Barlow"/>
              </a:rPr>
              <a:t> — Role </a:t>
            </a:r>
            <a:endParaRPr sz="2500">
              <a:solidFill>
                <a:srgbClr val="1F3559"/>
              </a:solidFill>
              <a:latin typeface="Barlow"/>
              <a:ea typeface="Barlow"/>
              <a:cs typeface="Barlow"/>
              <a:sym typeface="Barlow"/>
            </a:endParaRPr>
          </a:p>
          <a:p>
            <a:pPr marL="0" lvl="0" indent="0" algn="l" rtl="0">
              <a:spcBef>
                <a:spcPts val="0"/>
              </a:spcBef>
              <a:spcAft>
                <a:spcPts val="0"/>
              </a:spcAft>
              <a:buNone/>
            </a:pPr>
            <a:endParaRPr sz="1200">
              <a:solidFill>
                <a:srgbClr val="1F3559"/>
              </a:solidFill>
              <a:latin typeface="Barlow"/>
              <a:ea typeface="Barlow"/>
              <a:cs typeface="Barlow"/>
              <a:sym typeface="Barlow"/>
            </a:endParaRPr>
          </a:p>
          <a:p>
            <a:pPr marL="0" lvl="0" indent="0" algn="l" rtl="0">
              <a:spcBef>
                <a:spcPts val="0"/>
              </a:spcBef>
              <a:spcAft>
                <a:spcPts val="0"/>
              </a:spcAft>
              <a:buNone/>
            </a:pPr>
            <a:r>
              <a:rPr lang="en" sz="2500" b="1">
                <a:solidFill>
                  <a:srgbClr val="1F3559"/>
                </a:solidFill>
                <a:latin typeface="Barlow"/>
                <a:ea typeface="Barlow"/>
                <a:cs typeface="Barlow"/>
                <a:sym typeface="Barlow"/>
              </a:rPr>
              <a:t>E</a:t>
            </a:r>
            <a:r>
              <a:rPr lang="en" sz="2500">
                <a:solidFill>
                  <a:srgbClr val="1F3559"/>
                </a:solidFill>
                <a:latin typeface="Barlow"/>
                <a:ea typeface="Barlow"/>
                <a:cs typeface="Barlow"/>
                <a:sym typeface="Barlow"/>
              </a:rPr>
              <a:t> — Exclusion</a:t>
            </a:r>
            <a:endParaRPr sz="2500">
              <a:solidFill>
                <a:srgbClr val="1F3559"/>
              </a:solidFill>
              <a:latin typeface="Barlow"/>
              <a:ea typeface="Barlow"/>
              <a:cs typeface="Barlow"/>
              <a:sym typeface="Barlow"/>
            </a:endParaRPr>
          </a:p>
          <a:p>
            <a:pPr marL="0" lvl="0" indent="0" algn="l" rtl="0">
              <a:spcBef>
                <a:spcPts val="0"/>
              </a:spcBef>
              <a:spcAft>
                <a:spcPts val="0"/>
              </a:spcAft>
              <a:buNone/>
            </a:pPr>
            <a:endParaRPr sz="1200">
              <a:solidFill>
                <a:srgbClr val="1F3559"/>
              </a:solidFill>
              <a:latin typeface="Barlow"/>
              <a:ea typeface="Barlow"/>
              <a:cs typeface="Barlow"/>
              <a:sym typeface="Barlow"/>
            </a:endParaRPr>
          </a:p>
          <a:p>
            <a:pPr marL="0" lvl="0" indent="0" algn="l" rtl="0">
              <a:spcBef>
                <a:spcPts val="0"/>
              </a:spcBef>
              <a:spcAft>
                <a:spcPts val="0"/>
              </a:spcAft>
              <a:buNone/>
            </a:pPr>
            <a:r>
              <a:rPr lang="en" sz="2500" b="1">
                <a:solidFill>
                  <a:srgbClr val="1F3559"/>
                </a:solidFill>
                <a:latin typeface="Barlow"/>
                <a:ea typeface="Barlow"/>
                <a:cs typeface="Barlow"/>
                <a:sym typeface="Barlow"/>
              </a:rPr>
              <a:t>L</a:t>
            </a:r>
            <a:r>
              <a:rPr lang="en" sz="2500">
                <a:solidFill>
                  <a:srgbClr val="1F3559"/>
                </a:solidFill>
                <a:latin typeface="Barlow"/>
                <a:ea typeface="Barlow"/>
                <a:cs typeface="Barlow"/>
                <a:sym typeface="Barlow"/>
              </a:rPr>
              <a:t> — Length</a:t>
            </a:r>
            <a:endParaRPr sz="2500">
              <a:solidFill>
                <a:srgbClr val="1F3559"/>
              </a:solidFill>
              <a:latin typeface="Barlow"/>
              <a:ea typeface="Barlow"/>
              <a:cs typeface="Barlow"/>
              <a:sym typeface="Barlow"/>
            </a:endParaRPr>
          </a:p>
          <a:p>
            <a:pPr marL="0" lvl="0" indent="0" algn="l" rtl="0">
              <a:spcBef>
                <a:spcPts val="0"/>
              </a:spcBef>
              <a:spcAft>
                <a:spcPts val="0"/>
              </a:spcAft>
              <a:buNone/>
            </a:pPr>
            <a:endParaRPr sz="1200">
              <a:solidFill>
                <a:srgbClr val="1F3559"/>
              </a:solidFill>
              <a:latin typeface="Barlow"/>
              <a:ea typeface="Barlow"/>
              <a:cs typeface="Barlow"/>
              <a:sym typeface="Barlow"/>
            </a:endParaRPr>
          </a:p>
          <a:p>
            <a:pPr marL="0" lvl="0" indent="0" algn="l" rtl="0">
              <a:spcBef>
                <a:spcPts val="0"/>
              </a:spcBef>
              <a:spcAft>
                <a:spcPts val="0"/>
              </a:spcAft>
              <a:buNone/>
            </a:pPr>
            <a:r>
              <a:rPr lang="en" sz="2500" b="1">
                <a:solidFill>
                  <a:srgbClr val="1F3559"/>
                </a:solidFill>
                <a:latin typeface="Barlow"/>
                <a:ea typeface="Barlow"/>
                <a:cs typeface="Barlow"/>
                <a:sym typeface="Barlow"/>
              </a:rPr>
              <a:t>I</a:t>
            </a:r>
            <a:r>
              <a:rPr lang="en" sz="2500">
                <a:solidFill>
                  <a:srgbClr val="1F3559"/>
                </a:solidFill>
                <a:latin typeface="Barlow"/>
                <a:ea typeface="Barlow"/>
                <a:cs typeface="Barlow"/>
                <a:sym typeface="Barlow"/>
              </a:rPr>
              <a:t> — Inspiration </a:t>
            </a:r>
            <a:endParaRPr sz="2500">
              <a:solidFill>
                <a:srgbClr val="1F3559"/>
              </a:solidFill>
              <a:latin typeface="Barlow"/>
              <a:ea typeface="Barlow"/>
              <a:cs typeface="Barlow"/>
              <a:sym typeface="Barlow"/>
            </a:endParaRPr>
          </a:p>
          <a:p>
            <a:pPr marL="0" lvl="0" indent="0" algn="l" rtl="0">
              <a:spcBef>
                <a:spcPts val="0"/>
              </a:spcBef>
              <a:spcAft>
                <a:spcPts val="0"/>
              </a:spcAft>
              <a:buNone/>
            </a:pPr>
            <a:endParaRPr sz="1200">
              <a:solidFill>
                <a:srgbClr val="1F3559"/>
              </a:solidFill>
              <a:latin typeface="Barlow"/>
              <a:ea typeface="Barlow"/>
              <a:cs typeface="Barlow"/>
              <a:sym typeface="Barlow"/>
            </a:endParaRPr>
          </a:p>
          <a:p>
            <a:pPr marL="0" lvl="0" indent="0" algn="l" rtl="0">
              <a:spcBef>
                <a:spcPts val="0"/>
              </a:spcBef>
              <a:spcAft>
                <a:spcPts val="0"/>
              </a:spcAft>
              <a:buNone/>
            </a:pPr>
            <a:r>
              <a:rPr lang="en" sz="2500" b="1">
                <a:solidFill>
                  <a:srgbClr val="1F3559"/>
                </a:solidFill>
                <a:latin typeface="Barlow"/>
                <a:ea typeface="Barlow"/>
                <a:cs typeface="Barlow"/>
                <a:sym typeface="Barlow"/>
              </a:rPr>
              <a:t>C</a:t>
            </a:r>
            <a:r>
              <a:rPr lang="en" sz="2500">
                <a:solidFill>
                  <a:srgbClr val="1F3559"/>
                </a:solidFill>
                <a:latin typeface="Barlow"/>
                <a:ea typeface="Barlow"/>
                <a:cs typeface="Barlow"/>
                <a:sym typeface="Barlow"/>
              </a:rPr>
              <a:t> — Context</a:t>
            </a:r>
            <a:r>
              <a:rPr lang="en" sz="1600">
                <a:solidFill>
                  <a:srgbClr val="1F3559"/>
                </a:solidFill>
                <a:latin typeface="Barlow"/>
                <a:ea typeface="Barlow"/>
                <a:cs typeface="Barlow"/>
                <a:sym typeface="Barlow"/>
              </a:rPr>
              <a:t> </a:t>
            </a:r>
            <a:endParaRPr sz="1600">
              <a:solidFill>
                <a:srgbClr val="1F3559"/>
              </a:solidFill>
              <a:latin typeface="Barlow"/>
              <a:ea typeface="Barlow"/>
              <a:cs typeface="Barlow"/>
              <a:sym typeface="Barlow"/>
            </a:endParaRPr>
          </a:p>
          <a:p>
            <a:pPr marL="0" lvl="0" indent="0" algn="l" rtl="0">
              <a:spcBef>
                <a:spcPts val="0"/>
              </a:spcBef>
              <a:spcAft>
                <a:spcPts val="0"/>
              </a:spcAft>
              <a:buNone/>
            </a:pPr>
            <a:endParaRPr sz="1600">
              <a:solidFill>
                <a:srgbClr val="1F3559"/>
              </a:solidFill>
              <a:latin typeface="Barlow"/>
              <a:ea typeface="Barlow"/>
              <a:cs typeface="Barlow"/>
              <a:sym typeface="Barlow"/>
            </a:endParaRPr>
          </a:p>
        </p:txBody>
      </p:sp>
      <p:sp>
        <p:nvSpPr>
          <p:cNvPr id="1913" name="Google Shape;1913;p243"/>
          <p:cNvSpPr txBox="1"/>
          <p:nvPr/>
        </p:nvSpPr>
        <p:spPr>
          <a:xfrm>
            <a:off x="4248450" y="1480925"/>
            <a:ext cx="4451400" cy="68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500">
                <a:latin typeface="Barlow"/>
                <a:ea typeface="Barlow"/>
                <a:cs typeface="Barlow"/>
                <a:sym typeface="Barlow"/>
              </a:rPr>
              <a:t>You are an assistant city manager with over 20 years of experience . . . </a:t>
            </a:r>
            <a:endParaRPr sz="1500">
              <a:solidFill>
                <a:srgbClr val="1F3559"/>
              </a:solidFill>
              <a:latin typeface="Barlow"/>
              <a:ea typeface="Barlow"/>
              <a:cs typeface="Barlow"/>
              <a:sym typeface="Barlow"/>
            </a:endParaRPr>
          </a:p>
        </p:txBody>
      </p:sp>
      <p:sp>
        <p:nvSpPr>
          <p:cNvPr id="1914" name="Google Shape;1914;p243"/>
          <p:cNvSpPr txBox="1"/>
          <p:nvPr/>
        </p:nvSpPr>
        <p:spPr>
          <a:xfrm>
            <a:off x="4248450" y="2128913"/>
            <a:ext cx="44514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500">
                <a:latin typeface="Barlow"/>
                <a:ea typeface="Barlow"/>
                <a:cs typeface="Barlow"/>
                <a:sym typeface="Barlow"/>
              </a:rPr>
              <a:t>Do not include . . . </a:t>
            </a:r>
            <a:endParaRPr sz="1500">
              <a:solidFill>
                <a:srgbClr val="1F3559"/>
              </a:solidFill>
              <a:latin typeface="Barlow"/>
              <a:ea typeface="Barlow"/>
              <a:cs typeface="Barlow"/>
              <a:sym typeface="Barlow"/>
            </a:endParaRPr>
          </a:p>
        </p:txBody>
      </p:sp>
      <p:sp>
        <p:nvSpPr>
          <p:cNvPr id="1915" name="Google Shape;1915;p243"/>
          <p:cNvSpPr txBox="1"/>
          <p:nvPr/>
        </p:nvSpPr>
        <p:spPr>
          <a:xfrm>
            <a:off x="4248450" y="2682025"/>
            <a:ext cx="44514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500">
                <a:latin typeface="Barlow"/>
                <a:ea typeface="Barlow"/>
                <a:cs typeface="Barlow"/>
                <a:sym typeface="Barlow"/>
              </a:rPr>
              <a:t>Keep your writing between 300 and 400 words . . . </a:t>
            </a:r>
            <a:endParaRPr sz="1500">
              <a:solidFill>
                <a:srgbClr val="1F3559"/>
              </a:solidFill>
              <a:latin typeface="Barlow"/>
              <a:ea typeface="Barlow"/>
              <a:cs typeface="Barlow"/>
              <a:sym typeface="Barlow"/>
            </a:endParaRPr>
          </a:p>
        </p:txBody>
      </p:sp>
      <p:sp>
        <p:nvSpPr>
          <p:cNvPr id="1916" name="Google Shape;1916;p243"/>
          <p:cNvSpPr txBox="1"/>
          <p:nvPr/>
        </p:nvSpPr>
        <p:spPr>
          <a:xfrm>
            <a:off x="4248450" y="3166325"/>
            <a:ext cx="4874700" cy="68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a:latin typeface="Barlow"/>
                <a:ea typeface="Barlow"/>
                <a:cs typeface="Barlow"/>
                <a:sym typeface="Barlow"/>
              </a:rPr>
              <a:t>Use this article as a reference for style, tone, and voice: [LINK] (or [PASTE TEXT] if not using GPT4 with Bing).</a:t>
            </a:r>
            <a:endParaRPr sz="1500">
              <a:latin typeface="Barlow"/>
              <a:ea typeface="Barlow"/>
              <a:cs typeface="Barlow"/>
              <a:sym typeface="Barlow"/>
            </a:endParaRPr>
          </a:p>
        </p:txBody>
      </p:sp>
      <p:sp>
        <p:nvSpPr>
          <p:cNvPr id="1917" name="Google Shape;1917;p243"/>
          <p:cNvSpPr txBox="1"/>
          <p:nvPr/>
        </p:nvSpPr>
        <p:spPr>
          <a:xfrm>
            <a:off x="4248450" y="3916125"/>
            <a:ext cx="4620300" cy="68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a:latin typeface="Barlow"/>
                <a:ea typeface="Barlow"/>
                <a:cs typeface="Barlow"/>
                <a:sym typeface="Barlow"/>
              </a:rPr>
              <a:t>You work for the City of Bard and you’ve been tasked with creating a plan for a multicultural day . . .</a:t>
            </a:r>
            <a:endParaRPr sz="1500">
              <a:latin typeface="Barlow"/>
              <a:ea typeface="Barlow"/>
              <a:cs typeface="Barlow"/>
              <a:sym typeface="Barlow"/>
            </a:endParaRPr>
          </a:p>
        </p:txBody>
      </p:sp>
      <p:sp>
        <p:nvSpPr>
          <p:cNvPr id="1918" name="Google Shape;1918;p243"/>
          <p:cNvSpPr txBox="1"/>
          <p:nvPr/>
        </p:nvSpPr>
        <p:spPr>
          <a:xfrm>
            <a:off x="311700" y="865325"/>
            <a:ext cx="5748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i="1">
                <a:solidFill>
                  <a:srgbClr val="1F3559"/>
                </a:solidFill>
                <a:latin typeface="Barlow"/>
                <a:ea typeface="Barlow"/>
                <a:cs typeface="Barlow"/>
                <a:sym typeface="Barlow"/>
              </a:rPr>
              <a:t>Use the RELIC formula to guide your prompt writing.</a:t>
            </a:r>
            <a:endParaRPr sz="1800" b="1" i="1">
              <a:solidFill>
                <a:srgbClr val="1F3559"/>
              </a:solidFill>
              <a:latin typeface="Barlow"/>
              <a:ea typeface="Barlow"/>
              <a:cs typeface="Barlow"/>
              <a:sym typeface="Barlow"/>
            </a:endParaRPr>
          </a:p>
          <a:p>
            <a:pPr marL="0" lvl="0" indent="0" algn="l" rtl="0">
              <a:spcBef>
                <a:spcPts val="0"/>
              </a:spcBef>
              <a:spcAft>
                <a:spcPts val="0"/>
              </a:spcAft>
              <a:buNone/>
            </a:pPr>
            <a:endParaRPr sz="1200" i="1">
              <a:solidFill>
                <a:srgbClr val="1F3559"/>
              </a:solidFill>
              <a:latin typeface="Barlow"/>
              <a:ea typeface="Barlow"/>
              <a:cs typeface="Barlow"/>
              <a:sym typeface="Barlow"/>
            </a:endParaRPr>
          </a:p>
        </p:txBody>
      </p:sp>
      <p:cxnSp>
        <p:nvCxnSpPr>
          <p:cNvPr id="1919" name="Google Shape;1919;p243"/>
          <p:cNvCxnSpPr/>
          <p:nvPr/>
        </p:nvCxnSpPr>
        <p:spPr>
          <a:xfrm rot="10800000" flipH="1">
            <a:off x="3152025" y="1740875"/>
            <a:ext cx="743400" cy="1800"/>
          </a:xfrm>
          <a:prstGeom prst="straightConnector1">
            <a:avLst/>
          </a:prstGeom>
          <a:noFill/>
          <a:ln w="9525" cap="flat" cmpd="sng">
            <a:solidFill>
              <a:schemeClr val="accent5"/>
            </a:solidFill>
            <a:prstDash val="solid"/>
            <a:round/>
            <a:headEnd type="none" w="med" len="med"/>
            <a:tailEnd type="triangle" w="med" len="med"/>
          </a:ln>
        </p:spPr>
      </p:cxnSp>
      <p:cxnSp>
        <p:nvCxnSpPr>
          <p:cNvPr id="1920" name="Google Shape;1920;p243"/>
          <p:cNvCxnSpPr/>
          <p:nvPr/>
        </p:nvCxnSpPr>
        <p:spPr>
          <a:xfrm rot="10800000" flipH="1">
            <a:off x="3152025" y="2328125"/>
            <a:ext cx="743400" cy="1800"/>
          </a:xfrm>
          <a:prstGeom prst="straightConnector1">
            <a:avLst/>
          </a:prstGeom>
          <a:noFill/>
          <a:ln w="9525" cap="flat" cmpd="sng">
            <a:solidFill>
              <a:schemeClr val="accent5"/>
            </a:solidFill>
            <a:prstDash val="solid"/>
            <a:round/>
            <a:headEnd type="none" w="med" len="med"/>
            <a:tailEnd type="triangle" w="med" len="med"/>
          </a:ln>
        </p:spPr>
      </p:cxnSp>
      <p:cxnSp>
        <p:nvCxnSpPr>
          <p:cNvPr id="1921" name="Google Shape;1921;p243"/>
          <p:cNvCxnSpPr/>
          <p:nvPr/>
        </p:nvCxnSpPr>
        <p:spPr>
          <a:xfrm rot="10800000" flipH="1">
            <a:off x="3152025" y="2915375"/>
            <a:ext cx="743400" cy="1800"/>
          </a:xfrm>
          <a:prstGeom prst="straightConnector1">
            <a:avLst/>
          </a:prstGeom>
          <a:noFill/>
          <a:ln w="9525" cap="flat" cmpd="sng">
            <a:solidFill>
              <a:schemeClr val="accent5"/>
            </a:solidFill>
            <a:prstDash val="solid"/>
            <a:round/>
            <a:headEnd type="none" w="med" len="med"/>
            <a:tailEnd type="triangle" w="med" len="med"/>
          </a:ln>
        </p:spPr>
      </p:cxnSp>
      <p:cxnSp>
        <p:nvCxnSpPr>
          <p:cNvPr id="1922" name="Google Shape;1922;p243"/>
          <p:cNvCxnSpPr/>
          <p:nvPr/>
        </p:nvCxnSpPr>
        <p:spPr>
          <a:xfrm rot="10800000" flipH="1">
            <a:off x="3152025" y="3502625"/>
            <a:ext cx="743400" cy="1800"/>
          </a:xfrm>
          <a:prstGeom prst="straightConnector1">
            <a:avLst/>
          </a:prstGeom>
          <a:noFill/>
          <a:ln w="9525" cap="flat" cmpd="sng">
            <a:solidFill>
              <a:schemeClr val="accent5"/>
            </a:solidFill>
            <a:prstDash val="solid"/>
            <a:round/>
            <a:headEnd type="none" w="med" len="med"/>
            <a:tailEnd type="triangle" w="med" len="med"/>
          </a:ln>
        </p:spPr>
      </p:cxnSp>
      <p:cxnSp>
        <p:nvCxnSpPr>
          <p:cNvPr id="1923" name="Google Shape;1923;p243"/>
          <p:cNvCxnSpPr/>
          <p:nvPr/>
        </p:nvCxnSpPr>
        <p:spPr>
          <a:xfrm rot="10800000" flipH="1">
            <a:off x="3152025" y="4089875"/>
            <a:ext cx="743400" cy="1800"/>
          </a:xfrm>
          <a:prstGeom prst="straightConnector1">
            <a:avLst/>
          </a:prstGeom>
          <a:noFill/>
          <a:ln w="9525" cap="flat" cmpd="sng">
            <a:solidFill>
              <a:schemeClr val="accent5"/>
            </a:solidFill>
            <a:prstDash val="solid"/>
            <a:round/>
            <a:headEnd type="none" w="med" len="med"/>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244"/>
          <p:cNvSpPr txBox="1">
            <a:spLocks noGrp="1"/>
          </p:cNvSpPr>
          <p:nvPr>
            <p:ph type="body" idx="1"/>
          </p:nvPr>
        </p:nvSpPr>
        <p:spPr>
          <a:xfrm>
            <a:off x="311700" y="1234440"/>
            <a:ext cx="3999900" cy="3416400"/>
          </a:xfrm>
          <a:prstGeom prst="rect">
            <a:avLst/>
          </a:prstGeom>
        </p:spPr>
        <p:txBody>
          <a:bodyPr spcFirstLastPara="1" wrap="square" lIns="0" tIns="91425" rIns="0" bIns="91425" anchor="t" anchorCtr="0">
            <a:noAutofit/>
          </a:bodyPr>
          <a:lstStyle/>
          <a:p>
            <a:pPr marL="457200" lvl="0" indent="-342900" algn="l" rtl="0">
              <a:spcBef>
                <a:spcPts val="0"/>
              </a:spcBef>
              <a:spcAft>
                <a:spcPts val="0"/>
              </a:spcAft>
              <a:buSzPts val="1800"/>
              <a:buAutoNum type="arabicPeriod"/>
            </a:pPr>
            <a:r>
              <a:rPr lang="en"/>
              <a:t>Add structure and specificity</a:t>
            </a:r>
            <a:endParaRPr/>
          </a:p>
          <a:p>
            <a:pPr marL="457200" lvl="0" indent="-342900" algn="l" rtl="0">
              <a:spcBef>
                <a:spcPts val="0"/>
              </a:spcBef>
              <a:spcAft>
                <a:spcPts val="0"/>
              </a:spcAft>
              <a:buSzPts val="1800"/>
              <a:buAutoNum type="arabicPeriod"/>
            </a:pPr>
            <a:r>
              <a:rPr lang="en"/>
              <a:t>Provide context</a:t>
            </a:r>
            <a:endParaRPr/>
          </a:p>
          <a:p>
            <a:pPr marL="457200" lvl="0" indent="-342900" algn="l" rtl="0">
              <a:spcBef>
                <a:spcPts val="0"/>
              </a:spcBef>
              <a:spcAft>
                <a:spcPts val="0"/>
              </a:spcAft>
              <a:buSzPts val="1800"/>
              <a:buAutoNum type="arabicPeriod"/>
            </a:pPr>
            <a:r>
              <a:rPr lang="en"/>
              <a:t>Ask for multiple variations</a:t>
            </a:r>
            <a:endParaRPr/>
          </a:p>
          <a:p>
            <a:pPr marL="457200" lvl="0" indent="-342900" algn="l" rtl="0">
              <a:spcBef>
                <a:spcPts val="0"/>
              </a:spcBef>
              <a:spcAft>
                <a:spcPts val="0"/>
              </a:spcAft>
              <a:buSzPts val="1800"/>
              <a:buAutoNum type="arabicPeriod"/>
            </a:pPr>
            <a:r>
              <a:rPr lang="en"/>
              <a:t>Try multiple revisions</a:t>
            </a:r>
            <a:endParaRPr/>
          </a:p>
          <a:p>
            <a:pPr marL="457200" lvl="0" indent="-342900" algn="l" rtl="0">
              <a:spcBef>
                <a:spcPts val="0"/>
              </a:spcBef>
              <a:spcAft>
                <a:spcPts val="0"/>
              </a:spcAft>
              <a:buSzPts val="1800"/>
              <a:buAutoNum type="arabicPeriod"/>
            </a:pPr>
            <a:r>
              <a:rPr lang="en"/>
              <a:t>Ask for explanations and citations</a:t>
            </a:r>
            <a:endParaRPr/>
          </a:p>
        </p:txBody>
      </p:sp>
      <p:sp>
        <p:nvSpPr>
          <p:cNvPr id="1929" name="Google Shape;1929;p244"/>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t>Prompt Creation Tips</a:t>
            </a:r>
            <a:endParaRPr/>
          </a:p>
        </p:txBody>
      </p:sp>
      <p:sp>
        <p:nvSpPr>
          <p:cNvPr id="1930" name="Google Shape;1930;p244"/>
          <p:cNvSpPr txBox="1">
            <a:spLocks noGrp="1"/>
          </p:cNvSpPr>
          <p:nvPr>
            <p:ph type="body" idx="2"/>
          </p:nvPr>
        </p:nvSpPr>
        <p:spPr>
          <a:xfrm>
            <a:off x="4832400" y="1234440"/>
            <a:ext cx="3999900" cy="3416400"/>
          </a:xfrm>
          <a:prstGeom prst="rect">
            <a:avLst/>
          </a:prstGeom>
        </p:spPr>
        <p:txBody>
          <a:bodyPr spcFirstLastPara="1" wrap="square" lIns="0" tIns="91425" rIns="0" bIns="91425" anchor="t" anchorCtr="0">
            <a:noAutofit/>
          </a:bodyPr>
          <a:lstStyle/>
          <a:p>
            <a:pPr marL="457200" lvl="0" indent="-342900" algn="l" rtl="0">
              <a:spcBef>
                <a:spcPts val="0"/>
              </a:spcBef>
              <a:spcAft>
                <a:spcPts val="0"/>
              </a:spcAft>
              <a:buSzPts val="1800"/>
              <a:buAutoNum type="arabicPeriod" startAt="6"/>
            </a:pPr>
            <a:r>
              <a:rPr lang="en"/>
              <a:t>Use Gen AI as an editor</a:t>
            </a:r>
            <a:endParaRPr/>
          </a:p>
          <a:p>
            <a:pPr marL="457200" lvl="0" indent="-342900" algn="l" rtl="0">
              <a:spcBef>
                <a:spcPts val="0"/>
              </a:spcBef>
              <a:spcAft>
                <a:spcPts val="0"/>
              </a:spcAft>
              <a:buSzPts val="1800"/>
              <a:buAutoNum type="arabicPeriod" startAt="6"/>
            </a:pPr>
            <a:r>
              <a:rPr lang="en"/>
              <a:t>Use alternative input formats</a:t>
            </a:r>
            <a:endParaRPr/>
          </a:p>
          <a:p>
            <a:pPr marL="457200" lvl="0" indent="-342900" algn="l" rtl="0">
              <a:spcBef>
                <a:spcPts val="0"/>
              </a:spcBef>
              <a:spcAft>
                <a:spcPts val="0"/>
              </a:spcAft>
              <a:buSzPts val="1800"/>
              <a:buAutoNum type="arabicPeriod" startAt="6"/>
            </a:pPr>
            <a:r>
              <a:rPr lang="en"/>
              <a:t>Save what works</a:t>
            </a:r>
            <a:endParaRPr/>
          </a:p>
          <a:p>
            <a:pPr marL="457200" lvl="0" indent="-342900" algn="l" rtl="0">
              <a:spcBef>
                <a:spcPts val="0"/>
              </a:spcBef>
              <a:spcAft>
                <a:spcPts val="0"/>
              </a:spcAft>
              <a:buSzPts val="1800"/>
              <a:buAutoNum type="arabicPeriod" startAt="6"/>
            </a:pPr>
            <a:r>
              <a:rPr lang="en"/>
              <a:t>Experiment with advanced techniques</a:t>
            </a:r>
            <a:endParaRPr/>
          </a:p>
          <a:p>
            <a:pPr marL="457200" lvl="0" indent="-342900" algn="l" rtl="0">
              <a:spcBef>
                <a:spcPts val="0"/>
              </a:spcBef>
              <a:spcAft>
                <a:spcPts val="0"/>
              </a:spcAft>
              <a:buSzPts val="1800"/>
              <a:buAutoNum type="arabicPeriod" startAt="6"/>
            </a:pPr>
            <a:r>
              <a:rPr lang="en"/>
              <a:t>Keep exploring and learning</a:t>
            </a:r>
            <a:endParaRPr/>
          </a:p>
        </p:txBody>
      </p:sp>
      <p:sp>
        <p:nvSpPr>
          <p:cNvPr id="1931" name="Google Shape;1931;p244"/>
          <p:cNvSpPr txBox="1"/>
          <p:nvPr/>
        </p:nvSpPr>
        <p:spPr>
          <a:xfrm>
            <a:off x="409475" y="3870250"/>
            <a:ext cx="7564500" cy="78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Barlow"/>
                <a:ea typeface="Barlow"/>
                <a:cs typeface="Barlow"/>
                <a:sym typeface="Barlow"/>
              </a:rPr>
              <a:t>“Gen AI for Accountants: 10 Prompt Writing Tips” - JoA - April 2024</a:t>
            </a:r>
            <a:endParaRPr sz="1800">
              <a:solidFill>
                <a:schemeClr val="dk1"/>
              </a:solidFill>
              <a:latin typeface="Barlow"/>
              <a:ea typeface="Barlow"/>
              <a:cs typeface="Barlow"/>
              <a:sym typeface="Barlow"/>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35"/>
        <p:cNvGrpSpPr/>
        <p:nvPr/>
      </p:nvGrpSpPr>
      <p:grpSpPr>
        <a:xfrm>
          <a:off x="0" y="0"/>
          <a:ext cx="0" cy="0"/>
          <a:chOff x="0" y="0"/>
          <a:chExt cx="0" cy="0"/>
        </a:xfrm>
      </p:grpSpPr>
      <p:sp>
        <p:nvSpPr>
          <p:cNvPr id="1936" name="Google Shape;1936;p245"/>
          <p:cNvSpPr txBox="1">
            <a:spLocks noGrp="1"/>
          </p:cNvSpPr>
          <p:nvPr>
            <p:ph type="ctrTitle"/>
          </p:nvPr>
        </p:nvSpPr>
        <p:spPr>
          <a:xfrm>
            <a:off x="311700" y="1336500"/>
            <a:ext cx="6351300" cy="1155900"/>
          </a:xfrm>
          <a:prstGeom prst="rect">
            <a:avLst/>
          </a:prstGeom>
        </p:spPr>
        <p:txBody>
          <a:bodyPr spcFirstLastPara="1" wrap="square" lIns="0" tIns="91425" rIns="0" bIns="91425" anchor="b" anchorCtr="0">
            <a:noAutofit/>
          </a:bodyPr>
          <a:lstStyle/>
          <a:p>
            <a:pPr marL="0" lvl="0" indent="0" algn="l" rtl="0">
              <a:lnSpc>
                <a:spcPct val="100000"/>
              </a:lnSpc>
              <a:spcBef>
                <a:spcPts val="0"/>
              </a:spcBef>
              <a:spcAft>
                <a:spcPts val="0"/>
              </a:spcAft>
              <a:buSzPts val="990"/>
              <a:buNone/>
            </a:pPr>
            <a:r>
              <a:rPr lang="en">
                <a:latin typeface="Barlow Condensed"/>
                <a:ea typeface="Barlow Condensed"/>
                <a:cs typeface="Barlow Condensed"/>
                <a:sym typeface="Barlow Condensed"/>
              </a:rPr>
              <a:t>Poll #2</a:t>
            </a:r>
            <a:endParaRPr sz="4000">
              <a:latin typeface="Barlow Condensed"/>
              <a:ea typeface="Barlow Condensed"/>
              <a:cs typeface="Barlow Condensed"/>
              <a:sym typeface="Barlow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40"/>
        <p:cNvGrpSpPr/>
        <p:nvPr/>
      </p:nvGrpSpPr>
      <p:grpSpPr>
        <a:xfrm>
          <a:off x="0" y="0"/>
          <a:ext cx="0" cy="0"/>
          <a:chOff x="0" y="0"/>
          <a:chExt cx="0" cy="0"/>
        </a:xfrm>
      </p:grpSpPr>
      <p:sp>
        <p:nvSpPr>
          <p:cNvPr id="1941" name="Google Shape;1941;p246"/>
          <p:cNvSpPr txBox="1">
            <a:spLocks noGrp="1"/>
          </p:cNvSpPr>
          <p:nvPr>
            <p:ph type="body" idx="1"/>
          </p:nvPr>
        </p:nvSpPr>
        <p:spPr>
          <a:xfrm>
            <a:off x="334100" y="1407850"/>
            <a:ext cx="6684600" cy="2902500"/>
          </a:xfrm>
          <a:prstGeom prst="rect">
            <a:avLst/>
          </a:prstGeom>
        </p:spPr>
        <p:txBody>
          <a:bodyPr spcFirstLastPara="1" wrap="square" lIns="0" tIns="91425" rIns="0" bIns="91425" anchor="t" anchorCtr="0">
            <a:noAutofit/>
          </a:bodyPr>
          <a:lstStyle/>
          <a:p>
            <a:pPr marL="457200" lvl="0" indent="-342900" algn="l" rtl="0">
              <a:lnSpc>
                <a:spcPct val="115000"/>
              </a:lnSpc>
              <a:spcBef>
                <a:spcPts val="0"/>
              </a:spcBef>
              <a:spcAft>
                <a:spcPts val="0"/>
              </a:spcAft>
              <a:buSzPts val="1800"/>
              <a:buChar char="●"/>
            </a:pPr>
            <a:r>
              <a:rPr lang="en"/>
              <a:t>Worried</a:t>
            </a:r>
            <a:endParaRPr/>
          </a:p>
          <a:p>
            <a:pPr marL="457200" lvl="0" indent="-342900" algn="l" rtl="0">
              <a:lnSpc>
                <a:spcPct val="115000"/>
              </a:lnSpc>
              <a:spcBef>
                <a:spcPts val="0"/>
              </a:spcBef>
              <a:spcAft>
                <a:spcPts val="0"/>
              </a:spcAft>
              <a:buSzPts val="1800"/>
              <a:buChar char="●"/>
            </a:pPr>
            <a:r>
              <a:rPr lang="en"/>
              <a:t>Excited</a:t>
            </a:r>
            <a:endParaRPr/>
          </a:p>
          <a:p>
            <a:pPr marL="457200" lvl="0" indent="-342900" algn="l" rtl="0">
              <a:lnSpc>
                <a:spcPct val="115000"/>
              </a:lnSpc>
              <a:spcBef>
                <a:spcPts val="0"/>
              </a:spcBef>
              <a:spcAft>
                <a:spcPts val="0"/>
              </a:spcAft>
              <a:buSzPts val="1800"/>
              <a:buChar char="●"/>
            </a:pPr>
            <a:r>
              <a:rPr lang="en"/>
              <a:t>Cautiously optimistic</a:t>
            </a:r>
            <a:endParaRPr/>
          </a:p>
          <a:p>
            <a:pPr marL="457200" lvl="0" indent="-342900" algn="l" rtl="0">
              <a:lnSpc>
                <a:spcPct val="115000"/>
              </a:lnSpc>
              <a:spcBef>
                <a:spcPts val="0"/>
              </a:spcBef>
              <a:spcAft>
                <a:spcPts val="0"/>
              </a:spcAft>
              <a:buSzPts val="1800"/>
              <a:buChar char="●"/>
            </a:pPr>
            <a:r>
              <a:rPr lang="en"/>
              <a:t>This is the end of humanity as we know it</a:t>
            </a:r>
            <a:endParaRPr/>
          </a:p>
          <a:p>
            <a:pPr marL="457200" lvl="0" indent="-342900" algn="l" rtl="0">
              <a:lnSpc>
                <a:spcPct val="115000"/>
              </a:lnSpc>
              <a:spcBef>
                <a:spcPts val="0"/>
              </a:spcBef>
              <a:spcAft>
                <a:spcPts val="0"/>
              </a:spcAft>
              <a:buSzPts val="1800"/>
              <a:buChar char="●"/>
            </a:pPr>
            <a:r>
              <a:rPr lang="en"/>
              <a:t>A mix of all of these</a:t>
            </a:r>
            <a:endParaRPr/>
          </a:p>
          <a:p>
            <a:pPr marL="0" lvl="0" indent="0" algn="l" rtl="0">
              <a:lnSpc>
                <a:spcPct val="115000"/>
              </a:lnSpc>
              <a:spcBef>
                <a:spcPts val="1000"/>
              </a:spcBef>
              <a:spcAft>
                <a:spcPts val="0"/>
              </a:spcAft>
              <a:buNone/>
            </a:pPr>
            <a:endParaRPr/>
          </a:p>
          <a:p>
            <a:pPr marL="0" lvl="0" indent="0" algn="l" rtl="0">
              <a:lnSpc>
                <a:spcPct val="115000"/>
              </a:lnSpc>
              <a:spcBef>
                <a:spcPts val="1000"/>
              </a:spcBef>
              <a:spcAft>
                <a:spcPts val="1000"/>
              </a:spcAft>
              <a:buNone/>
            </a:pPr>
            <a:endParaRPr/>
          </a:p>
        </p:txBody>
      </p:sp>
      <p:sp>
        <p:nvSpPr>
          <p:cNvPr id="1942" name="Google Shape;1942;p246"/>
          <p:cNvSpPr txBox="1">
            <a:spLocks noGrp="1"/>
          </p:cNvSpPr>
          <p:nvPr>
            <p:ph type="title"/>
          </p:nvPr>
        </p:nvSpPr>
        <p:spPr>
          <a:xfrm>
            <a:off x="311700" y="292625"/>
            <a:ext cx="8520600" cy="821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t>Poll #2: How would you describe your feelings about the use of AI in the public sector?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1789" name="Google Shape;1789;p229"/>
          <p:cNvSpPr>
            <a:spLocks noGrp="1"/>
          </p:cNvSpPr>
          <p:nvPr>
            <p:ph type="pic" idx="2"/>
          </p:nvPr>
        </p:nvSpPr>
        <p:spPr>
          <a:xfrm>
            <a:off x="1132525" y="1355608"/>
            <a:ext cx="1378800" cy="1380000"/>
          </a:xfrm>
          <a:prstGeom prst="ellipse">
            <a:avLst/>
          </a:prstGeom>
        </p:spPr>
        <p:txBody>
          <a:bodyPr spcFirstLastPara="1" wrap="square" lIns="68575" tIns="68575" rIns="68575" bIns="68575" anchor="t" anchorCtr="0">
            <a:noAutofit/>
          </a:bodyPr>
          <a:lstStyle/>
          <a:p>
            <a:pPr marL="0" lvl="0" indent="0" algn="ctr" rtl="0">
              <a:spcBef>
                <a:spcPts val="1800"/>
              </a:spcBef>
              <a:spcAft>
                <a:spcPts val="0"/>
              </a:spcAft>
              <a:buNone/>
            </a:pPr>
            <a:endParaRPr/>
          </a:p>
        </p:txBody>
      </p:sp>
      <p:sp>
        <p:nvSpPr>
          <p:cNvPr id="1790" name="Google Shape;1790;p229"/>
          <p:cNvSpPr txBox="1">
            <a:spLocks noGrp="1"/>
          </p:cNvSpPr>
          <p:nvPr>
            <p:ph type="subTitle" idx="1"/>
          </p:nvPr>
        </p:nvSpPr>
        <p:spPr>
          <a:xfrm>
            <a:off x="726775" y="2842950"/>
            <a:ext cx="2190300" cy="352500"/>
          </a:xfrm>
          <a:prstGeom prst="rect">
            <a:avLst/>
          </a:prstGeom>
        </p:spPr>
        <p:txBody>
          <a:bodyPr spcFirstLastPara="1" wrap="square" lIns="0" tIns="91425" rIns="0" bIns="91425" anchor="t" anchorCtr="0">
            <a:noAutofit/>
          </a:bodyPr>
          <a:lstStyle/>
          <a:p>
            <a:pPr marL="0" lvl="0" indent="0" algn="ctr" rtl="0">
              <a:spcBef>
                <a:spcPts val="0"/>
              </a:spcBef>
              <a:spcAft>
                <a:spcPts val="0"/>
              </a:spcAft>
              <a:buClr>
                <a:schemeClr val="dk1"/>
              </a:buClr>
              <a:buSzPts val="1100"/>
              <a:buFont typeface="Arial"/>
              <a:buNone/>
            </a:pPr>
            <a:r>
              <a:rPr lang="en"/>
              <a:t>Stuart Langer, CPA</a:t>
            </a:r>
            <a:endParaRPr/>
          </a:p>
          <a:p>
            <a:pPr marL="0" lvl="0" indent="0" algn="ctr" rtl="0">
              <a:spcBef>
                <a:spcPts val="0"/>
              </a:spcBef>
              <a:spcAft>
                <a:spcPts val="0"/>
              </a:spcAft>
              <a:buNone/>
            </a:pPr>
            <a:endParaRPr/>
          </a:p>
        </p:txBody>
      </p:sp>
      <p:sp>
        <p:nvSpPr>
          <p:cNvPr id="1791" name="Google Shape;1791;p229"/>
          <p:cNvSpPr txBox="1">
            <a:spLocks noGrp="1"/>
          </p:cNvSpPr>
          <p:nvPr>
            <p:ph type="body" idx="5"/>
          </p:nvPr>
        </p:nvSpPr>
        <p:spPr>
          <a:xfrm>
            <a:off x="726775" y="3207325"/>
            <a:ext cx="2190300" cy="1296300"/>
          </a:xfrm>
          <a:prstGeom prst="rect">
            <a:avLst/>
          </a:prstGeom>
        </p:spPr>
        <p:txBody>
          <a:bodyPr spcFirstLastPara="1" wrap="square" lIns="0" tIns="91425" rIns="0" bIns="91425" anchor="t" anchorCtr="0">
            <a:noAutofit/>
          </a:bodyPr>
          <a:lstStyle/>
          <a:p>
            <a:pPr marL="0" lvl="0" indent="0" algn="ctr" rtl="0">
              <a:spcBef>
                <a:spcPts val="0"/>
              </a:spcBef>
              <a:spcAft>
                <a:spcPts val="0"/>
              </a:spcAft>
              <a:buClr>
                <a:schemeClr val="dk1"/>
              </a:buClr>
              <a:buSzPts val="1100"/>
              <a:buFont typeface="Arial"/>
              <a:buNone/>
            </a:pPr>
            <a:r>
              <a:rPr lang="en"/>
              <a:t>SVP Product Strategy for OpenGov Financials</a:t>
            </a:r>
            <a:endParaRPr/>
          </a:p>
          <a:p>
            <a:pPr marL="0" lvl="0" indent="0" algn="ctr" rtl="0">
              <a:spcBef>
                <a:spcPts val="1600"/>
              </a:spcBef>
              <a:spcAft>
                <a:spcPts val="1600"/>
              </a:spcAft>
              <a:buNone/>
            </a:pPr>
            <a:endParaRPr/>
          </a:p>
        </p:txBody>
      </p:sp>
      <p:sp>
        <p:nvSpPr>
          <p:cNvPr id="1792" name="Google Shape;1792;p229"/>
          <p:cNvSpPr txBox="1">
            <a:spLocks noGrp="1"/>
          </p:cNvSpPr>
          <p:nvPr>
            <p:ph type="title"/>
          </p:nvPr>
        </p:nvSpPr>
        <p:spPr>
          <a:xfrm>
            <a:off x="311700" y="284275"/>
            <a:ext cx="8520600" cy="572700"/>
          </a:xfrm>
          <a:prstGeom prst="rect">
            <a:avLst/>
          </a:prstGeom>
        </p:spPr>
        <p:txBody>
          <a:bodyPr spcFirstLastPara="1" wrap="square" lIns="0" tIns="91425" rIns="0" bIns="91425" anchor="t" anchorCtr="0">
            <a:noAutofit/>
          </a:bodyPr>
          <a:lstStyle/>
          <a:p>
            <a:pPr marL="0" lvl="0" indent="0" algn="l" rtl="0">
              <a:lnSpc>
                <a:spcPct val="80000"/>
              </a:lnSpc>
              <a:spcBef>
                <a:spcPts val="0"/>
              </a:spcBef>
              <a:spcAft>
                <a:spcPts val="0"/>
              </a:spcAft>
              <a:buNone/>
            </a:pPr>
            <a:r>
              <a:rPr lang="en">
                <a:solidFill>
                  <a:srgbClr val="1F3559"/>
                </a:solidFill>
                <a:latin typeface="Barlow Condensed"/>
                <a:ea typeface="Barlow Condensed"/>
                <a:cs typeface="Barlow Condensed"/>
                <a:sym typeface="Barlow Condensed"/>
              </a:rPr>
              <a:t>Today’s Speakers</a:t>
            </a:r>
            <a:endParaRPr>
              <a:latin typeface="Barlow Condensed"/>
              <a:ea typeface="Barlow Condensed"/>
              <a:cs typeface="Barlow Condensed"/>
              <a:sym typeface="Barlow Condensed"/>
            </a:endParaRPr>
          </a:p>
        </p:txBody>
      </p:sp>
      <p:pic>
        <p:nvPicPr>
          <p:cNvPr id="1793" name="Google Shape;1793;p229"/>
          <p:cNvPicPr preferRelativeResize="0"/>
          <p:nvPr/>
        </p:nvPicPr>
        <p:blipFill rotWithShape="1">
          <a:blip r:embed="rId3">
            <a:alphaModFix/>
          </a:blip>
          <a:srcRect t="961" b="961"/>
          <a:stretch/>
        </p:blipFill>
        <p:spPr>
          <a:xfrm>
            <a:off x="1104625" y="1328651"/>
            <a:ext cx="1541700" cy="1512000"/>
          </a:xfrm>
          <a:prstGeom prst="ellipse">
            <a:avLst/>
          </a:prstGeom>
          <a:noFill/>
          <a:ln>
            <a:noFill/>
          </a:ln>
        </p:spPr>
      </p:pic>
      <p:sp>
        <p:nvSpPr>
          <p:cNvPr id="1794" name="Google Shape;1794;p229"/>
          <p:cNvSpPr txBox="1"/>
          <p:nvPr/>
        </p:nvSpPr>
        <p:spPr>
          <a:xfrm>
            <a:off x="4317025" y="284275"/>
            <a:ext cx="4260300" cy="42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Barlow"/>
                <a:ea typeface="Barlow"/>
                <a:cs typeface="Barlow"/>
                <a:sym typeface="Barlow"/>
              </a:rPr>
              <a:t>Stuart M. Langer, CPA, MBA, is a seasoned executive with extensive experience in product strategy and management, financial applications, and professional services. As the Senior Vice-President of Product Strategy at OpenGov, he currently leads the overall product strategy, ensuring effective collaboration across various teams. </a:t>
            </a:r>
            <a:endParaRPr sz="1200">
              <a:solidFill>
                <a:schemeClr val="dk1"/>
              </a:solidFill>
              <a:latin typeface="Barlow"/>
              <a:ea typeface="Barlow"/>
              <a:cs typeface="Barlow"/>
              <a:sym typeface="Barlow"/>
            </a:endParaRPr>
          </a:p>
          <a:p>
            <a:pPr marL="0" lvl="0" indent="0" algn="l" rtl="0">
              <a:spcBef>
                <a:spcPts val="0"/>
              </a:spcBef>
              <a:spcAft>
                <a:spcPts val="0"/>
              </a:spcAft>
              <a:buNone/>
            </a:pPr>
            <a:endParaRPr sz="1200">
              <a:solidFill>
                <a:schemeClr val="dk1"/>
              </a:solidFill>
              <a:latin typeface="Barlow"/>
              <a:ea typeface="Barlow"/>
              <a:cs typeface="Barlow"/>
              <a:sym typeface="Barlow"/>
            </a:endParaRPr>
          </a:p>
          <a:p>
            <a:pPr marL="0" lvl="0" indent="0" algn="l" rtl="0">
              <a:spcBef>
                <a:spcPts val="0"/>
              </a:spcBef>
              <a:spcAft>
                <a:spcPts val="0"/>
              </a:spcAft>
              <a:buNone/>
            </a:pPr>
            <a:r>
              <a:rPr lang="en" sz="1200">
                <a:solidFill>
                  <a:schemeClr val="dk1"/>
                </a:solidFill>
                <a:latin typeface="Barlow"/>
                <a:ea typeface="Barlow"/>
                <a:cs typeface="Barlow"/>
                <a:sym typeface="Barlow"/>
              </a:rPr>
              <a:t>Stuart has been an early adopter of both generative and machine learning based AI tools for years, including leading the effort to bring AI to private sector ERP products, being a patent applicant for "Continuous Anomaly Detection Using Machine Learning”, and led the development and release of Sage Intelligent Time.</a:t>
            </a:r>
            <a:endParaRPr sz="1200">
              <a:solidFill>
                <a:schemeClr val="dk1"/>
              </a:solidFill>
              <a:latin typeface="Barlow"/>
              <a:ea typeface="Barlow"/>
              <a:cs typeface="Barlow"/>
              <a:sym typeface="Barlow"/>
            </a:endParaRPr>
          </a:p>
          <a:p>
            <a:pPr marL="0" lvl="0" indent="0" algn="l" rtl="0">
              <a:spcBef>
                <a:spcPts val="0"/>
              </a:spcBef>
              <a:spcAft>
                <a:spcPts val="0"/>
              </a:spcAft>
              <a:buNone/>
            </a:pPr>
            <a:endParaRPr sz="1200">
              <a:solidFill>
                <a:schemeClr val="dk1"/>
              </a:solidFill>
              <a:latin typeface="Barlow"/>
              <a:ea typeface="Barlow"/>
              <a:cs typeface="Barlow"/>
              <a:sym typeface="Barlow"/>
            </a:endParaRPr>
          </a:p>
          <a:p>
            <a:pPr marL="0" lvl="0" indent="0" algn="l" rtl="0">
              <a:spcBef>
                <a:spcPts val="0"/>
              </a:spcBef>
              <a:spcAft>
                <a:spcPts val="0"/>
              </a:spcAft>
              <a:buNone/>
            </a:pPr>
            <a:r>
              <a:rPr lang="en" sz="1200">
                <a:solidFill>
                  <a:schemeClr val="dk1"/>
                </a:solidFill>
                <a:latin typeface="Barlow"/>
                <a:ea typeface="Barlow"/>
                <a:cs typeface="Barlow"/>
                <a:sym typeface="Barlow"/>
              </a:rPr>
              <a:t>In addition to being a builder of financial solutions, he has also been an auditor, contract CFO and consultant in both public and private sector having worked with hundreds of organizations to deploy and optimize financial and operational systems and processes. </a:t>
            </a:r>
            <a:endParaRPr sz="1200">
              <a:solidFill>
                <a:schemeClr val="dk1"/>
              </a:solidFill>
              <a:latin typeface="Barlow"/>
              <a:ea typeface="Barlow"/>
              <a:cs typeface="Barlow"/>
              <a:sym typeface="Barlow"/>
            </a:endParaRPr>
          </a:p>
          <a:p>
            <a:pPr marL="0" lvl="0" indent="0" algn="l" rtl="0">
              <a:spcBef>
                <a:spcPts val="0"/>
              </a:spcBef>
              <a:spcAft>
                <a:spcPts val="0"/>
              </a:spcAft>
              <a:buNone/>
            </a:pPr>
            <a:endParaRPr sz="1200">
              <a:solidFill>
                <a:schemeClr val="dk1"/>
              </a:solidFill>
              <a:latin typeface="Barlow"/>
              <a:ea typeface="Barlow"/>
              <a:cs typeface="Barlow"/>
              <a:sym typeface="Barlow"/>
            </a:endParaRPr>
          </a:p>
          <a:p>
            <a:pPr marL="0" lvl="0" indent="0" algn="l" rtl="0">
              <a:spcBef>
                <a:spcPts val="0"/>
              </a:spcBef>
              <a:spcAft>
                <a:spcPts val="0"/>
              </a:spcAft>
              <a:buNone/>
            </a:pPr>
            <a:r>
              <a:rPr lang="en" sz="1200">
                <a:solidFill>
                  <a:schemeClr val="dk1"/>
                </a:solidFill>
                <a:latin typeface="Barlow"/>
                <a:ea typeface="Barlow"/>
                <a:cs typeface="Barlow"/>
                <a:sym typeface="Barlow"/>
              </a:rPr>
              <a:t>Stuart holds an MBA with a concentration in Accounting from Georgia State University's J. Mack Robinson School of Business and is a Certified Public Accountant in Georgia since 1986. Additionally, he has been an Adjunct Professor of Accounting at Oglethorpe University, Atlanta GA.</a:t>
            </a:r>
            <a:endParaRPr sz="1200">
              <a:solidFill>
                <a:schemeClr val="dk1"/>
              </a:solidFill>
              <a:latin typeface="Barlow"/>
              <a:ea typeface="Barlow"/>
              <a:cs typeface="Barlow"/>
              <a:sym typeface="Barlow"/>
            </a:endParaRPr>
          </a:p>
        </p:txBody>
      </p:sp>
      <p:sp>
        <p:nvSpPr>
          <p:cNvPr id="1795" name="Google Shape;1795;p229"/>
          <p:cNvSpPr/>
          <p:nvPr/>
        </p:nvSpPr>
        <p:spPr>
          <a:xfrm>
            <a:off x="4652600" y="1726422"/>
            <a:ext cx="3857379" cy="1690651"/>
          </a:xfrm>
          <a:prstGeom prst="rect">
            <a:avLst/>
          </a:prstGeom>
        </p:spPr>
        <p:txBody>
          <a:bodyPr>
            <a:prstTxWarp prst="textPlain">
              <a:avLst/>
            </a:prstTxWarp>
          </a:bodyPr>
          <a:lstStyle/>
          <a:p>
            <a:pPr lvl="0" algn="ctr"/>
            <a:r>
              <a:rPr b="0" i="0">
                <a:ln w="9525" cap="flat" cmpd="sng">
                  <a:solidFill>
                    <a:srgbClr val="000000"/>
                  </a:solidFill>
                  <a:prstDash val="solid"/>
                  <a:round/>
                  <a:headEnd type="none" w="sm" len="sm"/>
                  <a:tailEnd type="none" w="sm" len="sm"/>
                </a:ln>
                <a:solidFill>
                  <a:schemeClr val="dk1"/>
                </a:solidFill>
                <a:latin typeface="Barlow"/>
              </a:rPr>
              <a:t>Drafted by</a:t>
            </a:r>
            <a:br>
              <a:rPr b="0" i="0">
                <a:ln w="9525" cap="flat" cmpd="sng">
                  <a:solidFill>
                    <a:srgbClr val="000000"/>
                  </a:solidFill>
                  <a:prstDash val="solid"/>
                  <a:round/>
                  <a:headEnd type="none" w="sm" len="sm"/>
                  <a:tailEnd type="none" w="sm" len="sm"/>
                </a:ln>
                <a:solidFill>
                  <a:schemeClr val="dk1"/>
                </a:solidFill>
                <a:latin typeface="Barlow"/>
              </a:rPr>
            </a:br>
            <a:r>
              <a:rPr b="0" i="0">
                <a:ln w="9525" cap="flat" cmpd="sng">
                  <a:solidFill>
                    <a:srgbClr val="000000"/>
                  </a:solidFill>
                  <a:prstDash val="solid"/>
                  <a:round/>
                  <a:headEnd type="none" w="sm" len="sm"/>
                  <a:tailEnd type="none" w="sm" len="sm"/>
                </a:ln>
                <a:solidFill>
                  <a:schemeClr val="dk1"/>
                </a:solidFill>
                <a:latin typeface="Barlow"/>
              </a:rPr>
              <a:t>Chat GPT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6"/>
        <p:cNvGrpSpPr/>
        <p:nvPr/>
      </p:nvGrpSpPr>
      <p:grpSpPr>
        <a:xfrm>
          <a:off x="0" y="0"/>
          <a:ext cx="0" cy="0"/>
          <a:chOff x="0" y="0"/>
          <a:chExt cx="0" cy="0"/>
        </a:xfrm>
      </p:grpSpPr>
      <p:sp>
        <p:nvSpPr>
          <p:cNvPr id="1947" name="Google Shape;1947;p247"/>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t>Excel Macro Creation</a:t>
            </a:r>
            <a:endParaRPr/>
          </a:p>
        </p:txBody>
      </p:sp>
      <p:pic>
        <p:nvPicPr>
          <p:cNvPr id="1948" name="Google Shape;1948;p247"/>
          <p:cNvPicPr preferRelativeResize="0"/>
          <p:nvPr/>
        </p:nvPicPr>
        <p:blipFill>
          <a:blip r:embed="rId3">
            <a:alphaModFix/>
          </a:blip>
          <a:stretch>
            <a:fillRect/>
          </a:stretch>
        </p:blipFill>
        <p:spPr>
          <a:xfrm>
            <a:off x="311700" y="865325"/>
            <a:ext cx="6598251" cy="38244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52"/>
        <p:cNvGrpSpPr/>
        <p:nvPr/>
      </p:nvGrpSpPr>
      <p:grpSpPr>
        <a:xfrm>
          <a:off x="0" y="0"/>
          <a:ext cx="0" cy="0"/>
          <a:chOff x="0" y="0"/>
          <a:chExt cx="0" cy="0"/>
        </a:xfrm>
      </p:grpSpPr>
      <p:sp>
        <p:nvSpPr>
          <p:cNvPr id="1953" name="Google Shape;1953;p248"/>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t>Generated Code</a:t>
            </a:r>
            <a:endParaRPr/>
          </a:p>
        </p:txBody>
      </p:sp>
      <p:pic>
        <p:nvPicPr>
          <p:cNvPr id="1954" name="Google Shape;1954;p248"/>
          <p:cNvPicPr preferRelativeResize="0"/>
          <p:nvPr/>
        </p:nvPicPr>
        <p:blipFill>
          <a:blip r:embed="rId3">
            <a:alphaModFix/>
          </a:blip>
          <a:stretch>
            <a:fillRect/>
          </a:stretch>
        </p:blipFill>
        <p:spPr>
          <a:xfrm>
            <a:off x="266700" y="929775"/>
            <a:ext cx="4569075" cy="3763450"/>
          </a:xfrm>
          <a:prstGeom prst="rect">
            <a:avLst/>
          </a:prstGeom>
          <a:noFill/>
          <a:ln>
            <a:noFill/>
          </a:ln>
        </p:spPr>
      </p:pic>
      <p:pic>
        <p:nvPicPr>
          <p:cNvPr id="1955" name="Google Shape;1955;p248"/>
          <p:cNvPicPr preferRelativeResize="0"/>
          <p:nvPr/>
        </p:nvPicPr>
        <p:blipFill>
          <a:blip r:embed="rId4">
            <a:alphaModFix/>
          </a:blip>
          <a:stretch>
            <a:fillRect/>
          </a:stretch>
        </p:blipFill>
        <p:spPr>
          <a:xfrm>
            <a:off x="5090627" y="1000150"/>
            <a:ext cx="3748573" cy="1846381"/>
          </a:xfrm>
          <a:prstGeom prst="rect">
            <a:avLst/>
          </a:prstGeom>
          <a:noFill/>
          <a:ln>
            <a:noFill/>
          </a:ln>
        </p:spPr>
      </p:pic>
      <p:sp>
        <p:nvSpPr>
          <p:cNvPr id="1956" name="Google Shape;1956;p248"/>
          <p:cNvSpPr txBox="1"/>
          <p:nvPr/>
        </p:nvSpPr>
        <p:spPr>
          <a:xfrm>
            <a:off x="5999400" y="4341625"/>
            <a:ext cx="2839800" cy="3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u="sng">
                <a:solidFill>
                  <a:schemeClr val="hlink"/>
                </a:solidFill>
                <a:latin typeface="Barlow"/>
                <a:ea typeface="Barlow"/>
                <a:cs typeface="Barlow"/>
                <a:sym typeface="Barlow"/>
                <a:hlinkClick r:id="rId5"/>
              </a:rPr>
              <a:t>JOA Article and video</a:t>
            </a:r>
            <a:r>
              <a:rPr lang="en" sz="1600">
                <a:solidFill>
                  <a:schemeClr val="dk1"/>
                </a:solidFill>
                <a:latin typeface="Barlow"/>
                <a:ea typeface="Barlow"/>
                <a:cs typeface="Barlow"/>
                <a:sym typeface="Barlow"/>
              </a:rPr>
              <a:t> (AICPA)</a:t>
            </a:r>
            <a:endParaRPr sz="1600">
              <a:solidFill>
                <a:schemeClr val="dk1"/>
              </a:solidFill>
              <a:latin typeface="Barlow"/>
              <a:ea typeface="Barlow"/>
              <a:cs typeface="Barlow"/>
              <a:sym typeface="Barlow"/>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0"/>
        <p:cNvGrpSpPr/>
        <p:nvPr/>
      </p:nvGrpSpPr>
      <p:grpSpPr>
        <a:xfrm>
          <a:off x="0" y="0"/>
          <a:ext cx="0" cy="0"/>
          <a:chOff x="0" y="0"/>
          <a:chExt cx="0" cy="0"/>
        </a:xfrm>
      </p:grpSpPr>
      <p:sp>
        <p:nvSpPr>
          <p:cNvPr id="1961" name="Google Shape;1961;p249"/>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t>Excel Macro - Sample2</a:t>
            </a:r>
            <a:endParaRPr/>
          </a:p>
        </p:txBody>
      </p:sp>
      <p:pic>
        <p:nvPicPr>
          <p:cNvPr id="1962" name="Google Shape;1962;p249"/>
          <p:cNvPicPr preferRelativeResize="0"/>
          <p:nvPr/>
        </p:nvPicPr>
        <p:blipFill>
          <a:blip r:embed="rId3">
            <a:alphaModFix/>
          </a:blip>
          <a:stretch>
            <a:fillRect/>
          </a:stretch>
        </p:blipFill>
        <p:spPr>
          <a:xfrm>
            <a:off x="99650" y="692400"/>
            <a:ext cx="5026256" cy="3973375"/>
          </a:xfrm>
          <a:prstGeom prst="rect">
            <a:avLst/>
          </a:prstGeom>
          <a:noFill/>
          <a:ln>
            <a:noFill/>
          </a:ln>
        </p:spPr>
      </p:pic>
      <p:pic>
        <p:nvPicPr>
          <p:cNvPr id="1963" name="Google Shape;1963;p249"/>
          <p:cNvPicPr preferRelativeResize="0"/>
          <p:nvPr/>
        </p:nvPicPr>
        <p:blipFill>
          <a:blip r:embed="rId4">
            <a:alphaModFix/>
          </a:blip>
          <a:stretch>
            <a:fillRect/>
          </a:stretch>
        </p:blipFill>
        <p:spPr>
          <a:xfrm>
            <a:off x="4976451" y="65225"/>
            <a:ext cx="3280776" cy="3462325"/>
          </a:xfrm>
          <a:prstGeom prst="rect">
            <a:avLst/>
          </a:prstGeom>
          <a:noFill/>
          <a:ln>
            <a:noFill/>
          </a:ln>
        </p:spPr>
      </p:pic>
      <p:pic>
        <p:nvPicPr>
          <p:cNvPr id="1964" name="Google Shape;1964;p249"/>
          <p:cNvPicPr preferRelativeResize="0"/>
          <p:nvPr/>
        </p:nvPicPr>
        <p:blipFill>
          <a:blip r:embed="rId5">
            <a:alphaModFix/>
          </a:blip>
          <a:stretch>
            <a:fillRect/>
          </a:stretch>
        </p:blipFill>
        <p:spPr>
          <a:xfrm>
            <a:off x="5054825" y="3527550"/>
            <a:ext cx="3202401" cy="122771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68"/>
        <p:cNvGrpSpPr/>
        <p:nvPr/>
      </p:nvGrpSpPr>
      <p:grpSpPr>
        <a:xfrm>
          <a:off x="0" y="0"/>
          <a:ext cx="0" cy="0"/>
          <a:chOff x="0" y="0"/>
          <a:chExt cx="0" cy="0"/>
        </a:xfrm>
      </p:grpSpPr>
      <p:sp>
        <p:nvSpPr>
          <p:cNvPr id="1969" name="Google Shape;1969;p250"/>
          <p:cNvSpPr txBox="1">
            <a:spLocks noGrp="1"/>
          </p:cNvSpPr>
          <p:nvPr>
            <p:ph type="ctrTitle"/>
          </p:nvPr>
        </p:nvSpPr>
        <p:spPr>
          <a:xfrm>
            <a:off x="311700" y="1336500"/>
            <a:ext cx="6351300" cy="1155900"/>
          </a:xfrm>
          <a:prstGeom prst="rect">
            <a:avLst/>
          </a:prstGeom>
        </p:spPr>
        <p:txBody>
          <a:bodyPr spcFirstLastPara="1" wrap="square" lIns="0" tIns="91425" rIns="0" bIns="91425" anchor="b" anchorCtr="0">
            <a:noAutofit/>
          </a:bodyPr>
          <a:lstStyle/>
          <a:p>
            <a:pPr marL="0" lvl="0" indent="0" algn="l" rtl="0">
              <a:lnSpc>
                <a:spcPct val="100000"/>
              </a:lnSpc>
              <a:spcBef>
                <a:spcPts val="0"/>
              </a:spcBef>
              <a:spcAft>
                <a:spcPts val="0"/>
              </a:spcAft>
              <a:buSzPts val="990"/>
              <a:buNone/>
            </a:pPr>
            <a:r>
              <a:rPr lang="en">
                <a:latin typeface="Barlow Condensed"/>
                <a:ea typeface="Barlow Condensed"/>
                <a:cs typeface="Barlow Condensed"/>
                <a:sym typeface="Barlow Condensed"/>
              </a:rPr>
              <a:t>Poll #3</a:t>
            </a:r>
            <a:endParaRPr sz="4000">
              <a:latin typeface="Barlow Condensed"/>
              <a:ea typeface="Barlow Condensed"/>
              <a:cs typeface="Barlow Condensed"/>
              <a:sym typeface="Barlow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73"/>
        <p:cNvGrpSpPr/>
        <p:nvPr/>
      </p:nvGrpSpPr>
      <p:grpSpPr>
        <a:xfrm>
          <a:off x="0" y="0"/>
          <a:ext cx="0" cy="0"/>
          <a:chOff x="0" y="0"/>
          <a:chExt cx="0" cy="0"/>
        </a:xfrm>
      </p:grpSpPr>
      <p:sp>
        <p:nvSpPr>
          <p:cNvPr id="1974" name="Google Shape;1974;p251"/>
          <p:cNvSpPr txBox="1">
            <a:spLocks noGrp="1"/>
          </p:cNvSpPr>
          <p:nvPr>
            <p:ph type="body" idx="1"/>
          </p:nvPr>
        </p:nvSpPr>
        <p:spPr>
          <a:xfrm>
            <a:off x="334100" y="1407850"/>
            <a:ext cx="6684600" cy="2902500"/>
          </a:xfrm>
          <a:prstGeom prst="rect">
            <a:avLst/>
          </a:prstGeom>
        </p:spPr>
        <p:txBody>
          <a:bodyPr spcFirstLastPara="1" wrap="square" lIns="0" tIns="91425" rIns="0" bIns="91425" anchor="t" anchorCtr="0">
            <a:noAutofit/>
          </a:bodyPr>
          <a:lstStyle/>
          <a:p>
            <a:pPr marL="457200" lvl="0" indent="-342900" algn="l" rtl="0">
              <a:lnSpc>
                <a:spcPct val="115000"/>
              </a:lnSpc>
              <a:spcBef>
                <a:spcPts val="0"/>
              </a:spcBef>
              <a:spcAft>
                <a:spcPts val="0"/>
              </a:spcAft>
              <a:buSzPts val="1800"/>
              <a:buChar char="●"/>
            </a:pPr>
            <a:r>
              <a:rPr lang="en"/>
              <a:t>Yes</a:t>
            </a:r>
            <a:endParaRPr/>
          </a:p>
          <a:p>
            <a:pPr marL="457200" lvl="0" indent="-342900" algn="l" rtl="0">
              <a:lnSpc>
                <a:spcPct val="115000"/>
              </a:lnSpc>
              <a:spcBef>
                <a:spcPts val="0"/>
              </a:spcBef>
              <a:spcAft>
                <a:spcPts val="0"/>
              </a:spcAft>
              <a:buSzPts val="1800"/>
              <a:buChar char="●"/>
            </a:pPr>
            <a:r>
              <a:rPr lang="en"/>
              <a:t>No</a:t>
            </a:r>
            <a:endParaRPr/>
          </a:p>
          <a:p>
            <a:pPr marL="457200" lvl="0" indent="-342900" algn="l" rtl="0">
              <a:lnSpc>
                <a:spcPct val="115000"/>
              </a:lnSpc>
              <a:spcBef>
                <a:spcPts val="0"/>
              </a:spcBef>
              <a:spcAft>
                <a:spcPts val="0"/>
              </a:spcAft>
              <a:buSzPts val="1800"/>
              <a:buChar char="●"/>
            </a:pPr>
            <a:r>
              <a:rPr lang="en"/>
              <a:t>We’re currently developing one</a:t>
            </a:r>
            <a:endParaRPr/>
          </a:p>
          <a:p>
            <a:pPr marL="457200" lvl="0" indent="-342900" algn="l" rtl="0">
              <a:lnSpc>
                <a:spcPct val="115000"/>
              </a:lnSpc>
              <a:spcBef>
                <a:spcPts val="0"/>
              </a:spcBef>
              <a:spcAft>
                <a:spcPts val="0"/>
              </a:spcAft>
              <a:buSzPts val="1800"/>
              <a:buChar char="●"/>
            </a:pPr>
            <a:r>
              <a:rPr lang="en"/>
              <a:t>We don’t plan to make one</a:t>
            </a:r>
            <a:endParaRPr/>
          </a:p>
          <a:p>
            <a:pPr marL="457200" lvl="0" indent="-342900" algn="l" rtl="0">
              <a:lnSpc>
                <a:spcPct val="115000"/>
              </a:lnSpc>
              <a:spcBef>
                <a:spcPts val="0"/>
              </a:spcBef>
              <a:spcAft>
                <a:spcPts val="0"/>
              </a:spcAft>
              <a:buSzPts val="1800"/>
              <a:buChar char="●"/>
            </a:pPr>
            <a:r>
              <a:rPr lang="en"/>
              <a:t>We have put the use of AI on hold while we create one</a:t>
            </a:r>
            <a:endParaRPr/>
          </a:p>
          <a:p>
            <a:pPr marL="0" lvl="0" indent="0" algn="l" rtl="0">
              <a:lnSpc>
                <a:spcPct val="115000"/>
              </a:lnSpc>
              <a:spcBef>
                <a:spcPts val="1000"/>
              </a:spcBef>
              <a:spcAft>
                <a:spcPts val="0"/>
              </a:spcAft>
              <a:buNone/>
            </a:pPr>
            <a:endParaRPr/>
          </a:p>
          <a:p>
            <a:pPr marL="0" lvl="0" indent="0" algn="l" rtl="0">
              <a:lnSpc>
                <a:spcPct val="115000"/>
              </a:lnSpc>
              <a:spcBef>
                <a:spcPts val="1000"/>
              </a:spcBef>
              <a:spcAft>
                <a:spcPts val="1000"/>
              </a:spcAft>
              <a:buNone/>
            </a:pPr>
            <a:endParaRPr/>
          </a:p>
        </p:txBody>
      </p:sp>
      <p:sp>
        <p:nvSpPr>
          <p:cNvPr id="1975" name="Google Shape;1975;p251"/>
          <p:cNvSpPr txBox="1">
            <a:spLocks noGrp="1"/>
          </p:cNvSpPr>
          <p:nvPr>
            <p:ph type="title"/>
          </p:nvPr>
        </p:nvSpPr>
        <p:spPr>
          <a:xfrm>
            <a:off x="311700" y="292625"/>
            <a:ext cx="8520600" cy="821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t>Poll #3: Does your organization have an AI policy in place?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79"/>
        <p:cNvGrpSpPr/>
        <p:nvPr/>
      </p:nvGrpSpPr>
      <p:grpSpPr>
        <a:xfrm>
          <a:off x="0" y="0"/>
          <a:ext cx="0" cy="0"/>
          <a:chOff x="0" y="0"/>
          <a:chExt cx="0" cy="0"/>
        </a:xfrm>
      </p:grpSpPr>
      <p:sp>
        <p:nvSpPr>
          <p:cNvPr id="1980" name="Google Shape;1980;p252"/>
          <p:cNvSpPr txBox="1">
            <a:spLocks noGrp="1"/>
          </p:cNvSpPr>
          <p:nvPr>
            <p:ph type="title"/>
          </p:nvPr>
        </p:nvSpPr>
        <p:spPr>
          <a:xfrm>
            <a:off x="311700" y="292625"/>
            <a:ext cx="3632700" cy="572700"/>
          </a:xfrm>
          <a:prstGeom prst="rect">
            <a:avLst/>
          </a:prstGeom>
        </p:spPr>
        <p:txBody>
          <a:bodyPr spcFirstLastPara="1" wrap="square" lIns="0" tIns="91425" rIns="0" bIns="91425" anchor="t" anchorCtr="0">
            <a:normAutofit/>
          </a:bodyPr>
          <a:lstStyle/>
          <a:p>
            <a:pPr marL="0" lvl="0" indent="0" algn="l" rtl="0">
              <a:spcBef>
                <a:spcPts val="0"/>
              </a:spcBef>
              <a:spcAft>
                <a:spcPts val="0"/>
              </a:spcAft>
              <a:buNone/>
            </a:pPr>
            <a:r>
              <a:rPr lang="en">
                <a:solidFill>
                  <a:schemeClr val="dk1"/>
                </a:solidFill>
              </a:rPr>
              <a:t>Looking Forward</a:t>
            </a:r>
            <a:endParaRPr/>
          </a:p>
        </p:txBody>
      </p:sp>
      <p:sp>
        <p:nvSpPr>
          <p:cNvPr id="1981" name="Google Shape;1981;p252"/>
          <p:cNvSpPr txBox="1">
            <a:spLocks noGrp="1"/>
          </p:cNvSpPr>
          <p:nvPr>
            <p:ph type="body" idx="1"/>
          </p:nvPr>
        </p:nvSpPr>
        <p:spPr>
          <a:xfrm>
            <a:off x="311700" y="966275"/>
            <a:ext cx="2679900" cy="3474600"/>
          </a:xfrm>
          <a:prstGeom prst="rect">
            <a:avLst/>
          </a:prstGeom>
        </p:spPr>
        <p:txBody>
          <a:bodyPr spcFirstLastPara="1" wrap="square" lIns="0" tIns="91425" rIns="0" bIns="91425" anchor="ctr" anchorCtr="0">
            <a:normAutofit/>
          </a:bodyPr>
          <a:lstStyle/>
          <a:p>
            <a:pPr marL="0" lvl="0" indent="0" algn="l" rtl="0">
              <a:lnSpc>
                <a:spcPct val="100000"/>
              </a:lnSpc>
              <a:spcBef>
                <a:spcPts val="1800"/>
              </a:spcBef>
              <a:spcAft>
                <a:spcPts val="0"/>
              </a:spcAft>
              <a:buClr>
                <a:srgbClr val="000000"/>
              </a:buClr>
              <a:buSzPts val="1400"/>
              <a:buFont typeface="Arial"/>
              <a:buNone/>
            </a:pPr>
            <a:endParaRPr/>
          </a:p>
          <a:p>
            <a:pPr marL="0" lvl="0" indent="0" algn="l" rtl="0">
              <a:lnSpc>
                <a:spcPct val="100000"/>
              </a:lnSpc>
              <a:spcBef>
                <a:spcPts val="1800"/>
              </a:spcBef>
              <a:spcAft>
                <a:spcPts val="1600"/>
              </a:spcAft>
              <a:buNone/>
            </a:pPr>
            <a:endParaRPr sz="1600" b="1"/>
          </a:p>
        </p:txBody>
      </p:sp>
      <p:pic>
        <p:nvPicPr>
          <p:cNvPr id="1982" name="Google Shape;1982;p252"/>
          <p:cNvPicPr preferRelativeResize="0"/>
          <p:nvPr/>
        </p:nvPicPr>
        <p:blipFill rotWithShape="1">
          <a:blip r:embed="rId3">
            <a:alphaModFix/>
          </a:blip>
          <a:srcRect/>
          <a:stretch/>
        </p:blipFill>
        <p:spPr>
          <a:xfrm>
            <a:off x="311700" y="4759450"/>
            <a:ext cx="779275" cy="170700"/>
          </a:xfrm>
          <a:prstGeom prst="rect">
            <a:avLst/>
          </a:prstGeom>
          <a:noFill/>
          <a:ln>
            <a:noFill/>
          </a:ln>
        </p:spPr>
      </p:pic>
      <p:sp>
        <p:nvSpPr>
          <p:cNvPr id="1983" name="Google Shape;1983;p252"/>
          <p:cNvSpPr txBox="1"/>
          <p:nvPr/>
        </p:nvSpPr>
        <p:spPr>
          <a:xfrm>
            <a:off x="1142122" y="4671443"/>
            <a:ext cx="2361900" cy="17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Barlow SemiBold"/>
                <a:ea typeface="Barlow SemiBold"/>
                <a:cs typeface="Barlow SemiBold"/>
                <a:sym typeface="Barlow SemiBold"/>
              </a:rPr>
              <a:t>Confidential, Do not share</a:t>
            </a:r>
            <a:endParaRPr sz="1000" b="0" i="0" u="none" strike="noStrike" cap="none">
              <a:solidFill>
                <a:schemeClr val="dk2"/>
              </a:solidFill>
              <a:latin typeface="Barlow SemiBold"/>
              <a:ea typeface="Barlow SemiBold"/>
              <a:cs typeface="Barlow SemiBold"/>
              <a:sym typeface="Barlow SemiBold"/>
            </a:endParaRPr>
          </a:p>
        </p:txBody>
      </p:sp>
      <p:sp>
        <p:nvSpPr>
          <p:cNvPr id="1984" name="Google Shape;1984;p252"/>
          <p:cNvSpPr txBox="1"/>
          <p:nvPr/>
        </p:nvSpPr>
        <p:spPr>
          <a:xfrm>
            <a:off x="4668675" y="1355225"/>
            <a:ext cx="3720300" cy="92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rgbClr val="FFFFFF"/>
              </a:solidFill>
              <a:latin typeface="Barlow"/>
              <a:ea typeface="Barlow"/>
              <a:cs typeface="Barlow"/>
              <a:sym typeface="Barlow"/>
            </a:endParaRPr>
          </a:p>
          <a:p>
            <a:pPr marL="0" lvl="0" indent="0" algn="l" rtl="0">
              <a:lnSpc>
                <a:spcPct val="115000"/>
              </a:lnSpc>
              <a:spcBef>
                <a:spcPts val="0"/>
              </a:spcBef>
              <a:spcAft>
                <a:spcPts val="0"/>
              </a:spcAft>
              <a:buNone/>
            </a:pPr>
            <a:endParaRPr>
              <a:solidFill>
                <a:srgbClr val="FFFFFF"/>
              </a:solidFill>
              <a:latin typeface="Barlow"/>
              <a:ea typeface="Barlow"/>
              <a:cs typeface="Barlow"/>
              <a:sym typeface="Barlow"/>
            </a:endParaRPr>
          </a:p>
          <a:p>
            <a:pPr marL="0" lvl="0" indent="0" algn="l" rtl="0">
              <a:lnSpc>
                <a:spcPct val="115000"/>
              </a:lnSpc>
              <a:spcBef>
                <a:spcPts val="0"/>
              </a:spcBef>
              <a:spcAft>
                <a:spcPts val="0"/>
              </a:spcAft>
              <a:buNone/>
            </a:pPr>
            <a:endParaRPr sz="1600" b="1">
              <a:solidFill>
                <a:schemeClr val="lt1"/>
              </a:solidFill>
              <a:latin typeface="Barlow"/>
              <a:ea typeface="Barlow"/>
              <a:cs typeface="Barlow"/>
              <a:sym typeface="Barlow"/>
            </a:endParaRPr>
          </a:p>
        </p:txBody>
      </p:sp>
      <p:pic>
        <p:nvPicPr>
          <p:cNvPr id="1985" name="Google Shape;1985;p252"/>
          <p:cNvPicPr preferRelativeResize="0"/>
          <p:nvPr/>
        </p:nvPicPr>
        <p:blipFill rotWithShape="1">
          <a:blip r:embed="rId4">
            <a:alphaModFix/>
          </a:blip>
          <a:srcRect t="24659" b="24664"/>
          <a:stretch/>
        </p:blipFill>
        <p:spPr>
          <a:xfrm>
            <a:off x="340988" y="1253826"/>
            <a:ext cx="3466619" cy="2635827"/>
          </a:xfrm>
          <a:prstGeom prst="rect">
            <a:avLst/>
          </a:prstGeom>
          <a:noFill/>
          <a:ln>
            <a:noFill/>
          </a:ln>
        </p:spPr>
      </p:pic>
      <p:sp>
        <p:nvSpPr>
          <p:cNvPr id="1986" name="Google Shape;1986;p252"/>
          <p:cNvSpPr txBox="1"/>
          <p:nvPr/>
        </p:nvSpPr>
        <p:spPr>
          <a:xfrm>
            <a:off x="4736825" y="1253825"/>
            <a:ext cx="3466500" cy="205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i="1">
                <a:solidFill>
                  <a:srgbClr val="F7F9FA"/>
                </a:solidFill>
                <a:latin typeface="Barlow"/>
                <a:ea typeface="Barlow"/>
                <a:cs typeface="Barlow"/>
                <a:sym typeface="Barlow"/>
              </a:rPr>
              <a:t>“I don’t foresee a future where we’re building our own tools that leverage AI. Instead, I imagine that vendors will be our primary avenue for incorporating AI into our work.”</a:t>
            </a:r>
            <a:endParaRPr>
              <a:solidFill>
                <a:srgbClr val="F7F9FA"/>
              </a:solidFill>
              <a:latin typeface="Barlow"/>
              <a:ea typeface="Barlow"/>
              <a:cs typeface="Barlow"/>
              <a:sym typeface="Barlow"/>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1991" name="Google Shape;1991;p253"/>
          <p:cNvSpPr txBox="1">
            <a:spLocks noGrp="1"/>
          </p:cNvSpPr>
          <p:nvPr>
            <p:ph type="ctrTitle"/>
          </p:nvPr>
        </p:nvSpPr>
        <p:spPr>
          <a:xfrm>
            <a:off x="311700" y="744575"/>
            <a:ext cx="7137900" cy="2052600"/>
          </a:xfrm>
          <a:prstGeom prst="rect">
            <a:avLst/>
          </a:prstGeom>
        </p:spPr>
        <p:txBody>
          <a:bodyPr spcFirstLastPara="1" wrap="square" lIns="0" tIns="91425" rIns="0" bIns="91425" anchor="b" anchorCtr="0">
            <a:noAutofit/>
          </a:bodyPr>
          <a:lstStyle/>
          <a:p>
            <a:pPr marL="0" lvl="0" indent="0" algn="l" rtl="0">
              <a:spcBef>
                <a:spcPts val="0"/>
              </a:spcBef>
              <a:spcAft>
                <a:spcPts val="0"/>
              </a:spcAft>
              <a:buNone/>
            </a:pPr>
            <a:r>
              <a:rPr lang="en"/>
              <a:t>What’s Next for AI at OpenGov</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54"/>
          <p:cNvSpPr txBox="1">
            <a:spLocks noGrp="1"/>
          </p:cNvSpPr>
          <p:nvPr>
            <p:ph type="title"/>
          </p:nvPr>
        </p:nvSpPr>
        <p:spPr>
          <a:xfrm>
            <a:off x="389275" y="388125"/>
            <a:ext cx="6648900" cy="572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t>OpenGov Cloud: Simplified Help and Search Access</a:t>
            </a:r>
            <a:endParaRPr/>
          </a:p>
        </p:txBody>
      </p:sp>
      <p:sp>
        <p:nvSpPr>
          <p:cNvPr id="1997" name="Google Shape;1997;p254"/>
          <p:cNvSpPr txBox="1">
            <a:spLocks noGrp="1"/>
          </p:cNvSpPr>
          <p:nvPr>
            <p:ph type="body" idx="1"/>
          </p:nvPr>
        </p:nvSpPr>
        <p:spPr>
          <a:xfrm>
            <a:off x="389275" y="1654950"/>
            <a:ext cx="3426300" cy="3043500"/>
          </a:xfrm>
          <a:prstGeom prst="rect">
            <a:avLst/>
          </a:prstGeom>
        </p:spPr>
        <p:txBody>
          <a:bodyPr spcFirstLastPara="1" wrap="square" lIns="0" tIns="91425" rIns="0" bIns="91425" anchor="t" anchorCtr="0">
            <a:noAutofit/>
          </a:bodyPr>
          <a:lstStyle/>
          <a:p>
            <a:pPr marL="0" lvl="0" indent="0" algn="l" rtl="0">
              <a:lnSpc>
                <a:spcPct val="150000"/>
              </a:lnSpc>
              <a:spcBef>
                <a:spcPts val="0"/>
              </a:spcBef>
              <a:spcAft>
                <a:spcPts val="0"/>
              </a:spcAft>
              <a:buNone/>
            </a:pPr>
            <a:r>
              <a:rPr lang="en" sz="1400"/>
              <a:t>Introduce advanced search and help capabilities across all suites.</a:t>
            </a:r>
            <a:endParaRPr sz="1400"/>
          </a:p>
          <a:p>
            <a:pPr marL="457200" lvl="0" indent="-317500" algn="l" rtl="0">
              <a:lnSpc>
                <a:spcPct val="150000"/>
              </a:lnSpc>
              <a:spcBef>
                <a:spcPts val="0"/>
              </a:spcBef>
              <a:spcAft>
                <a:spcPts val="0"/>
              </a:spcAft>
              <a:buClr>
                <a:schemeClr val="dk1"/>
              </a:buClr>
              <a:buSzPts val="1400"/>
              <a:buFont typeface="Barlow"/>
              <a:buChar char="●"/>
            </a:pPr>
            <a:r>
              <a:rPr lang="en" sz="1400" b="1"/>
              <a:t>Search:</a:t>
            </a:r>
            <a:r>
              <a:rPr lang="en" sz="1400"/>
              <a:t> AI-assisted search to help users find what they need quickly</a:t>
            </a:r>
            <a:endParaRPr sz="1400"/>
          </a:p>
          <a:p>
            <a:pPr marL="457200" lvl="0" indent="-317500" algn="l" rtl="0">
              <a:lnSpc>
                <a:spcPct val="150000"/>
              </a:lnSpc>
              <a:spcBef>
                <a:spcPts val="0"/>
              </a:spcBef>
              <a:spcAft>
                <a:spcPts val="0"/>
              </a:spcAft>
              <a:buClr>
                <a:schemeClr val="dk1"/>
              </a:buClr>
              <a:buSzPts val="1400"/>
              <a:buFont typeface="Barlow"/>
              <a:buChar char="●"/>
            </a:pPr>
            <a:r>
              <a:rPr lang="en" sz="1400" b="1"/>
              <a:t>Integrated resource center</a:t>
            </a:r>
            <a:r>
              <a:rPr lang="en" sz="1400"/>
              <a:t>, chat, and support brings help to users right from the suites.</a:t>
            </a:r>
            <a:endParaRPr/>
          </a:p>
        </p:txBody>
      </p:sp>
      <p:pic>
        <p:nvPicPr>
          <p:cNvPr id="1998" name="Google Shape;1998;p254"/>
          <p:cNvPicPr preferRelativeResize="0"/>
          <p:nvPr/>
        </p:nvPicPr>
        <p:blipFill>
          <a:blip r:embed="rId3">
            <a:alphaModFix/>
          </a:blip>
          <a:stretch>
            <a:fillRect/>
          </a:stretch>
        </p:blipFill>
        <p:spPr>
          <a:xfrm>
            <a:off x="4070739" y="1197625"/>
            <a:ext cx="4669937" cy="3500699"/>
          </a:xfrm>
          <a:prstGeom prst="rect">
            <a:avLst/>
          </a:prstGeom>
          <a:noFill/>
          <a:ln w="9525" cap="flat" cmpd="sng">
            <a:solidFill>
              <a:srgbClr val="E3E5E8"/>
            </a:solidFill>
            <a:prstDash val="solid"/>
            <a:round/>
            <a:headEnd type="none" w="sm" len="sm"/>
            <a:tailEnd type="none" w="sm" len="sm"/>
          </a:ln>
          <a:effectLst>
            <a:outerShdw blurRad="57150" dist="19050" dir="5400000" algn="bl" rotWithShape="0">
              <a:srgbClr val="D8D8D8">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02"/>
        <p:cNvGrpSpPr/>
        <p:nvPr/>
      </p:nvGrpSpPr>
      <p:grpSpPr>
        <a:xfrm>
          <a:off x="0" y="0"/>
          <a:ext cx="0" cy="0"/>
          <a:chOff x="0" y="0"/>
          <a:chExt cx="0" cy="0"/>
        </a:xfrm>
      </p:grpSpPr>
      <p:sp>
        <p:nvSpPr>
          <p:cNvPr id="2003" name="Google Shape;2003;p255"/>
          <p:cNvSpPr txBox="1">
            <a:spLocks noGrp="1"/>
          </p:cNvSpPr>
          <p:nvPr>
            <p:ph type="title"/>
          </p:nvPr>
        </p:nvSpPr>
        <p:spPr>
          <a:xfrm>
            <a:off x="311700" y="292625"/>
            <a:ext cx="8520600" cy="821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t>AI Product Evolution</a:t>
            </a:r>
            <a:endParaRPr/>
          </a:p>
          <a:p>
            <a:pPr marL="0" lvl="0" indent="0" algn="l" rtl="0">
              <a:spcBef>
                <a:spcPts val="0"/>
              </a:spcBef>
              <a:spcAft>
                <a:spcPts val="0"/>
              </a:spcAft>
              <a:buNone/>
            </a:pPr>
            <a:r>
              <a:rPr lang="en" sz="1800" i="1"/>
              <a:t>Early Prototypes currently enroute to shipping product</a:t>
            </a:r>
            <a:endParaRPr sz="1800" i="1"/>
          </a:p>
          <a:p>
            <a:pPr marL="0" lvl="0" indent="0" algn="l" rtl="0">
              <a:spcBef>
                <a:spcPts val="0"/>
              </a:spcBef>
              <a:spcAft>
                <a:spcPts val="0"/>
              </a:spcAft>
              <a:buNone/>
            </a:pPr>
            <a:endParaRPr/>
          </a:p>
        </p:txBody>
      </p:sp>
      <p:pic>
        <p:nvPicPr>
          <p:cNvPr id="2004" name="Google Shape;2004;p255"/>
          <p:cNvPicPr preferRelativeResize="0"/>
          <p:nvPr/>
        </p:nvPicPr>
        <p:blipFill>
          <a:blip r:embed="rId3">
            <a:alphaModFix/>
          </a:blip>
          <a:stretch>
            <a:fillRect/>
          </a:stretch>
        </p:blipFill>
        <p:spPr>
          <a:xfrm>
            <a:off x="524750" y="1274000"/>
            <a:ext cx="1211025" cy="1053350"/>
          </a:xfrm>
          <a:prstGeom prst="rect">
            <a:avLst/>
          </a:prstGeom>
          <a:noFill/>
          <a:ln>
            <a:noFill/>
          </a:ln>
        </p:spPr>
      </p:pic>
      <p:pic>
        <p:nvPicPr>
          <p:cNvPr id="2005" name="Google Shape;2005;p255"/>
          <p:cNvPicPr preferRelativeResize="0"/>
          <p:nvPr/>
        </p:nvPicPr>
        <p:blipFill>
          <a:blip r:embed="rId4">
            <a:alphaModFix/>
          </a:blip>
          <a:stretch>
            <a:fillRect/>
          </a:stretch>
        </p:blipFill>
        <p:spPr>
          <a:xfrm>
            <a:off x="1439600" y="1471962"/>
            <a:ext cx="845600" cy="1100724"/>
          </a:xfrm>
          <a:prstGeom prst="rect">
            <a:avLst/>
          </a:prstGeom>
          <a:noFill/>
          <a:ln>
            <a:noFill/>
          </a:ln>
        </p:spPr>
      </p:pic>
      <p:sp>
        <p:nvSpPr>
          <p:cNvPr id="2006" name="Google Shape;2006;p255"/>
          <p:cNvSpPr txBox="1"/>
          <p:nvPr/>
        </p:nvSpPr>
        <p:spPr>
          <a:xfrm>
            <a:off x="229375" y="2725284"/>
            <a:ext cx="2133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44187"/>
                </a:solidFill>
                <a:latin typeface="Barlow"/>
                <a:ea typeface="Barlow"/>
                <a:cs typeface="Barlow"/>
                <a:sym typeface="Barlow"/>
              </a:rPr>
              <a:t>Permitting &amp; EAM</a:t>
            </a:r>
            <a:endParaRPr sz="1300" b="1">
              <a:solidFill>
                <a:srgbClr val="044187"/>
              </a:solidFill>
              <a:latin typeface="Barlow"/>
              <a:ea typeface="Barlow"/>
              <a:cs typeface="Barlow"/>
              <a:sym typeface="Barlow"/>
            </a:endParaRPr>
          </a:p>
        </p:txBody>
      </p:sp>
      <p:sp>
        <p:nvSpPr>
          <p:cNvPr id="2007" name="Google Shape;2007;p255"/>
          <p:cNvSpPr txBox="1"/>
          <p:nvPr/>
        </p:nvSpPr>
        <p:spPr>
          <a:xfrm>
            <a:off x="322450" y="3126650"/>
            <a:ext cx="2181900" cy="1674600"/>
          </a:xfrm>
          <a:prstGeom prst="rect">
            <a:avLst/>
          </a:prstGeom>
          <a:noFill/>
          <a:ln>
            <a:noFill/>
          </a:ln>
        </p:spPr>
        <p:txBody>
          <a:bodyPr spcFirstLastPara="1" wrap="square" lIns="91425" tIns="91425" rIns="91425" bIns="91425" anchor="t" anchorCtr="0">
            <a:spAutoFit/>
          </a:bodyPr>
          <a:lstStyle/>
          <a:p>
            <a:pPr marL="228600" lvl="0" indent="-184150" algn="l" rtl="0">
              <a:lnSpc>
                <a:spcPct val="130000"/>
              </a:lnSpc>
              <a:spcBef>
                <a:spcPts val="0"/>
              </a:spcBef>
              <a:spcAft>
                <a:spcPts val="0"/>
              </a:spcAft>
              <a:buClr>
                <a:srgbClr val="2FA882"/>
              </a:buClr>
              <a:buSzPts val="1100"/>
              <a:buFont typeface="Arial"/>
              <a:buChar char="✓"/>
            </a:pPr>
            <a:r>
              <a:rPr lang="en" sz="1100">
                <a:solidFill>
                  <a:srgbClr val="000000"/>
                </a:solidFill>
                <a:latin typeface="Barlow"/>
                <a:ea typeface="Barlow"/>
                <a:cs typeface="Barlow"/>
                <a:sym typeface="Barlow"/>
              </a:rPr>
              <a:t>Dynamic applicant guide (PLC)</a:t>
            </a:r>
            <a:endParaRPr sz="1100">
              <a:solidFill>
                <a:srgbClr val="000000"/>
              </a:solidFill>
              <a:latin typeface="Barlow"/>
              <a:ea typeface="Barlow"/>
              <a:cs typeface="Barlow"/>
              <a:sym typeface="Barlow"/>
            </a:endParaRPr>
          </a:p>
          <a:p>
            <a:pPr marL="228600" lvl="0" indent="-184150" algn="l" rtl="0">
              <a:lnSpc>
                <a:spcPct val="130000"/>
              </a:lnSpc>
              <a:spcBef>
                <a:spcPts val="0"/>
              </a:spcBef>
              <a:spcAft>
                <a:spcPts val="0"/>
              </a:spcAft>
              <a:buClr>
                <a:srgbClr val="2FA882"/>
              </a:buClr>
              <a:buSzPts val="1100"/>
              <a:buFont typeface="Arial"/>
              <a:buChar char="✓"/>
            </a:pPr>
            <a:r>
              <a:rPr lang="en" sz="1100">
                <a:solidFill>
                  <a:srgbClr val="000000"/>
                </a:solidFill>
                <a:latin typeface="Barlow"/>
                <a:ea typeface="Barlow"/>
                <a:cs typeface="Barlow"/>
                <a:sym typeface="Barlow"/>
              </a:rPr>
              <a:t>Field Worker voice assistant (EAM)</a:t>
            </a:r>
            <a:endParaRPr sz="1100">
              <a:solidFill>
                <a:srgbClr val="000000"/>
              </a:solidFill>
              <a:latin typeface="Barlow"/>
              <a:ea typeface="Barlow"/>
              <a:cs typeface="Barlow"/>
              <a:sym typeface="Barlow"/>
            </a:endParaRPr>
          </a:p>
          <a:p>
            <a:pPr marL="228600" lvl="0" indent="-184150" algn="l" rtl="0">
              <a:lnSpc>
                <a:spcPct val="130000"/>
              </a:lnSpc>
              <a:spcBef>
                <a:spcPts val="0"/>
              </a:spcBef>
              <a:spcAft>
                <a:spcPts val="0"/>
              </a:spcAft>
              <a:buClr>
                <a:srgbClr val="2FA882"/>
              </a:buClr>
              <a:buSzPts val="1100"/>
              <a:buFont typeface="Barlow"/>
              <a:buChar char="✓"/>
            </a:pPr>
            <a:r>
              <a:rPr lang="en" sz="1100">
                <a:solidFill>
                  <a:srgbClr val="000000"/>
                </a:solidFill>
                <a:latin typeface="Barlow"/>
                <a:ea typeface="Barlow"/>
                <a:cs typeface="Barlow"/>
                <a:sym typeface="Barlow"/>
              </a:rPr>
              <a:t>Asset and Task search and navigation (EAM)</a:t>
            </a:r>
            <a:endParaRPr sz="1100">
              <a:solidFill>
                <a:srgbClr val="000000"/>
              </a:solidFill>
              <a:latin typeface="Barlow"/>
              <a:ea typeface="Barlow"/>
              <a:cs typeface="Barlow"/>
              <a:sym typeface="Barlow"/>
            </a:endParaRPr>
          </a:p>
          <a:p>
            <a:pPr marL="228600" lvl="0" indent="-184150" algn="l" rtl="0">
              <a:lnSpc>
                <a:spcPct val="130000"/>
              </a:lnSpc>
              <a:spcBef>
                <a:spcPts val="0"/>
              </a:spcBef>
              <a:spcAft>
                <a:spcPts val="0"/>
              </a:spcAft>
              <a:buClr>
                <a:srgbClr val="2FA882"/>
              </a:buClr>
              <a:buSzPts val="1100"/>
              <a:buFont typeface="Barlow"/>
              <a:buChar char="✓"/>
            </a:pPr>
            <a:r>
              <a:rPr lang="en" sz="1100">
                <a:solidFill>
                  <a:srgbClr val="000000"/>
                </a:solidFill>
                <a:latin typeface="Barlow"/>
                <a:ea typeface="Barlow"/>
                <a:cs typeface="Barlow"/>
                <a:sym typeface="Barlow"/>
              </a:rPr>
              <a:t>NLP search and filters (EAM)</a:t>
            </a:r>
            <a:endParaRPr sz="1100">
              <a:solidFill>
                <a:srgbClr val="000000"/>
              </a:solidFill>
              <a:latin typeface="Barlow"/>
              <a:ea typeface="Barlow"/>
              <a:cs typeface="Barlow"/>
              <a:sym typeface="Barlow"/>
            </a:endParaRPr>
          </a:p>
        </p:txBody>
      </p:sp>
      <p:cxnSp>
        <p:nvCxnSpPr>
          <p:cNvPr id="2008" name="Google Shape;2008;p255"/>
          <p:cNvCxnSpPr/>
          <p:nvPr/>
        </p:nvCxnSpPr>
        <p:spPr>
          <a:xfrm>
            <a:off x="561100" y="3103125"/>
            <a:ext cx="1488300" cy="0"/>
          </a:xfrm>
          <a:prstGeom prst="straightConnector1">
            <a:avLst/>
          </a:prstGeom>
          <a:noFill/>
          <a:ln w="9525" cap="flat" cmpd="sng">
            <a:solidFill>
              <a:srgbClr val="9A9DA1"/>
            </a:solidFill>
            <a:prstDash val="solid"/>
            <a:round/>
            <a:headEnd type="none" w="med" len="med"/>
            <a:tailEnd type="none" w="med" len="med"/>
          </a:ln>
        </p:spPr>
      </p:cxnSp>
      <p:sp>
        <p:nvSpPr>
          <p:cNvPr id="2009" name="Google Shape;2009;p255"/>
          <p:cNvSpPr txBox="1"/>
          <p:nvPr/>
        </p:nvSpPr>
        <p:spPr>
          <a:xfrm>
            <a:off x="2590500" y="2725284"/>
            <a:ext cx="2133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44187"/>
                </a:solidFill>
                <a:latin typeface="Barlow"/>
                <a:ea typeface="Barlow"/>
                <a:cs typeface="Barlow"/>
                <a:sym typeface="Barlow"/>
              </a:rPr>
              <a:t>Budgeting &amp; Planning</a:t>
            </a:r>
            <a:endParaRPr sz="1300" b="1">
              <a:solidFill>
                <a:srgbClr val="044187"/>
              </a:solidFill>
              <a:latin typeface="Barlow"/>
              <a:ea typeface="Barlow"/>
              <a:cs typeface="Barlow"/>
              <a:sym typeface="Barlow"/>
            </a:endParaRPr>
          </a:p>
        </p:txBody>
      </p:sp>
      <p:pic>
        <p:nvPicPr>
          <p:cNvPr id="2010" name="Google Shape;2010;p255"/>
          <p:cNvPicPr preferRelativeResize="0"/>
          <p:nvPr/>
        </p:nvPicPr>
        <p:blipFill>
          <a:blip r:embed="rId5">
            <a:alphaModFix/>
          </a:blip>
          <a:stretch>
            <a:fillRect/>
          </a:stretch>
        </p:blipFill>
        <p:spPr>
          <a:xfrm>
            <a:off x="2687850" y="1507325"/>
            <a:ext cx="2063823" cy="1053350"/>
          </a:xfrm>
          <a:prstGeom prst="rect">
            <a:avLst/>
          </a:prstGeom>
          <a:noFill/>
          <a:ln>
            <a:noFill/>
          </a:ln>
        </p:spPr>
      </p:pic>
      <p:sp>
        <p:nvSpPr>
          <p:cNvPr id="2011" name="Google Shape;2011;p255"/>
          <p:cNvSpPr txBox="1"/>
          <p:nvPr/>
        </p:nvSpPr>
        <p:spPr>
          <a:xfrm>
            <a:off x="2608457" y="3126650"/>
            <a:ext cx="2035500" cy="1894800"/>
          </a:xfrm>
          <a:prstGeom prst="rect">
            <a:avLst/>
          </a:prstGeom>
          <a:noFill/>
          <a:ln>
            <a:noFill/>
          </a:ln>
        </p:spPr>
        <p:txBody>
          <a:bodyPr spcFirstLastPara="1" wrap="square" lIns="91425" tIns="91425" rIns="91425" bIns="91425" anchor="t" anchorCtr="0">
            <a:spAutoFit/>
          </a:bodyPr>
          <a:lstStyle/>
          <a:p>
            <a:pPr marL="228600" lvl="0" indent="-184150" algn="l" rtl="0">
              <a:lnSpc>
                <a:spcPct val="130000"/>
              </a:lnSpc>
              <a:spcBef>
                <a:spcPts val="0"/>
              </a:spcBef>
              <a:spcAft>
                <a:spcPts val="0"/>
              </a:spcAft>
              <a:buClr>
                <a:srgbClr val="2FA882"/>
              </a:buClr>
              <a:buSzPts val="1100"/>
              <a:buFont typeface="Arial"/>
              <a:buChar char="✓"/>
            </a:pPr>
            <a:r>
              <a:rPr lang="en" sz="1100">
                <a:solidFill>
                  <a:srgbClr val="000000"/>
                </a:solidFill>
                <a:latin typeface="Barlow"/>
                <a:ea typeface="Barlow"/>
                <a:cs typeface="Barlow"/>
                <a:sym typeface="Barlow"/>
              </a:rPr>
              <a:t>Global Search and Intelligent Assistant </a:t>
            </a:r>
            <a:endParaRPr sz="1100">
              <a:solidFill>
                <a:srgbClr val="000000"/>
              </a:solidFill>
              <a:latin typeface="Barlow"/>
              <a:ea typeface="Barlow"/>
              <a:cs typeface="Barlow"/>
              <a:sym typeface="Barlow"/>
            </a:endParaRPr>
          </a:p>
          <a:p>
            <a:pPr marL="228600" lvl="0" indent="-184150" algn="l" rtl="0">
              <a:lnSpc>
                <a:spcPct val="130000"/>
              </a:lnSpc>
              <a:spcBef>
                <a:spcPts val="0"/>
              </a:spcBef>
              <a:spcAft>
                <a:spcPts val="0"/>
              </a:spcAft>
              <a:buClr>
                <a:srgbClr val="2FA882"/>
              </a:buClr>
              <a:buSzPts val="1100"/>
              <a:buFont typeface="Arial"/>
              <a:buChar char="✓"/>
            </a:pPr>
            <a:r>
              <a:rPr lang="en" sz="1100">
                <a:solidFill>
                  <a:srgbClr val="000000"/>
                </a:solidFill>
                <a:latin typeface="Barlow"/>
                <a:ea typeface="Barlow"/>
                <a:cs typeface="Barlow"/>
                <a:sym typeface="Barlow"/>
              </a:rPr>
              <a:t>Auto generation of stories and budget books</a:t>
            </a:r>
            <a:endParaRPr sz="1100">
              <a:solidFill>
                <a:srgbClr val="000000"/>
              </a:solidFill>
              <a:latin typeface="Barlow"/>
              <a:ea typeface="Barlow"/>
              <a:cs typeface="Barlow"/>
              <a:sym typeface="Barlow"/>
            </a:endParaRPr>
          </a:p>
          <a:p>
            <a:pPr marL="228600" lvl="0" indent="-184150" algn="l" rtl="0">
              <a:lnSpc>
                <a:spcPct val="130000"/>
              </a:lnSpc>
              <a:spcBef>
                <a:spcPts val="0"/>
              </a:spcBef>
              <a:spcAft>
                <a:spcPts val="0"/>
              </a:spcAft>
              <a:buClr>
                <a:srgbClr val="2FA882"/>
              </a:buClr>
              <a:buSzPts val="1100"/>
              <a:buFont typeface="Arial"/>
              <a:buChar char="✓"/>
            </a:pPr>
            <a:r>
              <a:rPr lang="en" sz="1100">
                <a:solidFill>
                  <a:srgbClr val="000000"/>
                </a:solidFill>
                <a:latin typeface="Barlow"/>
                <a:ea typeface="Barlow"/>
                <a:cs typeface="Barlow"/>
                <a:sym typeface="Barlow"/>
              </a:rPr>
              <a:t>Auto-Narratives from tables, charts and graphs</a:t>
            </a:r>
            <a:endParaRPr sz="1100">
              <a:solidFill>
                <a:srgbClr val="000000"/>
              </a:solidFill>
              <a:latin typeface="Barlow"/>
              <a:ea typeface="Barlow"/>
              <a:cs typeface="Barlow"/>
              <a:sym typeface="Barlow"/>
            </a:endParaRPr>
          </a:p>
          <a:p>
            <a:pPr marL="228600" lvl="0" indent="-184150" algn="l" rtl="0">
              <a:lnSpc>
                <a:spcPct val="130000"/>
              </a:lnSpc>
              <a:spcBef>
                <a:spcPts val="0"/>
              </a:spcBef>
              <a:spcAft>
                <a:spcPts val="0"/>
              </a:spcAft>
              <a:buClr>
                <a:srgbClr val="2FA882"/>
              </a:buClr>
              <a:buSzPts val="1100"/>
              <a:buFont typeface="Barlow"/>
              <a:buChar char="✓"/>
            </a:pPr>
            <a:r>
              <a:rPr lang="en" sz="1100">
                <a:solidFill>
                  <a:srgbClr val="000000"/>
                </a:solidFill>
                <a:latin typeface="Barlow"/>
                <a:ea typeface="Barlow"/>
                <a:cs typeface="Barlow"/>
                <a:sym typeface="Barlow"/>
              </a:rPr>
              <a:t>Synthesis of Community Feedback.</a:t>
            </a:r>
            <a:endParaRPr sz="1100">
              <a:solidFill>
                <a:srgbClr val="000000"/>
              </a:solidFill>
              <a:latin typeface="Barlow"/>
              <a:ea typeface="Barlow"/>
              <a:cs typeface="Barlow"/>
              <a:sym typeface="Barlow"/>
            </a:endParaRPr>
          </a:p>
        </p:txBody>
      </p:sp>
      <p:cxnSp>
        <p:nvCxnSpPr>
          <p:cNvPr id="2012" name="Google Shape;2012;p255"/>
          <p:cNvCxnSpPr/>
          <p:nvPr/>
        </p:nvCxnSpPr>
        <p:spPr>
          <a:xfrm>
            <a:off x="2923300" y="3103125"/>
            <a:ext cx="1488300" cy="0"/>
          </a:xfrm>
          <a:prstGeom prst="straightConnector1">
            <a:avLst/>
          </a:prstGeom>
          <a:noFill/>
          <a:ln w="9525" cap="flat" cmpd="sng">
            <a:solidFill>
              <a:srgbClr val="9A9DA1"/>
            </a:solidFill>
            <a:prstDash val="solid"/>
            <a:round/>
            <a:headEnd type="none" w="med" len="med"/>
            <a:tailEnd type="none" w="med" len="med"/>
          </a:ln>
        </p:spPr>
      </p:cxnSp>
      <p:pic>
        <p:nvPicPr>
          <p:cNvPr id="2013" name="Google Shape;2013;p255"/>
          <p:cNvPicPr preferRelativeResize="0"/>
          <p:nvPr/>
        </p:nvPicPr>
        <p:blipFill>
          <a:blip r:embed="rId6">
            <a:alphaModFix/>
          </a:blip>
          <a:stretch>
            <a:fillRect/>
          </a:stretch>
        </p:blipFill>
        <p:spPr>
          <a:xfrm>
            <a:off x="5023600" y="1507325"/>
            <a:ext cx="1942987" cy="1064300"/>
          </a:xfrm>
          <a:prstGeom prst="rect">
            <a:avLst/>
          </a:prstGeom>
          <a:noFill/>
          <a:ln>
            <a:noFill/>
          </a:ln>
        </p:spPr>
      </p:pic>
      <p:sp>
        <p:nvSpPr>
          <p:cNvPr id="2014" name="Google Shape;2014;p255"/>
          <p:cNvSpPr txBox="1"/>
          <p:nvPr/>
        </p:nvSpPr>
        <p:spPr>
          <a:xfrm>
            <a:off x="4574353" y="2725284"/>
            <a:ext cx="25674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44187"/>
                </a:solidFill>
                <a:latin typeface="Barlow"/>
                <a:ea typeface="Barlow"/>
                <a:cs typeface="Barlow"/>
                <a:sym typeface="Barlow"/>
              </a:rPr>
              <a:t>Financials</a:t>
            </a:r>
            <a:endParaRPr sz="1300" b="1">
              <a:solidFill>
                <a:srgbClr val="044187"/>
              </a:solidFill>
              <a:latin typeface="Barlow"/>
              <a:ea typeface="Barlow"/>
              <a:cs typeface="Barlow"/>
              <a:sym typeface="Barlow"/>
            </a:endParaRPr>
          </a:p>
        </p:txBody>
      </p:sp>
      <p:cxnSp>
        <p:nvCxnSpPr>
          <p:cNvPr id="2015" name="Google Shape;2015;p255"/>
          <p:cNvCxnSpPr/>
          <p:nvPr/>
        </p:nvCxnSpPr>
        <p:spPr>
          <a:xfrm>
            <a:off x="5133100" y="3103125"/>
            <a:ext cx="1488300" cy="0"/>
          </a:xfrm>
          <a:prstGeom prst="straightConnector1">
            <a:avLst/>
          </a:prstGeom>
          <a:noFill/>
          <a:ln w="9525" cap="flat" cmpd="sng">
            <a:solidFill>
              <a:srgbClr val="9A9DA1"/>
            </a:solidFill>
            <a:prstDash val="solid"/>
            <a:round/>
            <a:headEnd type="none" w="med" len="med"/>
            <a:tailEnd type="none" w="med" len="med"/>
          </a:ln>
        </p:spPr>
      </p:cxnSp>
      <p:sp>
        <p:nvSpPr>
          <p:cNvPr id="2016" name="Google Shape;2016;p255"/>
          <p:cNvSpPr txBox="1"/>
          <p:nvPr/>
        </p:nvSpPr>
        <p:spPr>
          <a:xfrm>
            <a:off x="4894457" y="3126650"/>
            <a:ext cx="2035500" cy="1454700"/>
          </a:xfrm>
          <a:prstGeom prst="rect">
            <a:avLst/>
          </a:prstGeom>
          <a:noFill/>
          <a:ln>
            <a:noFill/>
          </a:ln>
        </p:spPr>
        <p:txBody>
          <a:bodyPr spcFirstLastPara="1" wrap="square" lIns="91425" tIns="91425" rIns="91425" bIns="91425" anchor="t" anchorCtr="0">
            <a:spAutoFit/>
          </a:bodyPr>
          <a:lstStyle/>
          <a:p>
            <a:pPr marL="228600" lvl="0" indent="-184150" algn="l" rtl="0">
              <a:lnSpc>
                <a:spcPct val="130000"/>
              </a:lnSpc>
              <a:spcBef>
                <a:spcPts val="0"/>
              </a:spcBef>
              <a:spcAft>
                <a:spcPts val="0"/>
              </a:spcAft>
              <a:buClr>
                <a:srgbClr val="2FA882"/>
              </a:buClr>
              <a:buSzPts val="1100"/>
              <a:buFont typeface="Arial"/>
              <a:buChar char="✓"/>
            </a:pPr>
            <a:r>
              <a:rPr lang="en" sz="1100">
                <a:solidFill>
                  <a:srgbClr val="000000"/>
                </a:solidFill>
                <a:latin typeface="Barlow"/>
                <a:ea typeface="Barlow"/>
                <a:cs typeface="Barlow"/>
                <a:sym typeface="Barlow"/>
              </a:rPr>
              <a:t>Smartscan for Invoice Entry and Validation (H1)</a:t>
            </a:r>
            <a:endParaRPr sz="1100">
              <a:solidFill>
                <a:srgbClr val="000000"/>
              </a:solidFill>
              <a:latin typeface="Barlow"/>
              <a:ea typeface="Barlow"/>
              <a:cs typeface="Barlow"/>
              <a:sym typeface="Barlow"/>
            </a:endParaRPr>
          </a:p>
          <a:p>
            <a:pPr marL="228600" lvl="0" indent="-184150" algn="l" rtl="0">
              <a:lnSpc>
                <a:spcPct val="130000"/>
              </a:lnSpc>
              <a:spcBef>
                <a:spcPts val="0"/>
              </a:spcBef>
              <a:spcAft>
                <a:spcPts val="0"/>
              </a:spcAft>
              <a:buClr>
                <a:srgbClr val="2FA882"/>
              </a:buClr>
              <a:buSzPts val="1100"/>
              <a:buFont typeface="Arial"/>
              <a:buChar char="✓"/>
            </a:pPr>
            <a:r>
              <a:rPr lang="en" sz="1100">
                <a:solidFill>
                  <a:srgbClr val="000000"/>
                </a:solidFill>
                <a:latin typeface="Barlow"/>
                <a:ea typeface="Barlow"/>
                <a:cs typeface="Barlow"/>
                <a:sym typeface="Barlow"/>
              </a:rPr>
              <a:t>Application Navigation (H1)</a:t>
            </a:r>
            <a:endParaRPr sz="1100">
              <a:solidFill>
                <a:srgbClr val="000000"/>
              </a:solidFill>
              <a:latin typeface="Barlow"/>
              <a:ea typeface="Barlow"/>
              <a:cs typeface="Barlow"/>
              <a:sym typeface="Barlow"/>
            </a:endParaRPr>
          </a:p>
          <a:p>
            <a:pPr marL="228600" lvl="0" indent="-184150" algn="l" rtl="0">
              <a:lnSpc>
                <a:spcPct val="130000"/>
              </a:lnSpc>
              <a:spcBef>
                <a:spcPts val="0"/>
              </a:spcBef>
              <a:spcAft>
                <a:spcPts val="0"/>
              </a:spcAft>
              <a:buClr>
                <a:srgbClr val="2FA882"/>
              </a:buClr>
              <a:buSzPts val="1100"/>
              <a:buFont typeface="Arial"/>
              <a:buChar char="✓"/>
            </a:pPr>
            <a:r>
              <a:rPr lang="en" sz="1100">
                <a:solidFill>
                  <a:srgbClr val="000000"/>
                </a:solidFill>
                <a:latin typeface="Barlow"/>
                <a:ea typeface="Barlow"/>
                <a:cs typeface="Barlow"/>
                <a:sym typeface="Barlow"/>
              </a:rPr>
              <a:t>NLP for Flexible Inquiries (H1) </a:t>
            </a:r>
            <a:endParaRPr sz="1100">
              <a:solidFill>
                <a:srgbClr val="000000"/>
              </a:solidFill>
              <a:latin typeface="Barlow"/>
              <a:ea typeface="Barlow"/>
              <a:cs typeface="Barlow"/>
              <a:sym typeface="Barlow"/>
            </a:endParaRPr>
          </a:p>
          <a:p>
            <a:pPr marL="0" lvl="0" indent="0" algn="l" rtl="0">
              <a:lnSpc>
                <a:spcPct val="130000"/>
              </a:lnSpc>
              <a:spcBef>
                <a:spcPts val="0"/>
              </a:spcBef>
              <a:spcAft>
                <a:spcPts val="0"/>
              </a:spcAft>
              <a:buNone/>
            </a:pPr>
            <a:endParaRPr sz="1100">
              <a:solidFill>
                <a:srgbClr val="000000"/>
              </a:solidFill>
              <a:latin typeface="Barlow"/>
              <a:ea typeface="Barlow"/>
              <a:cs typeface="Barlow"/>
              <a:sym typeface="Barlow"/>
            </a:endParaRPr>
          </a:p>
        </p:txBody>
      </p:sp>
      <p:pic>
        <p:nvPicPr>
          <p:cNvPr id="2017" name="Google Shape;2017;p255"/>
          <p:cNvPicPr preferRelativeResize="0"/>
          <p:nvPr/>
        </p:nvPicPr>
        <p:blipFill rotWithShape="1">
          <a:blip r:embed="rId7">
            <a:alphaModFix/>
          </a:blip>
          <a:srcRect l="26503"/>
          <a:stretch/>
        </p:blipFill>
        <p:spPr>
          <a:xfrm>
            <a:off x="7217320" y="1266600"/>
            <a:ext cx="1770328" cy="1279550"/>
          </a:xfrm>
          <a:prstGeom prst="rect">
            <a:avLst/>
          </a:prstGeom>
          <a:noFill/>
          <a:ln>
            <a:noFill/>
          </a:ln>
        </p:spPr>
      </p:pic>
      <p:sp>
        <p:nvSpPr>
          <p:cNvPr id="2018" name="Google Shape;2018;p255"/>
          <p:cNvSpPr txBox="1"/>
          <p:nvPr/>
        </p:nvSpPr>
        <p:spPr>
          <a:xfrm>
            <a:off x="7057400" y="2725284"/>
            <a:ext cx="2133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44187"/>
                </a:solidFill>
                <a:latin typeface="Barlow"/>
                <a:ea typeface="Barlow"/>
                <a:cs typeface="Barlow"/>
                <a:sym typeface="Barlow"/>
              </a:rPr>
              <a:t>Procurement</a:t>
            </a:r>
            <a:endParaRPr sz="1300" b="1">
              <a:solidFill>
                <a:srgbClr val="044187"/>
              </a:solidFill>
              <a:latin typeface="Barlow"/>
              <a:ea typeface="Barlow"/>
              <a:cs typeface="Barlow"/>
              <a:sym typeface="Barlow"/>
            </a:endParaRPr>
          </a:p>
        </p:txBody>
      </p:sp>
      <p:sp>
        <p:nvSpPr>
          <p:cNvPr id="2019" name="Google Shape;2019;p255"/>
          <p:cNvSpPr txBox="1"/>
          <p:nvPr/>
        </p:nvSpPr>
        <p:spPr>
          <a:xfrm>
            <a:off x="7104250" y="3126650"/>
            <a:ext cx="2133900" cy="1674600"/>
          </a:xfrm>
          <a:prstGeom prst="rect">
            <a:avLst/>
          </a:prstGeom>
          <a:noFill/>
          <a:ln>
            <a:noFill/>
          </a:ln>
        </p:spPr>
        <p:txBody>
          <a:bodyPr spcFirstLastPara="1" wrap="square" lIns="91425" tIns="91425" rIns="91425" bIns="91425" anchor="t" anchorCtr="0">
            <a:spAutoFit/>
          </a:bodyPr>
          <a:lstStyle/>
          <a:p>
            <a:pPr marL="228600" lvl="0" indent="-184150" algn="l" rtl="0">
              <a:lnSpc>
                <a:spcPct val="130000"/>
              </a:lnSpc>
              <a:spcBef>
                <a:spcPts val="0"/>
              </a:spcBef>
              <a:spcAft>
                <a:spcPts val="0"/>
              </a:spcAft>
              <a:buClr>
                <a:srgbClr val="2FA882"/>
              </a:buClr>
              <a:buSzPts val="1100"/>
              <a:buFont typeface="Arial"/>
              <a:buChar char="✓"/>
            </a:pPr>
            <a:r>
              <a:rPr lang="en" sz="1100">
                <a:solidFill>
                  <a:srgbClr val="000000"/>
                </a:solidFill>
                <a:latin typeface="Barlow"/>
                <a:ea typeface="Barlow"/>
                <a:cs typeface="Barlow"/>
                <a:sym typeface="Barlow"/>
              </a:rPr>
              <a:t>Automatic categorization of goods and services</a:t>
            </a:r>
            <a:endParaRPr sz="1100">
              <a:solidFill>
                <a:srgbClr val="000000"/>
              </a:solidFill>
              <a:latin typeface="Barlow"/>
              <a:ea typeface="Barlow"/>
              <a:cs typeface="Barlow"/>
              <a:sym typeface="Barlow"/>
            </a:endParaRPr>
          </a:p>
          <a:p>
            <a:pPr marL="228600" lvl="0" indent="-184150" algn="l" rtl="0">
              <a:lnSpc>
                <a:spcPct val="130000"/>
              </a:lnSpc>
              <a:spcBef>
                <a:spcPts val="0"/>
              </a:spcBef>
              <a:spcAft>
                <a:spcPts val="0"/>
              </a:spcAft>
              <a:buClr>
                <a:srgbClr val="2FA882"/>
              </a:buClr>
              <a:buSzPts val="1100"/>
              <a:buFont typeface="Arial"/>
              <a:buChar char="✓"/>
            </a:pPr>
            <a:r>
              <a:rPr lang="en" sz="1100">
                <a:solidFill>
                  <a:srgbClr val="000000"/>
                </a:solidFill>
                <a:latin typeface="Barlow"/>
                <a:ea typeface="Barlow"/>
                <a:cs typeface="Barlow"/>
                <a:sym typeface="Barlow"/>
              </a:rPr>
              <a:t>Automated supplier discovery</a:t>
            </a:r>
            <a:endParaRPr sz="1100">
              <a:solidFill>
                <a:srgbClr val="000000"/>
              </a:solidFill>
              <a:latin typeface="Barlow"/>
              <a:ea typeface="Barlow"/>
              <a:cs typeface="Barlow"/>
              <a:sym typeface="Barlow"/>
            </a:endParaRPr>
          </a:p>
          <a:p>
            <a:pPr marL="228600" lvl="0" indent="-184150" algn="l" rtl="0">
              <a:lnSpc>
                <a:spcPct val="130000"/>
              </a:lnSpc>
              <a:spcBef>
                <a:spcPts val="0"/>
              </a:spcBef>
              <a:spcAft>
                <a:spcPts val="0"/>
              </a:spcAft>
              <a:buClr>
                <a:srgbClr val="2FA882"/>
              </a:buClr>
              <a:buSzPts val="1100"/>
              <a:buFont typeface="Arial"/>
              <a:buChar char="✓"/>
            </a:pPr>
            <a:r>
              <a:rPr lang="en" sz="1100">
                <a:solidFill>
                  <a:srgbClr val="000000"/>
                </a:solidFill>
                <a:latin typeface="Barlow"/>
                <a:ea typeface="Barlow"/>
                <a:cs typeface="Barlow"/>
                <a:sym typeface="Barlow"/>
              </a:rPr>
              <a:t>Auto Generation of Purchasing Specifications and Statements of Work</a:t>
            </a:r>
            <a:endParaRPr sz="1100">
              <a:solidFill>
                <a:srgbClr val="000000"/>
              </a:solidFill>
              <a:latin typeface="Barlow"/>
              <a:ea typeface="Barlow"/>
              <a:cs typeface="Barlow"/>
              <a:sym typeface="Barlow"/>
            </a:endParaRPr>
          </a:p>
        </p:txBody>
      </p:sp>
      <p:cxnSp>
        <p:nvCxnSpPr>
          <p:cNvPr id="2020" name="Google Shape;2020;p255"/>
          <p:cNvCxnSpPr/>
          <p:nvPr/>
        </p:nvCxnSpPr>
        <p:spPr>
          <a:xfrm>
            <a:off x="7419100" y="3103125"/>
            <a:ext cx="1488300" cy="0"/>
          </a:xfrm>
          <a:prstGeom prst="straightConnector1">
            <a:avLst/>
          </a:prstGeom>
          <a:noFill/>
          <a:ln w="9525" cap="flat" cmpd="sng">
            <a:solidFill>
              <a:srgbClr val="9A9DA1"/>
            </a:solidFill>
            <a:prstDash val="solid"/>
            <a:round/>
            <a:headEnd type="none" w="med" len="med"/>
            <a:tailEnd type="non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sp>
        <p:nvSpPr>
          <p:cNvPr id="2025" name="Google Shape;2025;p256"/>
          <p:cNvSpPr txBox="1">
            <a:spLocks noGrp="1"/>
          </p:cNvSpPr>
          <p:nvPr>
            <p:ph type="ctrTitle"/>
          </p:nvPr>
        </p:nvSpPr>
        <p:spPr>
          <a:xfrm>
            <a:off x="311700" y="744575"/>
            <a:ext cx="7137900" cy="2052600"/>
          </a:xfrm>
          <a:prstGeom prst="rect">
            <a:avLst/>
          </a:prstGeom>
        </p:spPr>
        <p:txBody>
          <a:bodyPr spcFirstLastPara="1" wrap="square" lIns="0" tIns="91425" rIns="0" bIns="91425" anchor="b" anchorCtr="0">
            <a:noAutofit/>
          </a:bodyPr>
          <a:lstStyle/>
          <a:p>
            <a:pPr marL="0" lvl="0" indent="0" algn="l" rtl="0">
              <a:spcBef>
                <a:spcPts val="0"/>
              </a:spcBef>
              <a:spcAft>
                <a:spcPts val="0"/>
              </a:spcAft>
              <a:buNone/>
            </a:pPr>
            <a:r>
              <a:rPr lang="en"/>
              <a:t>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99"/>
        <p:cNvGrpSpPr/>
        <p:nvPr/>
      </p:nvGrpSpPr>
      <p:grpSpPr>
        <a:xfrm>
          <a:off x="0" y="0"/>
          <a:ext cx="0" cy="0"/>
          <a:chOff x="0" y="0"/>
          <a:chExt cx="0" cy="0"/>
        </a:xfrm>
      </p:grpSpPr>
      <p:cxnSp>
        <p:nvCxnSpPr>
          <p:cNvPr id="1800" name="Google Shape;1800;p230"/>
          <p:cNvCxnSpPr/>
          <p:nvPr/>
        </p:nvCxnSpPr>
        <p:spPr>
          <a:xfrm>
            <a:off x="484625" y="3667925"/>
            <a:ext cx="25500" cy="76800"/>
          </a:xfrm>
          <a:prstGeom prst="straightConnector1">
            <a:avLst/>
          </a:prstGeom>
          <a:noFill/>
          <a:ln w="9525" cap="flat" cmpd="sng">
            <a:solidFill>
              <a:srgbClr val="D8D8D8"/>
            </a:solidFill>
            <a:prstDash val="solid"/>
            <a:round/>
            <a:headEnd type="none" w="med" len="med"/>
            <a:tailEnd type="none" w="med" len="med"/>
          </a:ln>
        </p:spPr>
      </p:cxnSp>
      <p:sp>
        <p:nvSpPr>
          <p:cNvPr id="1801" name="Google Shape;1801;p230"/>
          <p:cNvSpPr txBox="1">
            <a:spLocks noGrp="1"/>
          </p:cNvSpPr>
          <p:nvPr>
            <p:ph type="body" idx="1"/>
          </p:nvPr>
        </p:nvSpPr>
        <p:spPr>
          <a:xfrm>
            <a:off x="311700" y="942200"/>
            <a:ext cx="7188600" cy="2263500"/>
          </a:xfrm>
          <a:prstGeom prst="rect">
            <a:avLst/>
          </a:prstGeom>
        </p:spPr>
        <p:txBody>
          <a:bodyPr spcFirstLastPara="1" wrap="square" lIns="0" tIns="91425" rIns="0" bIns="91425" anchor="t" anchorCtr="0">
            <a:noAutofit/>
          </a:bodyPr>
          <a:lstStyle/>
          <a:p>
            <a:pPr marL="457200" lvl="0" indent="-317500" algn="l" rtl="0">
              <a:lnSpc>
                <a:spcPct val="150000"/>
              </a:lnSpc>
              <a:spcBef>
                <a:spcPts val="0"/>
              </a:spcBef>
              <a:spcAft>
                <a:spcPts val="0"/>
              </a:spcAft>
              <a:buClr>
                <a:schemeClr val="dk2"/>
              </a:buClr>
              <a:buSzPts val="1400"/>
              <a:buChar char="●"/>
            </a:pPr>
            <a:r>
              <a:rPr lang="en" sz="1600">
                <a:latin typeface="Barlow SemiBold"/>
                <a:ea typeface="Barlow SemiBold"/>
                <a:cs typeface="Barlow SemiBold"/>
                <a:sym typeface="Barlow SemiBold"/>
              </a:rPr>
              <a:t>Introduction</a:t>
            </a:r>
            <a:endParaRPr sz="1600">
              <a:latin typeface="Barlow SemiBold"/>
              <a:ea typeface="Barlow SemiBold"/>
              <a:cs typeface="Barlow SemiBold"/>
              <a:sym typeface="Barlow SemiBold"/>
            </a:endParaRPr>
          </a:p>
          <a:p>
            <a:pPr marL="457200" lvl="0" indent="-317500" algn="l" rtl="0">
              <a:lnSpc>
                <a:spcPct val="150000"/>
              </a:lnSpc>
              <a:spcBef>
                <a:spcPts val="1000"/>
              </a:spcBef>
              <a:spcAft>
                <a:spcPts val="0"/>
              </a:spcAft>
              <a:buClr>
                <a:schemeClr val="dk2"/>
              </a:buClr>
              <a:buSzPts val="1400"/>
              <a:buChar char="●"/>
            </a:pPr>
            <a:r>
              <a:rPr lang="en" sz="1600">
                <a:latin typeface="Barlow SemiBold"/>
                <a:ea typeface="Barlow SemiBold"/>
                <a:cs typeface="Barlow SemiBold"/>
                <a:sym typeface="Barlow SemiBold"/>
              </a:rPr>
              <a:t>What is AI? Generative AI vs Machine Learning</a:t>
            </a:r>
            <a:endParaRPr sz="1600">
              <a:latin typeface="Barlow SemiBold"/>
              <a:ea typeface="Barlow SemiBold"/>
              <a:cs typeface="Barlow SemiBold"/>
              <a:sym typeface="Barlow SemiBold"/>
            </a:endParaRPr>
          </a:p>
          <a:p>
            <a:pPr marL="457200" lvl="0" indent="-330200" algn="l" rtl="0">
              <a:lnSpc>
                <a:spcPct val="150000"/>
              </a:lnSpc>
              <a:spcBef>
                <a:spcPts val="1000"/>
              </a:spcBef>
              <a:spcAft>
                <a:spcPts val="0"/>
              </a:spcAft>
              <a:buClr>
                <a:schemeClr val="dk2"/>
              </a:buClr>
              <a:buSzPts val="1600"/>
              <a:buFont typeface="Barlow SemiBold"/>
              <a:buChar char="●"/>
            </a:pPr>
            <a:r>
              <a:rPr lang="en" sz="1600">
                <a:latin typeface="Barlow SemiBold"/>
                <a:ea typeface="Barlow SemiBold"/>
                <a:cs typeface="Barlow SemiBold"/>
                <a:sym typeface="Barlow SemiBold"/>
              </a:rPr>
              <a:t>How You Can Use AI in the Finance Office</a:t>
            </a:r>
            <a:endParaRPr sz="1600">
              <a:latin typeface="Barlow SemiBold"/>
              <a:ea typeface="Barlow SemiBold"/>
              <a:cs typeface="Barlow SemiBold"/>
              <a:sym typeface="Barlow SemiBold"/>
            </a:endParaRPr>
          </a:p>
          <a:p>
            <a:pPr marL="457200" lvl="0" indent="-330200" algn="l" rtl="0">
              <a:lnSpc>
                <a:spcPct val="150000"/>
              </a:lnSpc>
              <a:spcBef>
                <a:spcPts val="1000"/>
              </a:spcBef>
              <a:spcAft>
                <a:spcPts val="0"/>
              </a:spcAft>
              <a:buClr>
                <a:schemeClr val="dk2"/>
              </a:buClr>
              <a:buSzPts val="1600"/>
              <a:buFont typeface="Barlow SemiBold"/>
              <a:buChar char="●"/>
            </a:pPr>
            <a:r>
              <a:rPr lang="en" sz="1600">
                <a:latin typeface="Barlow SemiBold"/>
                <a:ea typeface="Barlow SemiBold"/>
                <a:cs typeface="Barlow SemiBold"/>
                <a:sym typeface="Barlow SemiBold"/>
              </a:rPr>
              <a:t>Not all AI is Created Equal</a:t>
            </a:r>
            <a:endParaRPr sz="1600">
              <a:latin typeface="Barlow SemiBold"/>
              <a:ea typeface="Barlow SemiBold"/>
              <a:cs typeface="Barlow SemiBold"/>
              <a:sym typeface="Barlow SemiBold"/>
            </a:endParaRPr>
          </a:p>
          <a:p>
            <a:pPr marL="457200" lvl="0" indent="-330200" algn="l" rtl="0">
              <a:lnSpc>
                <a:spcPct val="150000"/>
              </a:lnSpc>
              <a:spcBef>
                <a:spcPts val="1000"/>
              </a:spcBef>
              <a:spcAft>
                <a:spcPts val="0"/>
              </a:spcAft>
              <a:buClr>
                <a:schemeClr val="dk2"/>
              </a:buClr>
              <a:buSzPts val="1600"/>
              <a:buFont typeface="Barlow SemiBold"/>
              <a:buChar char="●"/>
            </a:pPr>
            <a:r>
              <a:rPr lang="en" sz="1600">
                <a:latin typeface="Barlow SemiBold"/>
                <a:ea typeface="Barlow SemiBold"/>
                <a:cs typeface="Barlow SemiBold"/>
                <a:sym typeface="Barlow SemiBold"/>
              </a:rPr>
              <a:t>Prompt Best Practices for Getting the Best Results</a:t>
            </a:r>
            <a:endParaRPr sz="1600">
              <a:latin typeface="Barlow SemiBold"/>
              <a:ea typeface="Barlow SemiBold"/>
              <a:cs typeface="Barlow SemiBold"/>
              <a:sym typeface="Barlow SemiBold"/>
            </a:endParaRPr>
          </a:p>
          <a:p>
            <a:pPr marL="457200" lvl="0" indent="-330200" algn="l" rtl="0">
              <a:lnSpc>
                <a:spcPct val="150000"/>
              </a:lnSpc>
              <a:spcBef>
                <a:spcPts val="1000"/>
              </a:spcBef>
              <a:spcAft>
                <a:spcPts val="0"/>
              </a:spcAft>
              <a:buClr>
                <a:schemeClr val="dk2"/>
              </a:buClr>
              <a:buSzPts val="1600"/>
              <a:buFont typeface="Barlow SemiBold"/>
              <a:buChar char="●"/>
            </a:pPr>
            <a:r>
              <a:rPr lang="en" sz="1600">
                <a:latin typeface="Barlow SemiBold"/>
                <a:ea typeface="Barlow SemiBold"/>
                <a:cs typeface="Barlow SemiBold"/>
                <a:sym typeface="Barlow SemiBold"/>
              </a:rPr>
              <a:t>Excel Macro Creation Using Generative AI</a:t>
            </a:r>
            <a:endParaRPr sz="1600">
              <a:latin typeface="Barlow SemiBold"/>
              <a:ea typeface="Barlow SemiBold"/>
              <a:cs typeface="Barlow SemiBold"/>
              <a:sym typeface="Barlow SemiBold"/>
            </a:endParaRPr>
          </a:p>
          <a:p>
            <a:pPr marL="457200" lvl="0" indent="-317500" algn="l" rtl="0">
              <a:lnSpc>
                <a:spcPct val="150000"/>
              </a:lnSpc>
              <a:spcBef>
                <a:spcPts val="1000"/>
              </a:spcBef>
              <a:spcAft>
                <a:spcPts val="0"/>
              </a:spcAft>
              <a:buClr>
                <a:schemeClr val="dk2"/>
              </a:buClr>
              <a:buSzPts val="1400"/>
              <a:buChar char="●"/>
            </a:pPr>
            <a:r>
              <a:rPr lang="en" sz="1600">
                <a:latin typeface="Barlow SemiBold"/>
                <a:ea typeface="Barlow SemiBold"/>
                <a:cs typeface="Barlow SemiBold"/>
                <a:sym typeface="Barlow SemiBold"/>
              </a:rPr>
              <a:t>Q&amp;A</a:t>
            </a:r>
            <a:endParaRPr sz="1600"/>
          </a:p>
          <a:p>
            <a:pPr marL="0" lvl="0" indent="0" algn="l" rtl="0">
              <a:lnSpc>
                <a:spcPct val="115000"/>
              </a:lnSpc>
              <a:spcBef>
                <a:spcPts val="1000"/>
              </a:spcBef>
              <a:spcAft>
                <a:spcPts val="1000"/>
              </a:spcAft>
              <a:buNone/>
            </a:pPr>
            <a:endParaRPr b="1"/>
          </a:p>
        </p:txBody>
      </p:sp>
      <p:sp>
        <p:nvSpPr>
          <p:cNvPr id="1802" name="Google Shape;1802;p230"/>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latin typeface="Barlow Condensed"/>
                <a:ea typeface="Barlow Condensed"/>
                <a:cs typeface="Barlow Condensed"/>
                <a:sym typeface="Barlow Condensed"/>
              </a:rPr>
              <a:t>Agenda</a:t>
            </a:r>
            <a:endParaRPr>
              <a:latin typeface="Barlow Condensed"/>
              <a:ea typeface="Barlow Condensed"/>
              <a:cs typeface="Barlow Condensed"/>
              <a:sym typeface="Barlow Condensed"/>
            </a:endParaRPr>
          </a:p>
        </p:txBody>
      </p:sp>
      <p:cxnSp>
        <p:nvCxnSpPr>
          <p:cNvPr id="1803" name="Google Shape;1803;p230"/>
          <p:cNvCxnSpPr/>
          <p:nvPr/>
        </p:nvCxnSpPr>
        <p:spPr>
          <a:xfrm flipH="1">
            <a:off x="483800" y="1169425"/>
            <a:ext cx="1800" cy="32637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1"/>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endParaRPr/>
          </a:p>
        </p:txBody>
      </p:sp>
      <p:pic>
        <p:nvPicPr>
          <p:cNvPr id="1809" name="Google Shape;1809;p231"/>
          <p:cNvPicPr preferRelativeResize="0"/>
          <p:nvPr/>
        </p:nvPicPr>
        <p:blipFill>
          <a:blip r:embed="rId3">
            <a:alphaModFix/>
          </a:blip>
          <a:stretch>
            <a:fillRect/>
          </a:stretch>
        </p:blipFill>
        <p:spPr>
          <a:xfrm>
            <a:off x="112375" y="180975"/>
            <a:ext cx="8353425" cy="2390775"/>
          </a:xfrm>
          <a:prstGeom prst="rect">
            <a:avLst/>
          </a:prstGeom>
          <a:noFill/>
          <a:ln>
            <a:noFill/>
          </a:ln>
        </p:spPr>
      </p:pic>
      <p:pic>
        <p:nvPicPr>
          <p:cNvPr id="1810" name="Google Shape;1810;p231"/>
          <p:cNvPicPr preferRelativeResize="0"/>
          <p:nvPr/>
        </p:nvPicPr>
        <p:blipFill>
          <a:blip r:embed="rId4">
            <a:alphaModFix/>
          </a:blip>
          <a:stretch>
            <a:fillRect/>
          </a:stretch>
        </p:blipFill>
        <p:spPr>
          <a:xfrm>
            <a:off x="1247775" y="2571750"/>
            <a:ext cx="7896225" cy="2085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14"/>
        <p:cNvGrpSpPr/>
        <p:nvPr/>
      </p:nvGrpSpPr>
      <p:grpSpPr>
        <a:xfrm>
          <a:off x="0" y="0"/>
          <a:ext cx="0" cy="0"/>
          <a:chOff x="0" y="0"/>
          <a:chExt cx="0" cy="0"/>
        </a:xfrm>
      </p:grpSpPr>
      <p:sp>
        <p:nvSpPr>
          <p:cNvPr id="1815" name="Google Shape;1815;p232"/>
          <p:cNvSpPr txBox="1">
            <a:spLocks noGrp="1"/>
          </p:cNvSpPr>
          <p:nvPr>
            <p:ph type="ctrTitle"/>
          </p:nvPr>
        </p:nvSpPr>
        <p:spPr>
          <a:xfrm>
            <a:off x="311700" y="1336500"/>
            <a:ext cx="6351300" cy="1155900"/>
          </a:xfrm>
          <a:prstGeom prst="rect">
            <a:avLst/>
          </a:prstGeom>
        </p:spPr>
        <p:txBody>
          <a:bodyPr spcFirstLastPara="1" wrap="square" lIns="0" tIns="91425" rIns="0" bIns="91425" anchor="b" anchorCtr="0">
            <a:noAutofit/>
          </a:bodyPr>
          <a:lstStyle/>
          <a:p>
            <a:pPr marL="0" lvl="0" indent="0" algn="l" rtl="0">
              <a:lnSpc>
                <a:spcPct val="100000"/>
              </a:lnSpc>
              <a:spcBef>
                <a:spcPts val="0"/>
              </a:spcBef>
              <a:spcAft>
                <a:spcPts val="0"/>
              </a:spcAft>
              <a:buSzPts val="990"/>
              <a:buNone/>
            </a:pPr>
            <a:r>
              <a:rPr lang="en">
                <a:latin typeface="Barlow Condensed"/>
                <a:ea typeface="Barlow Condensed"/>
                <a:cs typeface="Barlow Condensed"/>
                <a:sym typeface="Barlow Condensed"/>
              </a:rPr>
              <a:t>Poll #1</a:t>
            </a:r>
            <a:endParaRPr sz="4000">
              <a:latin typeface="Barlow Condensed"/>
              <a:ea typeface="Barlow Condensed"/>
              <a:cs typeface="Barlow Condensed"/>
              <a:sym typeface="Barlow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19"/>
        <p:cNvGrpSpPr/>
        <p:nvPr/>
      </p:nvGrpSpPr>
      <p:grpSpPr>
        <a:xfrm>
          <a:off x="0" y="0"/>
          <a:ext cx="0" cy="0"/>
          <a:chOff x="0" y="0"/>
          <a:chExt cx="0" cy="0"/>
        </a:xfrm>
      </p:grpSpPr>
      <p:sp>
        <p:nvSpPr>
          <p:cNvPr id="1820" name="Google Shape;1820;p233"/>
          <p:cNvSpPr txBox="1">
            <a:spLocks noGrp="1"/>
          </p:cNvSpPr>
          <p:nvPr>
            <p:ph type="body" idx="1"/>
          </p:nvPr>
        </p:nvSpPr>
        <p:spPr>
          <a:xfrm>
            <a:off x="334100" y="1407850"/>
            <a:ext cx="6684600" cy="2902500"/>
          </a:xfrm>
          <a:prstGeom prst="rect">
            <a:avLst/>
          </a:prstGeom>
        </p:spPr>
        <p:txBody>
          <a:bodyPr spcFirstLastPara="1" wrap="square" lIns="0" tIns="91425" rIns="0" bIns="91425" anchor="t" anchorCtr="0">
            <a:noAutofit/>
          </a:bodyPr>
          <a:lstStyle/>
          <a:p>
            <a:pPr marL="457200" lvl="0" indent="-342900" algn="l" rtl="0">
              <a:lnSpc>
                <a:spcPct val="115000"/>
              </a:lnSpc>
              <a:spcBef>
                <a:spcPts val="0"/>
              </a:spcBef>
              <a:spcAft>
                <a:spcPts val="0"/>
              </a:spcAft>
              <a:buSzPts val="1800"/>
              <a:buChar char="●"/>
            </a:pPr>
            <a:r>
              <a:rPr lang="en"/>
              <a:t>Not much</a:t>
            </a:r>
            <a:endParaRPr/>
          </a:p>
          <a:p>
            <a:pPr marL="457200" lvl="0" indent="-342900" algn="l" rtl="0">
              <a:lnSpc>
                <a:spcPct val="115000"/>
              </a:lnSpc>
              <a:spcBef>
                <a:spcPts val="0"/>
              </a:spcBef>
              <a:spcAft>
                <a:spcPts val="0"/>
              </a:spcAft>
              <a:buSzPts val="1800"/>
              <a:buChar char="●"/>
            </a:pPr>
            <a:r>
              <a:rPr lang="en"/>
              <a:t>Individuals are using it but the use isn’t organized or part of a larger plan</a:t>
            </a:r>
            <a:endParaRPr/>
          </a:p>
          <a:p>
            <a:pPr marL="457200" lvl="0" indent="-342900" algn="l" rtl="0">
              <a:lnSpc>
                <a:spcPct val="115000"/>
              </a:lnSpc>
              <a:spcBef>
                <a:spcPts val="0"/>
              </a:spcBef>
              <a:spcAft>
                <a:spcPts val="0"/>
              </a:spcAft>
              <a:buSzPts val="1800"/>
              <a:buChar char="●"/>
            </a:pPr>
            <a:r>
              <a:rPr lang="en"/>
              <a:t>Departments are using it but the use is just for a few very specific purposes</a:t>
            </a:r>
            <a:endParaRPr/>
          </a:p>
          <a:p>
            <a:pPr marL="457200" lvl="0" indent="-342900" algn="l" rtl="0">
              <a:lnSpc>
                <a:spcPct val="115000"/>
              </a:lnSpc>
              <a:spcBef>
                <a:spcPts val="0"/>
              </a:spcBef>
              <a:spcAft>
                <a:spcPts val="0"/>
              </a:spcAft>
              <a:buSzPts val="1800"/>
              <a:buChar char="●"/>
            </a:pPr>
            <a:r>
              <a:rPr lang="en"/>
              <a:t>Departments are using it in an organized, strategic manner</a:t>
            </a:r>
            <a:endParaRPr/>
          </a:p>
          <a:p>
            <a:pPr marL="457200" lvl="0" indent="-342900" algn="l" rtl="0">
              <a:lnSpc>
                <a:spcPct val="115000"/>
              </a:lnSpc>
              <a:spcBef>
                <a:spcPts val="0"/>
              </a:spcBef>
              <a:spcAft>
                <a:spcPts val="0"/>
              </a:spcAft>
              <a:buSzPts val="1800"/>
              <a:buChar char="●"/>
            </a:pPr>
            <a:r>
              <a:rPr lang="en"/>
              <a:t>Our entire organization is using it in an organized, strategic manner</a:t>
            </a:r>
            <a:endParaRPr/>
          </a:p>
          <a:p>
            <a:pPr marL="0" lvl="0" indent="0" algn="l" rtl="0">
              <a:lnSpc>
                <a:spcPct val="115000"/>
              </a:lnSpc>
              <a:spcBef>
                <a:spcPts val="1000"/>
              </a:spcBef>
              <a:spcAft>
                <a:spcPts val="0"/>
              </a:spcAft>
              <a:buNone/>
            </a:pPr>
            <a:endParaRPr/>
          </a:p>
          <a:p>
            <a:pPr marL="0" lvl="0" indent="0" algn="l" rtl="0">
              <a:lnSpc>
                <a:spcPct val="115000"/>
              </a:lnSpc>
              <a:spcBef>
                <a:spcPts val="1000"/>
              </a:spcBef>
              <a:spcAft>
                <a:spcPts val="1000"/>
              </a:spcAft>
              <a:buNone/>
            </a:pPr>
            <a:endParaRPr/>
          </a:p>
        </p:txBody>
      </p:sp>
      <p:sp>
        <p:nvSpPr>
          <p:cNvPr id="1821" name="Google Shape;1821;p233"/>
          <p:cNvSpPr txBox="1">
            <a:spLocks noGrp="1"/>
          </p:cNvSpPr>
          <p:nvPr>
            <p:ph type="title"/>
          </p:nvPr>
        </p:nvSpPr>
        <p:spPr>
          <a:xfrm>
            <a:off x="311700" y="292625"/>
            <a:ext cx="8520600" cy="821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t>Poll #1: How much is your organization currently using AI?</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9FA"/>
        </a:solidFill>
        <a:effectLst/>
      </p:bgPr>
    </p:bg>
    <p:spTree>
      <p:nvGrpSpPr>
        <p:cNvPr id="1" name="Shape 1825"/>
        <p:cNvGrpSpPr/>
        <p:nvPr/>
      </p:nvGrpSpPr>
      <p:grpSpPr>
        <a:xfrm>
          <a:off x="0" y="0"/>
          <a:ext cx="0" cy="0"/>
          <a:chOff x="0" y="0"/>
          <a:chExt cx="0" cy="0"/>
        </a:xfrm>
      </p:grpSpPr>
      <p:pic>
        <p:nvPicPr>
          <p:cNvPr id="1826" name="Google Shape;1826;p234"/>
          <p:cNvPicPr preferRelativeResize="0"/>
          <p:nvPr/>
        </p:nvPicPr>
        <p:blipFill>
          <a:blip r:embed="rId3">
            <a:alphaModFix amt="42000"/>
          </a:blip>
          <a:stretch>
            <a:fillRect/>
          </a:stretch>
        </p:blipFill>
        <p:spPr>
          <a:xfrm>
            <a:off x="-459025" y="292625"/>
            <a:ext cx="3325626" cy="3154425"/>
          </a:xfrm>
          <a:prstGeom prst="rect">
            <a:avLst/>
          </a:prstGeom>
          <a:noFill/>
          <a:ln>
            <a:noFill/>
          </a:ln>
        </p:spPr>
      </p:pic>
      <p:sp>
        <p:nvSpPr>
          <p:cNvPr id="1827" name="Google Shape;1827;p234"/>
          <p:cNvSpPr txBox="1">
            <a:spLocks noGrp="1"/>
          </p:cNvSpPr>
          <p:nvPr>
            <p:ph type="body" idx="1"/>
          </p:nvPr>
        </p:nvSpPr>
        <p:spPr>
          <a:xfrm>
            <a:off x="1002300" y="1357250"/>
            <a:ext cx="7180200" cy="2136900"/>
          </a:xfrm>
          <a:prstGeom prst="rect">
            <a:avLst/>
          </a:prstGeom>
        </p:spPr>
        <p:txBody>
          <a:bodyPr spcFirstLastPara="1" wrap="square" lIns="0" tIns="91425" rIns="0" bIns="91425" anchor="b" anchorCtr="0">
            <a:noAutofit/>
          </a:bodyPr>
          <a:lstStyle/>
          <a:p>
            <a:pPr marL="0" lvl="0" indent="0" algn="l" rtl="0">
              <a:lnSpc>
                <a:spcPct val="115000"/>
              </a:lnSpc>
              <a:spcBef>
                <a:spcPts val="0"/>
              </a:spcBef>
              <a:spcAft>
                <a:spcPts val="0"/>
              </a:spcAft>
              <a:buNone/>
            </a:pPr>
            <a:r>
              <a:rPr lang="en" sz="3300"/>
              <a:t>AI has the potential to</a:t>
            </a:r>
            <a:r>
              <a:rPr lang="en" sz="3300" b="1"/>
              <a:t> revolutionize the way the public sector operates</a:t>
            </a:r>
            <a:r>
              <a:rPr lang="en" sz="3300"/>
              <a:t>, serves its missions, and supports its citizens.</a:t>
            </a:r>
            <a:endParaRPr sz="3300"/>
          </a:p>
        </p:txBody>
      </p:sp>
      <p:sp>
        <p:nvSpPr>
          <p:cNvPr id="1828" name="Google Shape;1828;p234"/>
          <p:cNvSpPr txBox="1">
            <a:spLocks noGrp="1"/>
          </p:cNvSpPr>
          <p:nvPr>
            <p:ph type="body" idx="2"/>
          </p:nvPr>
        </p:nvSpPr>
        <p:spPr>
          <a:xfrm>
            <a:off x="1007675" y="3639175"/>
            <a:ext cx="7180200" cy="4935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b="1"/>
              <a:t>Karen Dahut, CEO of Google Public Sector</a:t>
            </a:r>
            <a:endParaRPr b="1"/>
          </a:p>
          <a:p>
            <a:pPr marL="0" lvl="0" indent="0" algn="l" rtl="0">
              <a:spcBef>
                <a:spcPts val="1600"/>
              </a:spcBef>
              <a:spcAft>
                <a:spcPts val="1600"/>
              </a:spcAft>
              <a:buNone/>
            </a:pPr>
            <a:endParaRPr b="1"/>
          </a:p>
        </p:txBody>
      </p:sp>
      <p:sp>
        <p:nvSpPr>
          <p:cNvPr id="1829" name="Google Shape;1829;p234"/>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solidFill>
                  <a:srgbClr val="1F3559"/>
                </a:solidFill>
              </a:rPr>
              <a:t>The Dos and Don’ts of Using AI in the Public Sector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35"/>
          <p:cNvSpPr txBox="1">
            <a:spLocks noGrp="1"/>
          </p:cNvSpPr>
          <p:nvPr>
            <p:ph type="title"/>
          </p:nvPr>
        </p:nvSpPr>
        <p:spPr>
          <a:xfrm>
            <a:off x="311700" y="292625"/>
            <a:ext cx="8520600" cy="572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t>What is Generative AI</a:t>
            </a:r>
            <a:endParaRPr/>
          </a:p>
        </p:txBody>
      </p:sp>
      <p:pic>
        <p:nvPicPr>
          <p:cNvPr id="1835" name="Google Shape;1835;p235"/>
          <p:cNvPicPr preferRelativeResize="0"/>
          <p:nvPr/>
        </p:nvPicPr>
        <p:blipFill rotWithShape="1">
          <a:blip r:embed="rId3">
            <a:alphaModFix/>
          </a:blip>
          <a:srcRect l="1232" t="23954" r="987" b="23305"/>
          <a:stretch/>
        </p:blipFill>
        <p:spPr>
          <a:xfrm>
            <a:off x="1290085" y="1403100"/>
            <a:ext cx="6505224" cy="2337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9"/>
        <p:cNvGrpSpPr/>
        <p:nvPr/>
      </p:nvGrpSpPr>
      <p:grpSpPr>
        <a:xfrm>
          <a:off x="0" y="0"/>
          <a:ext cx="0" cy="0"/>
          <a:chOff x="0" y="0"/>
          <a:chExt cx="0" cy="0"/>
        </a:xfrm>
      </p:grpSpPr>
      <p:sp>
        <p:nvSpPr>
          <p:cNvPr id="1840" name="Google Shape;1840;p236"/>
          <p:cNvSpPr txBox="1">
            <a:spLocks noGrp="1"/>
          </p:cNvSpPr>
          <p:nvPr>
            <p:ph type="title"/>
          </p:nvPr>
        </p:nvSpPr>
        <p:spPr>
          <a:xfrm>
            <a:off x="311625" y="1380617"/>
            <a:ext cx="2571300" cy="1384200"/>
          </a:xfrm>
          <a:prstGeom prst="rect">
            <a:avLst/>
          </a:prstGeom>
        </p:spPr>
        <p:txBody>
          <a:bodyPr spcFirstLastPara="1" wrap="square" lIns="0" tIns="91425" rIns="0" bIns="91425" anchor="b" anchorCtr="0">
            <a:noAutofit/>
          </a:bodyPr>
          <a:lstStyle/>
          <a:p>
            <a:pPr marL="0" lvl="0" indent="0" algn="ctr" rtl="0">
              <a:spcBef>
                <a:spcPts val="0"/>
              </a:spcBef>
              <a:spcAft>
                <a:spcPts val="0"/>
              </a:spcAft>
              <a:buNone/>
            </a:pPr>
            <a:r>
              <a:rPr lang="en" sz="4400"/>
              <a:t>Predictive AI</a:t>
            </a:r>
            <a:endParaRPr sz="4400"/>
          </a:p>
        </p:txBody>
      </p:sp>
      <p:sp>
        <p:nvSpPr>
          <p:cNvPr id="1841" name="Google Shape;1841;p236"/>
          <p:cNvSpPr txBox="1">
            <a:spLocks noGrp="1"/>
          </p:cNvSpPr>
          <p:nvPr>
            <p:ph type="body" idx="1"/>
          </p:nvPr>
        </p:nvSpPr>
        <p:spPr>
          <a:xfrm>
            <a:off x="311500" y="2764825"/>
            <a:ext cx="2571300" cy="1933500"/>
          </a:xfrm>
          <a:prstGeom prst="rect">
            <a:avLst/>
          </a:prstGeom>
        </p:spPr>
        <p:txBody>
          <a:bodyPr spcFirstLastPara="1" wrap="square" lIns="0" tIns="91425" rIns="0" bIns="91425" anchor="t" anchorCtr="0">
            <a:noAutofit/>
          </a:bodyPr>
          <a:lstStyle/>
          <a:p>
            <a:pPr marL="0" lvl="0" indent="0" algn="ctr" rtl="0">
              <a:spcBef>
                <a:spcPts val="0"/>
              </a:spcBef>
              <a:spcAft>
                <a:spcPts val="1600"/>
              </a:spcAft>
              <a:buNone/>
            </a:pPr>
            <a:r>
              <a:rPr lang="en" sz="1300"/>
              <a:t>The use of machine learning to identify patterns in past events and make predictions about future events. It does not use human judgment, which leads to far less error and often outperforms data scientists. </a:t>
            </a:r>
            <a:endParaRPr sz="1300"/>
          </a:p>
        </p:txBody>
      </p:sp>
      <p:sp>
        <p:nvSpPr>
          <p:cNvPr id="1842" name="Google Shape;1842;p236"/>
          <p:cNvSpPr txBox="1">
            <a:spLocks noGrp="1"/>
          </p:cNvSpPr>
          <p:nvPr>
            <p:ph type="body" idx="4"/>
          </p:nvPr>
        </p:nvSpPr>
        <p:spPr>
          <a:xfrm>
            <a:off x="3262425" y="2764825"/>
            <a:ext cx="2571300" cy="2250000"/>
          </a:xfrm>
          <a:prstGeom prst="rect">
            <a:avLst/>
          </a:prstGeom>
        </p:spPr>
        <p:txBody>
          <a:bodyPr spcFirstLastPara="1" wrap="square" lIns="0" tIns="91425" rIns="0" bIns="91425" anchor="t" anchorCtr="0">
            <a:noAutofit/>
          </a:bodyPr>
          <a:lstStyle/>
          <a:p>
            <a:pPr marL="0" lvl="0" indent="0" algn="ctr" rtl="0">
              <a:spcBef>
                <a:spcPts val="0"/>
              </a:spcBef>
              <a:spcAft>
                <a:spcPts val="1600"/>
              </a:spcAft>
              <a:buNone/>
            </a:pPr>
            <a:r>
              <a:rPr lang="en" sz="1300"/>
              <a:t>A subset of AI that enables machines or systems to learn and improve from experience. Instead of explicit programming, ML uses algorithms to analyze large amounts of data, learn from insights, and make informed decisions.</a:t>
            </a:r>
            <a:endParaRPr sz="1300"/>
          </a:p>
        </p:txBody>
      </p:sp>
      <p:sp>
        <p:nvSpPr>
          <p:cNvPr id="1843" name="Google Shape;1843;p236"/>
          <p:cNvSpPr txBox="1">
            <a:spLocks noGrp="1"/>
          </p:cNvSpPr>
          <p:nvPr>
            <p:ph type="body" idx="6"/>
          </p:nvPr>
        </p:nvSpPr>
        <p:spPr>
          <a:xfrm>
            <a:off x="6213475" y="2750707"/>
            <a:ext cx="2571300" cy="2007000"/>
          </a:xfrm>
          <a:prstGeom prst="rect">
            <a:avLst/>
          </a:prstGeom>
        </p:spPr>
        <p:txBody>
          <a:bodyPr spcFirstLastPara="1" wrap="square" lIns="0" tIns="91425" rIns="0" bIns="91425" anchor="t" anchorCtr="0">
            <a:noAutofit/>
          </a:bodyPr>
          <a:lstStyle/>
          <a:p>
            <a:pPr marL="0" lvl="0" indent="0" algn="ctr" rtl="0">
              <a:spcBef>
                <a:spcPts val="0"/>
              </a:spcBef>
              <a:spcAft>
                <a:spcPts val="1600"/>
              </a:spcAft>
              <a:buNone/>
            </a:pPr>
            <a:r>
              <a:rPr lang="en" sz="1300"/>
              <a:t>A specialized branch of ML that focuses on creating new data, such as images, text, or even music, based on patterns and knowledge learned from existing information</a:t>
            </a:r>
            <a:endParaRPr sz="1300"/>
          </a:p>
        </p:txBody>
      </p:sp>
      <p:sp>
        <p:nvSpPr>
          <p:cNvPr id="1844" name="Google Shape;1844;p236"/>
          <p:cNvSpPr txBox="1">
            <a:spLocks noGrp="1"/>
          </p:cNvSpPr>
          <p:nvPr>
            <p:ph type="title" idx="2"/>
          </p:nvPr>
        </p:nvSpPr>
        <p:spPr>
          <a:xfrm>
            <a:off x="3262426" y="1380617"/>
            <a:ext cx="2571300" cy="1384200"/>
          </a:xfrm>
          <a:prstGeom prst="rect">
            <a:avLst/>
          </a:prstGeom>
        </p:spPr>
        <p:txBody>
          <a:bodyPr spcFirstLastPara="1" wrap="square" lIns="0" tIns="91425" rIns="0" bIns="91425" anchor="b" anchorCtr="0">
            <a:noAutofit/>
          </a:bodyPr>
          <a:lstStyle/>
          <a:p>
            <a:pPr marL="0" lvl="0" indent="0" algn="ctr" rtl="0">
              <a:spcBef>
                <a:spcPts val="0"/>
              </a:spcBef>
              <a:spcAft>
                <a:spcPts val="0"/>
              </a:spcAft>
              <a:buNone/>
            </a:pPr>
            <a:r>
              <a:rPr lang="en" sz="4400">
                <a:solidFill>
                  <a:schemeClr val="accent6"/>
                </a:solidFill>
              </a:rPr>
              <a:t>Machine Learning</a:t>
            </a:r>
            <a:endParaRPr/>
          </a:p>
        </p:txBody>
      </p:sp>
      <p:sp>
        <p:nvSpPr>
          <p:cNvPr id="1845" name="Google Shape;1845;p236"/>
          <p:cNvSpPr txBox="1">
            <a:spLocks noGrp="1"/>
          </p:cNvSpPr>
          <p:nvPr>
            <p:ph type="title" idx="3"/>
          </p:nvPr>
        </p:nvSpPr>
        <p:spPr>
          <a:xfrm>
            <a:off x="311700" y="284275"/>
            <a:ext cx="8520600" cy="572700"/>
          </a:xfrm>
          <a:prstGeom prst="rect">
            <a:avLst/>
          </a:prstGeom>
        </p:spPr>
        <p:txBody>
          <a:bodyPr spcFirstLastPara="1" wrap="square" lIns="0" tIns="91425" rIns="0" bIns="91425" anchor="t" anchorCtr="0">
            <a:noAutofit/>
          </a:bodyPr>
          <a:lstStyle/>
          <a:p>
            <a:pPr marL="0" lvl="0" indent="0" algn="l" rtl="0">
              <a:spcBef>
                <a:spcPts val="0"/>
              </a:spcBef>
              <a:spcAft>
                <a:spcPts val="0"/>
              </a:spcAft>
              <a:buNone/>
            </a:pPr>
            <a:r>
              <a:rPr lang="en"/>
              <a:t>What is Generative AI</a:t>
            </a:r>
            <a:endParaRPr/>
          </a:p>
        </p:txBody>
      </p:sp>
      <p:sp>
        <p:nvSpPr>
          <p:cNvPr id="1846" name="Google Shape;1846;p236"/>
          <p:cNvSpPr txBox="1">
            <a:spLocks noGrp="1"/>
          </p:cNvSpPr>
          <p:nvPr>
            <p:ph type="title" idx="5"/>
          </p:nvPr>
        </p:nvSpPr>
        <p:spPr>
          <a:xfrm>
            <a:off x="6213475" y="1370650"/>
            <a:ext cx="2677432" cy="1384200"/>
          </a:xfrm>
          <a:prstGeom prst="rect">
            <a:avLst/>
          </a:prstGeom>
        </p:spPr>
        <p:txBody>
          <a:bodyPr spcFirstLastPara="1" wrap="square" lIns="0" tIns="91425" rIns="0" bIns="91425" anchor="b" anchorCtr="0">
            <a:noAutofit/>
          </a:bodyPr>
          <a:lstStyle/>
          <a:p>
            <a:pPr marL="0" lvl="0" indent="0" algn="ctr" rtl="0">
              <a:spcBef>
                <a:spcPts val="0"/>
              </a:spcBef>
              <a:spcAft>
                <a:spcPts val="0"/>
              </a:spcAft>
              <a:buNone/>
            </a:pPr>
            <a:r>
              <a:rPr lang="en" sz="4200" dirty="0">
                <a:solidFill>
                  <a:schemeClr val="accent6"/>
                </a:solidFill>
              </a:rPr>
              <a:t>Generative AI</a:t>
            </a:r>
            <a:endParaRPr sz="5800"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penGov Presentation Theme">
  <a:themeElements>
    <a:clrScheme name="Simple Light">
      <a:dk1>
        <a:srgbClr val="000000"/>
      </a:dk1>
      <a:lt1>
        <a:srgbClr val="044187"/>
      </a:lt1>
      <a:dk2>
        <a:srgbClr val="9A9DA1"/>
      </a:dk2>
      <a:lt2>
        <a:srgbClr val="EDF2F9"/>
      </a:lt2>
      <a:accent1>
        <a:srgbClr val="165CAB"/>
      </a:accent1>
      <a:accent2>
        <a:srgbClr val="2FA882"/>
      </a:accent2>
      <a:accent3>
        <a:srgbClr val="E69539"/>
      </a:accent3>
      <a:accent4>
        <a:srgbClr val="885F99"/>
      </a:accent4>
      <a:accent5>
        <a:srgbClr val="D15336"/>
      </a:accent5>
      <a:accent6>
        <a:srgbClr val="1F76D8"/>
      </a:accent6>
      <a:hlink>
        <a:srgbClr val="1F76D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penGov Presentation Theme">
  <a:themeElements>
    <a:clrScheme name="Simple Light">
      <a:dk1>
        <a:srgbClr val="1F3559"/>
      </a:dk1>
      <a:lt1>
        <a:srgbClr val="1F3559"/>
      </a:lt1>
      <a:dk2>
        <a:srgbClr val="7C7D7F"/>
      </a:dk2>
      <a:lt2>
        <a:srgbClr val="ECEEF1"/>
      </a:lt2>
      <a:accent1>
        <a:srgbClr val="165CAB"/>
      </a:accent1>
      <a:accent2>
        <a:srgbClr val="F78F1E"/>
      </a:accent2>
      <a:accent3>
        <a:srgbClr val="3CC2EA"/>
      </a:accent3>
      <a:accent4>
        <a:srgbClr val="3AAB68"/>
      </a:accent4>
      <a:accent5>
        <a:srgbClr val="ED4B48"/>
      </a:accent5>
      <a:accent6>
        <a:srgbClr val="1D6ECC"/>
      </a:accent6>
      <a:hlink>
        <a:srgbClr val="1F76D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penGov Presentation Theme">
  <a:themeElements>
    <a:clrScheme name="Simple Light">
      <a:dk1>
        <a:srgbClr val="1F3559"/>
      </a:dk1>
      <a:lt1>
        <a:srgbClr val="1F3559"/>
      </a:lt1>
      <a:dk2>
        <a:srgbClr val="7C7D7F"/>
      </a:dk2>
      <a:lt2>
        <a:srgbClr val="ECEEF1"/>
      </a:lt2>
      <a:accent1>
        <a:srgbClr val="165CAB"/>
      </a:accent1>
      <a:accent2>
        <a:srgbClr val="F78F1E"/>
      </a:accent2>
      <a:accent3>
        <a:srgbClr val="3CC2EA"/>
      </a:accent3>
      <a:accent4>
        <a:srgbClr val="3AAB68"/>
      </a:accent4>
      <a:accent5>
        <a:srgbClr val="ED4B48"/>
      </a:accent5>
      <a:accent6>
        <a:srgbClr val="1D6ECC"/>
      </a:accent6>
      <a:hlink>
        <a:srgbClr val="1F76D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TotalTime>
  <Words>2008</Words>
  <Application>Microsoft Office PowerPoint</Application>
  <PresentationFormat>On-screen Show (16:9)</PresentationFormat>
  <Paragraphs>221</Paragraphs>
  <Slides>29</Slides>
  <Notes>29</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29</vt:i4>
      </vt:variant>
    </vt:vector>
  </HeadingPairs>
  <TitlesOfParts>
    <vt:vector size="41" baseType="lpstr">
      <vt:lpstr>Barlow</vt:lpstr>
      <vt:lpstr>Arial</vt:lpstr>
      <vt:lpstr>Calibri</vt:lpstr>
      <vt:lpstr>Libre Franklin</vt:lpstr>
      <vt:lpstr>Roboto</vt:lpstr>
      <vt:lpstr>Barlow SemiBold</vt:lpstr>
      <vt:lpstr>Barlow Condensed</vt:lpstr>
      <vt:lpstr>Spectral</vt:lpstr>
      <vt:lpstr>Simple Light</vt:lpstr>
      <vt:lpstr>OpenGov Presentation Theme</vt:lpstr>
      <vt:lpstr>OpenGov Presentation Theme</vt:lpstr>
      <vt:lpstr>OpenGov Presentation Theme</vt:lpstr>
      <vt:lpstr>Embracing AI in the Finance Office</vt:lpstr>
      <vt:lpstr>Today’s Speakers</vt:lpstr>
      <vt:lpstr>Agenda</vt:lpstr>
      <vt:lpstr>PowerPoint Presentation</vt:lpstr>
      <vt:lpstr>Poll #1</vt:lpstr>
      <vt:lpstr>Poll #1: How much is your organization currently using AI?</vt:lpstr>
      <vt:lpstr>The Dos and Don’ts of Using AI in the Public Sector</vt:lpstr>
      <vt:lpstr>What is Generative AI</vt:lpstr>
      <vt:lpstr>Predictive AI</vt:lpstr>
      <vt:lpstr>How You Can Use Gen AI in the Finance Office?</vt:lpstr>
      <vt:lpstr>Sample Use Cases - External</vt:lpstr>
      <vt:lpstr>Sample Use Cases - Internal</vt:lpstr>
      <vt:lpstr>Not All AI is Created Equal</vt:lpstr>
      <vt:lpstr>Keep Your Data Safe</vt:lpstr>
      <vt:lpstr>Checklist for AI Projects</vt:lpstr>
      <vt:lpstr>Prompt Best Practices for Getting the Best Results </vt:lpstr>
      <vt:lpstr>Prompt Creation Tips</vt:lpstr>
      <vt:lpstr>Poll #2</vt:lpstr>
      <vt:lpstr>Poll #2: How would you describe your feelings about the use of AI in the public sector?</vt:lpstr>
      <vt:lpstr>Excel Macro Creation</vt:lpstr>
      <vt:lpstr>Generated Code</vt:lpstr>
      <vt:lpstr>Excel Macro - Sample2</vt:lpstr>
      <vt:lpstr>Poll #3</vt:lpstr>
      <vt:lpstr>Poll #3: Does your organization have an AI policy in place?</vt:lpstr>
      <vt:lpstr>Looking Forward</vt:lpstr>
      <vt:lpstr>What’s Next for AI at OpenGov</vt:lpstr>
      <vt:lpstr>OpenGov Cloud: Simplified Help and Search Access</vt:lpstr>
      <vt:lpstr>AI Product Evolution Early Prototypes currently enroute to shipping product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Stuart Langer</dc:creator>
  <cp:lastModifiedBy>Stuart Langer</cp:lastModifiedBy>
  <cp:revision>2</cp:revision>
  <dcterms:modified xsi:type="dcterms:W3CDTF">2024-06-05T17:26:59Z</dcterms:modified>
</cp:coreProperties>
</file>