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7" r:id="rId4"/>
    <p:sldId id="268" r:id="rId5"/>
    <p:sldId id="269" r:id="rId6"/>
    <p:sldId id="271" r:id="rId7"/>
    <p:sldId id="272" r:id="rId8"/>
    <p:sldId id="273" r:id="rId9"/>
    <p:sldId id="274" r:id="rId10"/>
    <p:sldId id="275" r:id="rId11"/>
    <p:sldId id="276" r:id="rId12"/>
    <p:sldId id="277" r:id="rId13"/>
    <p:sldId id="278"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068"/>
    <a:srgbClr val="FF9933"/>
    <a:srgbClr val="CC6600"/>
    <a:srgbClr val="FF6633"/>
    <a:srgbClr val="556633"/>
    <a:srgbClr val="FFFFFF"/>
    <a:srgbClr val="642265"/>
    <a:srgbClr val="663399"/>
    <a:srgbClr val="28427C"/>
    <a:srgbClr val="1C8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C89A7-94EF-401A-8622-02E31EEADC80}" v="17" dt="2024-05-21T17:17:3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5"/>
    <p:restoredTop sz="94671"/>
  </p:normalViewPr>
  <p:slideViewPr>
    <p:cSldViewPr snapToGrid="0">
      <p:cViewPr varScale="1">
        <p:scale>
          <a:sx n="104" d="100"/>
          <a:sy n="104" d="100"/>
        </p:scale>
        <p:origin x="8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o, Regina" userId="fbc65f89-aab5-4a02-a5c1-20610170ded3" providerId="ADAL" clId="{069C89A7-94EF-401A-8622-02E31EEADC80}"/>
    <pc:docChg chg="undo custSel addSld delSld modSld modMainMaster">
      <pc:chgData name="Rubeo, Regina" userId="fbc65f89-aab5-4a02-a5c1-20610170ded3" providerId="ADAL" clId="{069C89A7-94EF-401A-8622-02E31EEADC80}" dt="2024-05-21T17:18:29.511" v="219" actId="47"/>
      <pc:docMkLst>
        <pc:docMk/>
      </pc:docMkLst>
      <pc:sldChg chg="del">
        <pc:chgData name="Rubeo, Regina" userId="fbc65f89-aab5-4a02-a5c1-20610170ded3" providerId="ADAL" clId="{069C89A7-94EF-401A-8622-02E31EEADC80}" dt="2024-05-21T17:18:22.912" v="218" actId="47"/>
        <pc:sldMkLst>
          <pc:docMk/>
          <pc:sldMk cId="3716180492" sldId="256"/>
        </pc:sldMkLst>
      </pc:sldChg>
      <pc:sldChg chg="modSp mod">
        <pc:chgData name="Rubeo, Regina" userId="fbc65f89-aab5-4a02-a5c1-20610170ded3" providerId="ADAL" clId="{069C89A7-94EF-401A-8622-02E31EEADC80}" dt="2024-05-21T16:50:07.679" v="114" actId="20577"/>
        <pc:sldMkLst>
          <pc:docMk/>
          <pc:sldMk cId="3875376384" sldId="257"/>
        </pc:sldMkLst>
        <pc:spChg chg="mod">
          <ac:chgData name="Rubeo, Regina" userId="fbc65f89-aab5-4a02-a5c1-20610170ded3" providerId="ADAL" clId="{069C89A7-94EF-401A-8622-02E31EEADC80}" dt="2024-05-21T16:49:59.762" v="101" actId="14100"/>
          <ac:spMkLst>
            <pc:docMk/>
            <pc:sldMk cId="3875376384" sldId="257"/>
            <ac:spMk id="2" creationId="{A5A087A8-7650-D4F0-9EDB-4B95E777F372}"/>
          </ac:spMkLst>
        </pc:spChg>
        <pc:spChg chg="mod">
          <ac:chgData name="Rubeo, Regina" userId="fbc65f89-aab5-4a02-a5c1-20610170ded3" providerId="ADAL" clId="{069C89A7-94EF-401A-8622-02E31EEADC80}" dt="2024-05-21T16:50:07.679" v="114" actId="20577"/>
          <ac:spMkLst>
            <pc:docMk/>
            <pc:sldMk cId="3875376384" sldId="257"/>
            <ac:spMk id="3" creationId="{22B506AA-AA05-1CC8-9D9A-F47235C90F53}"/>
          </ac:spMkLst>
        </pc:spChg>
      </pc:sldChg>
      <pc:sldChg chg="del">
        <pc:chgData name="Rubeo, Regina" userId="fbc65f89-aab5-4a02-a5c1-20610170ded3" providerId="ADAL" clId="{069C89A7-94EF-401A-8622-02E31EEADC80}" dt="2024-05-21T17:18:29.511" v="219" actId="47"/>
        <pc:sldMkLst>
          <pc:docMk/>
          <pc:sldMk cId="873964406" sldId="260"/>
        </pc:sldMkLst>
      </pc:sldChg>
      <pc:sldChg chg="modSp mod">
        <pc:chgData name="Rubeo, Regina" userId="fbc65f89-aab5-4a02-a5c1-20610170ded3" providerId="ADAL" clId="{069C89A7-94EF-401A-8622-02E31EEADC80}" dt="2024-05-21T16:54:49.081" v="130" actId="207"/>
        <pc:sldMkLst>
          <pc:docMk/>
          <pc:sldMk cId="2272397977" sldId="261"/>
        </pc:sldMkLst>
        <pc:spChg chg="mod">
          <ac:chgData name="Rubeo, Regina" userId="fbc65f89-aab5-4a02-a5c1-20610170ded3" providerId="ADAL" clId="{069C89A7-94EF-401A-8622-02E31EEADC80}" dt="2024-05-21T16:51:02.188" v="115"/>
          <ac:spMkLst>
            <pc:docMk/>
            <pc:sldMk cId="2272397977" sldId="261"/>
            <ac:spMk id="2" creationId="{7107AA39-9877-62FC-95B2-6C445A958120}"/>
          </ac:spMkLst>
        </pc:spChg>
        <pc:spChg chg="mod">
          <ac:chgData name="Rubeo, Regina" userId="fbc65f89-aab5-4a02-a5c1-20610170ded3" providerId="ADAL" clId="{069C89A7-94EF-401A-8622-02E31EEADC80}" dt="2024-05-21T16:54:49.081" v="130" actId="207"/>
          <ac:spMkLst>
            <pc:docMk/>
            <pc:sldMk cId="2272397977" sldId="261"/>
            <ac:spMk id="3" creationId="{51F17B89-EFD5-29E0-5364-60C8A27A8837}"/>
          </ac:spMkLst>
        </pc:spChg>
      </pc:sldChg>
      <pc:sldChg chg="del">
        <pc:chgData name="Rubeo, Regina" userId="fbc65f89-aab5-4a02-a5c1-20610170ded3" providerId="ADAL" clId="{069C89A7-94EF-401A-8622-02E31EEADC80}" dt="2024-05-21T17:18:29.511" v="219" actId="47"/>
        <pc:sldMkLst>
          <pc:docMk/>
          <pc:sldMk cId="3426032110" sldId="263"/>
        </pc:sldMkLst>
      </pc:sldChg>
      <pc:sldChg chg="del">
        <pc:chgData name="Rubeo, Regina" userId="fbc65f89-aab5-4a02-a5c1-20610170ded3" providerId="ADAL" clId="{069C89A7-94EF-401A-8622-02E31EEADC80}" dt="2024-05-21T17:18:29.511" v="219" actId="47"/>
        <pc:sldMkLst>
          <pc:docMk/>
          <pc:sldMk cId="2330350181" sldId="264"/>
        </pc:sldMkLst>
      </pc:sldChg>
      <pc:sldChg chg="del">
        <pc:chgData name="Rubeo, Regina" userId="fbc65f89-aab5-4a02-a5c1-20610170ded3" providerId="ADAL" clId="{069C89A7-94EF-401A-8622-02E31EEADC80}" dt="2024-05-21T17:18:21.890" v="217" actId="47"/>
        <pc:sldMkLst>
          <pc:docMk/>
          <pc:sldMk cId="2148702497" sldId="265"/>
        </pc:sldMkLst>
      </pc:sldChg>
      <pc:sldChg chg="del">
        <pc:chgData name="Rubeo, Regina" userId="fbc65f89-aab5-4a02-a5c1-20610170ded3" providerId="ADAL" clId="{069C89A7-94EF-401A-8622-02E31EEADC80}" dt="2024-05-21T17:18:29.511" v="219" actId="47"/>
        <pc:sldMkLst>
          <pc:docMk/>
          <pc:sldMk cId="1261939497" sldId="266"/>
        </pc:sldMkLst>
      </pc:sldChg>
      <pc:sldChg chg="addSp delSp modSp new mod">
        <pc:chgData name="Rubeo, Regina" userId="fbc65f89-aab5-4a02-a5c1-20610170ded3" providerId="ADAL" clId="{069C89A7-94EF-401A-8622-02E31EEADC80}" dt="2024-05-21T16:55:10.512" v="132" actId="207"/>
        <pc:sldMkLst>
          <pc:docMk/>
          <pc:sldMk cId="4232906337" sldId="267"/>
        </pc:sldMkLst>
        <pc:spChg chg="mod">
          <ac:chgData name="Rubeo, Regina" userId="fbc65f89-aab5-4a02-a5c1-20610170ded3" providerId="ADAL" clId="{069C89A7-94EF-401A-8622-02E31EEADC80}" dt="2024-05-21T16:53:19.961" v="123"/>
          <ac:spMkLst>
            <pc:docMk/>
            <pc:sldMk cId="4232906337" sldId="267"/>
            <ac:spMk id="2" creationId="{012B3FF7-381C-B1B0-38A5-D8ED4209AD65}"/>
          </ac:spMkLst>
        </pc:spChg>
        <pc:spChg chg="mod">
          <ac:chgData name="Rubeo, Regina" userId="fbc65f89-aab5-4a02-a5c1-20610170ded3" providerId="ADAL" clId="{069C89A7-94EF-401A-8622-02E31EEADC80}" dt="2024-05-21T16:54:34.731" v="129" actId="207"/>
          <ac:spMkLst>
            <pc:docMk/>
            <pc:sldMk cId="4232906337" sldId="267"/>
            <ac:spMk id="3" creationId="{DEDB1460-34F7-5361-D605-8C5B8109E6D4}"/>
          </ac:spMkLst>
        </pc:spChg>
        <pc:spChg chg="add del mod">
          <ac:chgData name="Rubeo, Regina" userId="fbc65f89-aab5-4a02-a5c1-20610170ded3" providerId="ADAL" clId="{069C89A7-94EF-401A-8622-02E31EEADC80}" dt="2024-05-21T16:53:04.006" v="122"/>
          <ac:spMkLst>
            <pc:docMk/>
            <pc:sldMk cId="4232906337" sldId="267"/>
            <ac:spMk id="4" creationId="{75906688-FEEF-5F2C-6DD0-1D7D153D39A5}"/>
          </ac:spMkLst>
        </pc:spChg>
        <pc:spChg chg="add del mod">
          <ac:chgData name="Rubeo, Regina" userId="fbc65f89-aab5-4a02-a5c1-20610170ded3" providerId="ADAL" clId="{069C89A7-94EF-401A-8622-02E31EEADC80}" dt="2024-05-21T16:53:04.006" v="122"/>
          <ac:spMkLst>
            <pc:docMk/>
            <pc:sldMk cId="4232906337" sldId="267"/>
            <ac:spMk id="5" creationId="{5AE813EB-CCC3-9258-EB39-6E51BE12DF74}"/>
          </ac:spMkLst>
        </pc:spChg>
        <pc:spChg chg="add del mod">
          <ac:chgData name="Rubeo, Regina" userId="fbc65f89-aab5-4a02-a5c1-20610170ded3" providerId="ADAL" clId="{069C89A7-94EF-401A-8622-02E31EEADC80}" dt="2024-05-21T16:53:04.006" v="122"/>
          <ac:spMkLst>
            <pc:docMk/>
            <pc:sldMk cId="4232906337" sldId="267"/>
            <ac:spMk id="6" creationId="{08B57692-244F-DDF6-FB88-A743BE7C1764}"/>
          </ac:spMkLst>
        </pc:spChg>
        <pc:spChg chg="add mod">
          <ac:chgData name="Rubeo, Regina" userId="fbc65f89-aab5-4a02-a5c1-20610170ded3" providerId="ADAL" clId="{069C89A7-94EF-401A-8622-02E31EEADC80}" dt="2024-05-21T16:55:10.512" v="132" actId="207"/>
          <ac:spMkLst>
            <pc:docMk/>
            <pc:sldMk cId="4232906337" sldId="267"/>
            <ac:spMk id="7" creationId="{59E32F3D-3248-4F5D-E695-B5518053C72E}"/>
          </ac:spMkLst>
        </pc:spChg>
      </pc:sldChg>
      <pc:sldChg chg="addSp modSp new mod">
        <pc:chgData name="Rubeo, Regina" userId="fbc65f89-aab5-4a02-a5c1-20610170ded3" providerId="ADAL" clId="{069C89A7-94EF-401A-8622-02E31EEADC80}" dt="2024-05-21T16:56:24.300" v="141" actId="207"/>
        <pc:sldMkLst>
          <pc:docMk/>
          <pc:sldMk cId="4222532435" sldId="268"/>
        </pc:sldMkLst>
        <pc:spChg chg="mod">
          <ac:chgData name="Rubeo, Regina" userId="fbc65f89-aab5-4a02-a5c1-20610170ded3" providerId="ADAL" clId="{069C89A7-94EF-401A-8622-02E31EEADC80}" dt="2024-05-21T16:55:40.126" v="134"/>
          <ac:spMkLst>
            <pc:docMk/>
            <pc:sldMk cId="4222532435" sldId="268"/>
            <ac:spMk id="2" creationId="{6A29627F-F0FF-F495-3661-11D3A26FB0CB}"/>
          </ac:spMkLst>
        </pc:spChg>
        <pc:spChg chg="mod">
          <ac:chgData name="Rubeo, Regina" userId="fbc65f89-aab5-4a02-a5c1-20610170ded3" providerId="ADAL" clId="{069C89A7-94EF-401A-8622-02E31EEADC80}" dt="2024-05-21T16:56:15.322" v="139" actId="14100"/>
          <ac:spMkLst>
            <pc:docMk/>
            <pc:sldMk cId="4222532435" sldId="268"/>
            <ac:spMk id="3" creationId="{3CADC5B8-F8FD-31D7-EFD9-ED26746ED0FD}"/>
          </ac:spMkLst>
        </pc:spChg>
        <pc:spChg chg="add mod">
          <ac:chgData name="Rubeo, Regina" userId="fbc65f89-aab5-4a02-a5c1-20610170ded3" providerId="ADAL" clId="{069C89A7-94EF-401A-8622-02E31EEADC80}" dt="2024-05-21T16:56:24.300" v="141" actId="207"/>
          <ac:spMkLst>
            <pc:docMk/>
            <pc:sldMk cId="4222532435" sldId="268"/>
            <ac:spMk id="4" creationId="{2F032059-7555-EBA7-154F-DA92DD1DB525}"/>
          </ac:spMkLst>
        </pc:spChg>
      </pc:sldChg>
      <pc:sldChg chg="addSp delSp modSp new mod">
        <pc:chgData name="Rubeo, Regina" userId="fbc65f89-aab5-4a02-a5c1-20610170ded3" providerId="ADAL" clId="{069C89A7-94EF-401A-8622-02E31EEADC80}" dt="2024-05-21T16:58:20.057" v="146" actId="207"/>
        <pc:sldMkLst>
          <pc:docMk/>
          <pc:sldMk cId="631480148" sldId="269"/>
        </pc:sldMkLst>
        <pc:spChg chg="del">
          <ac:chgData name="Rubeo, Regina" userId="fbc65f89-aab5-4a02-a5c1-20610170ded3" providerId="ADAL" clId="{069C89A7-94EF-401A-8622-02E31EEADC80}" dt="2024-05-21T16:58:06.497" v="143" actId="478"/>
          <ac:spMkLst>
            <pc:docMk/>
            <pc:sldMk cId="631480148" sldId="269"/>
            <ac:spMk id="2" creationId="{A4601FBE-B230-E9EE-84BC-B88680559206}"/>
          </ac:spMkLst>
        </pc:spChg>
        <pc:spChg chg="del">
          <ac:chgData name="Rubeo, Regina" userId="fbc65f89-aab5-4a02-a5c1-20610170ded3" providerId="ADAL" clId="{069C89A7-94EF-401A-8622-02E31EEADC80}" dt="2024-05-21T16:58:07.992" v="144" actId="478"/>
          <ac:spMkLst>
            <pc:docMk/>
            <pc:sldMk cId="631480148" sldId="269"/>
            <ac:spMk id="3" creationId="{0CF10B75-1698-8D3F-2973-260D929D87F2}"/>
          </ac:spMkLst>
        </pc:spChg>
        <pc:spChg chg="add mod">
          <ac:chgData name="Rubeo, Regina" userId="fbc65f89-aab5-4a02-a5c1-20610170ded3" providerId="ADAL" clId="{069C89A7-94EF-401A-8622-02E31EEADC80}" dt="2024-05-21T16:58:09.339" v="145"/>
          <ac:spMkLst>
            <pc:docMk/>
            <pc:sldMk cId="631480148" sldId="269"/>
            <ac:spMk id="4" creationId="{6F196C98-5F95-3992-A1D7-C1F8C3D50050}"/>
          </ac:spMkLst>
        </pc:spChg>
        <pc:spChg chg="add mod">
          <ac:chgData name="Rubeo, Regina" userId="fbc65f89-aab5-4a02-a5c1-20610170ded3" providerId="ADAL" clId="{069C89A7-94EF-401A-8622-02E31EEADC80}" dt="2024-05-21T16:58:09.339" v="145"/>
          <ac:spMkLst>
            <pc:docMk/>
            <pc:sldMk cId="631480148" sldId="269"/>
            <ac:spMk id="5" creationId="{05D40F50-BF9D-7BE3-6FE2-5A6D89039860}"/>
          </ac:spMkLst>
        </pc:spChg>
        <pc:spChg chg="add mod">
          <ac:chgData name="Rubeo, Regina" userId="fbc65f89-aab5-4a02-a5c1-20610170ded3" providerId="ADAL" clId="{069C89A7-94EF-401A-8622-02E31EEADC80}" dt="2024-05-21T16:58:20.057" v="146" actId="207"/>
          <ac:spMkLst>
            <pc:docMk/>
            <pc:sldMk cId="631480148" sldId="269"/>
            <ac:spMk id="6" creationId="{7BCE9C5E-E3BC-A2D2-2F12-E68732D449A1}"/>
          </ac:spMkLst>
        </pc:spChg>
      </pc:sldChg>
      <pc:sldChg chg="addSp delSp modSp new del mod">
        <pc:chgData name="Rubeo, Regina" userId="fbc65f89-aab5-4a02-a5c1-20610170ded3" providerId="ADAL" clId="{069C89A7-94EF-401A-8622-02E31EEADC80}" dt="2024-05-21T17:08:52.129" v="171" actId="47"/>
        <pc:sldMkLst>
          <pc:docMk/>
          <pc:sldMk cId="1757877572" sldId="270"/>
        </pc:sldMkLst>
        <pc:spChg chg="del">
          <ac:chgData name="Rubeo, Regina" userId="fbc65f89-aab5-4a02-a5c1-20610170ded3" providerId="ADAL" clId="{069C89A7-94EF-401A-8622-02E31EEADC80}" dt="2024-05-21T17:07:08.435" v="158" actId="478"/>
          <ac:spMkLst>
            <pc:docMk/>
            <pc:sldMk cId="1757877572" sldId="270"/>
            <ac:spMk id="2" creationId="{27A98834-4525-730F-221E-C202C4443B6E}"/>
          </ac:spMkLst>
        </pc:spChg>
        <pc:spChg chg="del">
          <ac:chgData name="Rubeo, Regina" userId="fbc65f89-aab5-4a02-a5c1-20610170ded3" providerId="ADAL" clId="{069C89A7-94EF-401A-8622-02E31EEADC80}" dt="2024-05-21T17:07:10.549" v="159" actId="478"/>
          <ac:spMkLst>
            <pc:docMk/>
            <pc:sldMk cId="1757877572" sldId="270"/>
            <ac:spMk id="3" creationId="{B32C0B50-04E5-D704-416D-3E7B959E29B5}"/>
          </ac:spMkLst>
        </pc:spChg>
        <pc:spChg chg="add mod">
          <ac:chgData name="Rubeo, Regina" userId="fbc65f89-aab5-4a02-a5c1-20610170ded3" providerId="ADAL" clId="{069C89A7-94EF-401A-8622-02E31EEADC80}" dt="2024-05-21T17:07:13.411" v="160"/>
          <ac:spMkLst>
            <pc:docMk/>
            <pc:sldMk cId="1757877572" sldId="270"/>
            <ac:spMk id="4" creationId="{0E7BDD3F-2A68-DDFC-BBAA-485389CAE4B7}"/>
          </ac:spMkLst>
        </pc:spChg>
        <pc:spChg chg="add mod">
          <ac:chgData name="Rubeo, Regina" userId="fbc65f89-aab5-4a02-a5c1-20610170ded3" providerId="ADAL" clId="{069C89A7-94EF-401A-8622-02E31EEADC80}" dt="2024-05-21T17:08:41.377" v="170" actId="1036"/>
          <ac:spMkLst>
            <pc:docMk/>
            <pc:sldMk cId="1757877572" sldId="270"/>
            <ac:spMk id="5" creationId="{7763AD62-3092-DFB8-77B5-979758CA16D7}"/>
          </ac:spMkLst>
        </pc:spChg>
        <pc:spChg chg="add mod">
          <ac:chgData name="Rubeo, Regina" userId="fbc65f89-aab5-4a02-a5c1-20610170ded3" providerId="ADAL" clId="{069C89A7-94EF-401A-8622-02E31EEADC80}" dt="2024-05-21T17:07:36.209" v="162" actId="207"/>
          <ac:spMkLst>
            <pc:docMk/>
            <pc:sldMk cId="1757877572" sldId="270"/>
            <ac:spMk id="6" creationId="{65A2F04C-2D4B-FFCD-AE67-1DD2F7E0C117}"/>
          </ac:spMkLst>
        </pc:spChg>
      </pc:sldChg>
      <pc:sldChg chg="addSp delSp modSp new mod">
        <pc:chgData name="Rubeo, Regina" userId="fbc65f89-aab5-4a02-a5c1-20610170ded3" providerId="ADAL" clId="{069C89A7-94EF-401A-8622-02E31EEADC80}" dt="2024-05-21T17:06:04.141" v="157" actId="207"/>
        <pc:sldMkLst>
          <pc:docMk/>
          <pc:sldMk cId="1983578666" sldId="271"/>
        </pc:sldMkLst>
        <pc:spChg chg="del">
          <ac:chgData name="Rubeo, Regina" userId="fbc65f89-aab5-4a02-a5c1-20610170ded3" providerId="ADAL" clId="{069C89A7-94EF-401A-8622-02E31EEADC80}" dt="2024-05-21T17:03:10.971" v="149" actId="478"/>
          <ac:spMkLst>
            <pc:docMk/>
            <pc:sldMk cId="1983578666" sldId="271"/>
            <ac:spMk id="2" creationId="{3A98FB5B-CD3E-ABF7-258F-51A852C8E499}"/>
          </ac:spMkLst>
        </pc:spChg>
        <pc:spChg chg="del">
          <ac:chgData name="Rubeo, Regina" userId="fbc65f89-aab5-4a02-a5c1-20610170ded3" providerId="ADAL" clId="{069C89A7-94EF-401A-8622-02E31EEADC80}" dt="2024-05-21T17:03:12.601" v="150" actId="478"/>
          <ac:spMkLst>
            <pc:docMk/>
            <pc:sldMk cId="1983578666" sldId="271"/>
            <ac:spMk id="3" creationId="{0C388D34-387D-67B6-E0F0-9E0D0C499AB6}"/>
          </ac:spMkLst>
        </pc:spChg>
        <pc:spChg chg="del">
          <ac:chgData name="Rubeo, Regina" userId="fbc65f89-aab5-4a02-a5c1-20610170ded3" providerId="ADAL" clId="{069C89A7-94EF-401A-8622-02E31EEADC80}" dt="2024-05-21T17:03:13.834" v="151" actId="478"/>
          <ac:spMkLst>
            <pc:docMk/>
            <pc:sldMk cId="1983578666" sldId="271"/>
            <ac:spMk id="4" creationId="{16A9CAE7-B310-B10D-D988-E7EB7A7FCC9A}"/>
          </ac:spMkLst>
        </pc:spChg>
        <pc:spChg chg="add del mod">
          <ac:chgData name="Rubeo, Regina" userId="fbc65f89-aab5-4a02-a5c1-20610170ded3" providerId="ADAL" clId="{069C89A7-94EF-401A-8622-02E31EEADC80}" dt="2024-05-21T17:04:05.322" v="153"/>
          <ac:spMkLst>
            <pc:docMk/>
            <pc:sldMk cId="1983578666" sldId="271"/>
            <ac:spMk id="5" creationId="{B1220EDF-6840-8CB4-E594-E0FBF143D6F6}"/>
          </ac:spMkLst>
        </pc:spChg>
        <pc:spChg chg="add del mod">
          <ac:chgData name="Rubeo, Regina" userId="fbc65f89-aab5-4a02-a5c1-20610170ded3" providerId="ADAL" clId="{069C89A7-94EF-401A-8622-02E31EEADC80}" dt="2024-05-21T17:04:05.322" v="153"/>
          <ac:spMkLst>
            <pc:docMk/>
            <pc:sldMk cId="1983578666" sldId="271"/>
            <ac:spMk id="6" creationId="{40CF0EBC-3854-DC8F-4521-E3AE06731D8D}"/>
          </ac:spMkLst>
        </pc:spChg>
        <pc:spChg chg="add del mod">
          <ac:chgData name="Rubeo, Regina" userId="fbc65f89-aab5-4a02-a5c1-20610170ded3" providerId="ADAL" clId="{069C89A7-94EF-401A-8622-02E31EEADC80}" dt="2024-05-21T17:04:05.322" v="153"/>
          <ac:spMkLst>
            <pc:docMk/>
            <pc:sldMk cId="1983578666" sldId="271"/>
            <ac:spMk id="7" creationId="{B5EB4F4B-C9ED-CDB5-8240-D848339D8A4F}"/>
          </ac:spMkLst>
        </pc:spChg>
        <pc:spChg chg="add del mod">
          <ac:chgData name="Rubeo, Regina" userId="fbc65f89-aab5-4a02-a5c1-20610170ded3" providerId="ADAL" clId="{069C89A7-94EF-401A-8622-02E31EEADC80}" dt="2024-05-21T17:04:05.322" v="153"/>
          <ac:spMkLst>
            <pc:docMk/>
            <pc:sldMk cId="1983578666" sldId="271"/>
            <ac:spMk id="8" creationId="{5E991CAC-E359-B136-B4FA-B32C38998A98}"/>
          </ac:spMkLst>
        </pc:spChg>
        <pc:spChg chg="add mod">
          <ac:chgData name="Rubeo, Regina" userId="fbc65f89-aab5-4a02-a5c1-20610170ded3" providerId="ADAL" clId="{069C89A7-94EF-401A-8622-02E31EEADC80}" dt="2024-05-21T17:04:40.036" v="155"/>
          <ac:spMkLst>
            <pc:docMk/>
            <pc:sldMk cId="1983578666" sldId="271"/>
            <ac:spMk id="9" creationId="{77227DB1-7079-0A9E-6FC5-9912481B0BAA}"/>
          </ac:spMkLst>
        </pc:spChg>
        <pc:spChg chg="add mod">
          <ac:chgData name="Rubeo, Regina" userId="fbc65f89-aab5-4a02-a5c1-20610170ded3" providerId="ADAL" clId="{069C89A7-94EF-401A-8622-02E31EEADC80}" dt="2024-05-21T17:06:04.141" v="157" actId="207"/>
          <ac:spMkLst>
            <pc:docMk/>
            <pc:sldMk cId="1983578666" sldId="271"/>
            <ac:spMk id="10" creationId="{101D5BE9-B5F9-4E93-4573-B41CBC12CFFD}"/>
          </ac:spMkLst>
        </pc:spChg>
        <pc:spChg chg="add mod">
          <ac:chgData name="Rubeo, Regina" userId="fbc65f89-aab5-4a02-a5c1-20610170ded3" providerId="ADAL" clId="{069C89A7-94EF-401A-8622-02E31EEADC80}" dt="2024-05-21T17:04:40.036" v="155"/>
          <ac:spMkLst>
            <pc:docMk/>
            <pc:sldMk cId="1983578666" sldId="271"/>
            <ac:spMk id="11" creationId="{C5FB7704-7FDC-9688-C81E-95D5FDFBF4C4}"/>
          </ac:spMkLst>
        </pc:spChg>
        <pc:spChg chg="add mod">
          <ac:chgData name="Rubeo, Regina" userId="fbc65f89-aab5-4a02-a5c1-20610170ded3" providerId="ADAL" clId="{069C89A7-94EF-401A-8622-02E31EEADC80}" dt="2024-05-21T17:05:46.421" v="156" actId="207"/>
          <ac:spMkLst>
            <pc:docMk/>
            <pc:sldMk cId="1983578666" sldId="271"/>
            <ac:spMk id="12" creationId="{37D71867-44CE-6AA8-AAFC-1177B23C37C8}"/>
          </ac:spMkLst>
        </pc:spChg>
      </pc:sldChg>
      <pc:sldChg chg="addSp modSp new mod">
        <pc:chgData name="Rubeo, Regina" userId="fbc65f89-aab5-4a02-a5c1-20610170ded3" providerId="ADAL" clId="{069C89A7-94EF-401A-8622-02E31EEADC80}" dt="2024-05-21T17:08:24.381" v="168" actId="207"/>
        <pc:sldMkLst>
          <pc:docMk/>
          <pc:sldMk cId="2882713523" sldId="272"/>
        </pc:sldMkLst>
        <pc:spChg chg="mod">
          <ac:chgData name="Rubeo, Regina" userId="fbc65f89-aab5-4a02-a5c1-20610170ded3" providerId="ADAL" clId="{069C89A7-94EF-401A-8622-02E31EEADC80}" dt="2024-05-21T17:07:58.699" v="164"/>
          <ac:spMkLst>
            <pc:docMk/>
            <pc:sldMk cId="2882713523" sldId="272"/>
            <ac:spMk id="2" creationId="{1E7A9C94-4E82-0A72-F60F-54168DC0D138}"/>
          </ac:spMkLst>
        </pc:spChg>
        <pc:spChg chg="mod">
          <ac:chgData name="Rubeo, Regina" userId="fbc65f89-aab5-4a02-a5c1-20610170ded3" providerId="ADAL" clId="{069C89A7-94EF-401A-8622-02E31EEADC80}" dt="2024-05-21T17:08:10.226" v="166"/>
          <ac:spMkLst>
            <pc:docMk/>
            <pc:sldMk cId="2882713523" sldId="272"/>
            <ac:spMk id="3" creationId="{F15F6B30-A528-7B56-3C7D-4B748ECE7BFD}"/>
          </ac:spMkLst>
        </pc:spChg>
        <pc:spChg chg="add mod">
          <ac:chgData name="Rubeo, Regina" userId="fbc65f89-aab5-4a02-a5c1-20610170ded3" providerId="ADAL" clId="{069C89A7-94EF-401A-8622-02E31EEADC80}" dt="2024-05-21T17:08:24.381" v="168" actId="207"/>
          <ac:spMkLst>
            <pc:docMk/>
            <pc:sldMk cId="2882713523" sldId="272"/>
            <ac:spMk id="4" creationId="{C0EB8860-813A-DCEF-5EAC-42AF7B7BDBC8}"/>
          </ac:spMkLst>
        </pc:spChg>
      </pc:sldChg>
      <pc:sldChg chg="addSp delSp modSp new mod">
        <pc:chgData name="Rubeo, Regina" userId="fbc65f89-aab5-4a02-a5c1-20610170ded3" providerId="ADAL" clId="{069C89A7-94EF-401A-8622-02E31EEADC80}" dt="2024-05-21T17:09:45.093" v="176"/>
        <pc:sldMkLst>
          <pc:docMk/>
          <pc:sldMk cId="540818407" sldId="273"/>
        </pc:sldMkLst>
        <pc:spChg chg="del">
          <ac:chgData name="Rubeo, Regina" userId="fbc65f89-aab5-4a02-a5c1-20610170ded3" providerId="ADAL" clId="{069C89A7-94EF-401A-8622-02E31EEADC80}" dt="2024-05-21T17:09:39.009" v="173" actId="478"/>
          <ac:spMkLst>
            <pc:docMk/>
            <pc:sldMk cId="540818407" sldId="273"/>
            <ac:spMk id="2" creationId="{8BF71345-D272-76A9-DFAF-A83A3531E3BE}"/>
          </ac:spMkLst>
        </pc:spChg>
        <pc:spChg chg="del">
          <ac:chgData name="Rubeo, Regina" userId="fbc65f89-aab5-4a02-a5c1-20610170ded3" providerId="ADAL" clId="{069C89A7-94EF-401A-8622-02E31EEADC80}" dt="2024-05-21T17:09:40.746" v="174" actId="478"/>
          <ac:spMkLst>
            <pc:docMk/>
            <pc:sldMk cId="540818407" sldId="273"/>
            <ac:spMk id="3" creationId="{3865E3A0-3380-C283-EEDA-13F620BBC7F6}"/>
          </ac:spMkLst>
        </pc:spChg>
        <pc:spChg chg="del">
          <ac:chgData name="Rubeo, Regina" userId="fbc65f89-aab5-4a02-a5c1-20610170ded3" providerId="ADAL" clId="{069C89A7-94EF-401A-8622-02E31EEADC80}" dt="2024-05-21T17:09:41.832" v="175" actId="478"/>
          <ac:spMkLst>
            <pc:docMk/>
            <pc:sldMk cId="540818407" sldId="273"/>
            <ac:spMk id="4" creationId="{185415A0-D840-77C9-F172-B842CCE5F2D6}"/>
          </ac:spMkLst>
        </pc:spChg>
        <pc:spChg chg="add mod">
          <ac:chgData name="Rubeo, Regina" userId="fbc65f89-aab5-4a02-a5c1-20610170ded3" providerId="ADAL" clId="{069C89A7-94EF-401A-8622-02E31EEADC80}" dt="2024-05-21T17:09:45.093" v="176"/>
          <ac:spMkLst>
            <pc:docMk/>
            <pc:sldMk cId="540818407" sldId="273"/>
            <ac:spMk id="5" creationId="{314A6805-360A-B111-292E-5B999E8FC461}"/>
          </ac:spMkLst>
        </pc:spChg>
        <pc:spChg chg="add mod">
          <ac:chgData name="Rubeo, Regina" userId="fbc65f89-aab5-4a02-a5c1-20610170ded3" providerId="ADAL" clId="{069C89A7-94EF-401A-8622-02E31EEADC80}" dt="2024-05-21T17:09:45.093" v="176"/>
          <ac:spMkLst>
            <pc:docMk/>
            <pc:sldMk cId="540818407" sldId="273"/>
            <ac:spMk id="6" creationId="{F68E48D3-EBBE-ED0E-BB60-4AD3784960C7}"/>
          </ac:spMkLst>
        </pc:spChg>
        <pc:spChg chg="add mod">
          <ac:chgData name="Rubeo, Regina" userId="fbc65f89-aab5-4a02-a5c1-20610170ded3" providerId="ADAL" clId="{069C89A7-94EF-401A-8622-02E31EEADC80}" dt="2024-05-21T17:09:45.093" v="176"/>
          <ac:spMkLst>
            <pc:docMk/>
            <pc:sldMk cId="540818407" sldId="273"/>
            <ac:spMk id="7" creationId="{12009743-1B90-107A-2ECA-42F5AB239296}"/>
          </ac:spMkLst>
        </pc:spChg>
      </pc:sldChg>
      <pc:sldChg chg="modSp new mod">
        <pc:chgData name="Rubeo, Regina" userId="fbc65f89-aab5-4a02-a5c1-20610170ded3" providerId="ADAL" clId="{069C89A7-94EF-401A-8622-02E31EEADC80}" dt="2024-05-21T17:10:48.267" v="180"/>
        <pc:sldMkLst>
          <pc:docMk/>
          <pc:sldMk cId="1294922658" sldId="274"/>
        </pc:sldMkLst>
        <pc:spChg chg="mod">
          <ac:chgData name="Rubeo, Regina" userId="fbc65f89-aab5-4a02-a5c1-20610170ded3" providerId="ADAL" clId="{069C89A7-94EF-401A-8622-02E31EEADC80}" dt="2024-05-21T17:10:40.112" v="178"/>
          <ac:spMkLst>
            <pc:docMk/>
            <pc:sldMk cId="1294922658" sldId="274"/>
            <ac:spMk id="2" creationId="{53CF5BE4-2012-6B8F-8085-A4FAB7D67844}"/>
          </ac:spMkLst>
        </pc:spChg>
        <pc:spChg chg="mod">
          <ac:chgData name="Rubeo, Regina" userId="fbc65f89-aab5-4a02-a5c1-20610170ded3" providerId="ADAL" clId="{069C89A7-94EF-401A-8622-02E31EEADC80}" dt="2024-05-21T17:10:48.267" v="180"/>
          <ac:spMkLst>
            <pc:docMk/>
            <pc:sldMk cId="1294922658" sldId="274"/>
            <ac:spMk id="3" creationId="{9C69EF37-121B-8074-AFAE-A999ED4D6955}"/>
          </ac:spMkLst>
        </pc:spChg>
      </pc:sldChg>
      <pc:sldChg chg="addSp delSp modSp new mod">
        <pc:chgData name="Rubeo, Regina" userId="fbc65f89-aab5-4a02-a5c1-20610170ded3" providerId="ADAL" clId="{069C89A7-94EF-401A-8622-02E31EEADC80}" dt="2024-05-21T17:11:42.643" v="184"/>
        <pc:sldMkLst>
          <pc:docMk/>
          <pc:sldMk cId="746872622" sldId="275"/>
        </pc:sldMkLst>
        <pc:spChg chg="mod">
          <ac:chgData name="Rubeo, Regina" userId="fbc65f89-aab5-4a02-a5c1-20610170ded3" providerId="ADAL" clId="{069C89A7-94EF-401A-8622-02E31EEADC80}" dt="2024-05-21T17:11:29.059" v="182"/>
          <ac:spMkLst>
            <pc:docMk/>
            <pc:sldMk cId="746872622" sldId="275"/>
            <ac:spMk id="2" creationId="{77C612EE-899F-E6A7-8A94-768947B5A1AF}"/>
          </ac:spMkLst>
        </pc:spChg>
        <pc:spChg chg="del">
          <ac:chgData name="Rubeo, Regina" userId="fbc65f89-aab5-4a02-a5c1-20610170ded3" providerId="ADAL" clId="{069C89A7-94EF-401A-8622-02E31EEADC80}" dt="2024-05-21T17:11:41.783" v="183" actId="478"/>
          <ac:spMkLst>
            <pc:docMk/>
            <pc:sldMk cId="746872622" sldId="275"/>
            <ac:spMk id="3" creationId="{1FCABCCE-7993-8E3F-50F1-8E7407556947}"/>
          </ac:spMkLst>
        </pc:spChg>
        <pc:spChg chg="add mod">
          <ac:chgData name="Rubeo, Regina" userId="fbc65f89-aab5-4a02-a5c1-20610170ded3" providerId="ADAL" clId="{069C89A7-94EF-401A-8622-02E31EEADC80}" dt="2024-05-21T17:11:42.643" v="184"/>
          <ac:spMkLst>
            <pc:docMk/>
            <pc:sldMk cId="746872622" sldId="275"/>
            <ac:spMk id="4" creationId="{D7C53781-B214-6C43-17F8-A9BFA40C974A}"/>
          </ac:spMkLst>
        </pc:spChg>
        <pc:spChg chg="add mod">
          <ac:chgData name="Rubeo, Regina" userId="fbc65f89-aab5-4a02-a5c1-20610170ded3" providerId="ADAL" clId="{069C89A7-94EF-401A-8622-02E31EEADC80}" dt="2024-05-21T17:11:42.643" v="184"/>
          <ac:spMkLst>
            <pc:docMk/>
            <pc:sldMk cId="746872622" sldId="275"/>
            <ac:spMk id="5" creationId="{1F82262E-713F-245B-AC67-43B91D198777}"/>
          </ac:spMkLst>
        </pc:spChg>
      </pc:sldChg>
      <pc:sldChg chg="addSp delSp modSp new mod">
        <pc:chgData name="Rubeo, Regina" userId="fbc65f89-aab5-4a02-a5c1-20610170ded3" providerId="ADAL" clId="{069C89A7-94EF-401A-8622-02E31EEADC80}" dt="2024-05-21T17:12:33.190" v="190"/>
        <pc:sldMkLst>
          <pc:docMk/>
          <pc:sldMk cId="1904579698" sldId="276"/>
        </pc:sldMkLst>
        <pc:spChg chg="mod">
          <ac:chgData name="Rubeo, Regina" userId="fbc65f89-aab5-4a02-a5c1-20610170ded3" providerId="ADAL" clId="{069C89A7-94EF-401A-8622-02E31EEADC80}" dt="2024-05-21T17:12:15.122" v="186"/>
          <ac:spMkLst>
            <pc:docMk/>
            <pc:sldMk cId="1904579698" sldId="276"/>
            <ac:spMk id="2" creationId="{8B661BC6-2CC9-A030-0D86-BC20AFAA3206}"/>
          </ac:spMkLst>
        </pc:spChg>
        <pc:spChg chg="del">
          <ac:chgData name="Rubeo, Regina" userId="fbc65f89-aab5-4a02-a5c1-20610170ded3" providerId="ADAL" clId="{069C89A7-94EF-401A-8622-02E31EEADC80}" dt="2024-05-21T17:12:25.780" v="187" actId="478"/>
          <ac:spMkLst>
            <pc:docMk/>
            <pc:sldMk cId="1904579698" sldId="276"/>
            <ac:spMk id="3" creationId="{6BE41836-55F3-3DB6-D580-377FFBBFB904}"/>
          </ac:spMkLst>
        </pc:spChg>
        <pc:spChg chg="add del">
          <ac:chgData name="Rubeo, Regina" userId="fbc65f89-aab5-4a02-a5c1-20610170ded3" providerId="ADAL" clId="{069C89A7-94EF-401A-8622-02E31EEADC80}" dt="2024-05-21T17:12:29.103" v="189" actId="22"/>
          <ac:spMkLst>
            <pc:docMk/>
            <pc:sldMk cId="1904579698" sldId="276"/>
            <ac:spMk id="5" creationId="{7BF68348-6A57-BC5A-E9BE-3EE05D17E154}"/>
          </ac:spMkLst>
        </pc:spChg>
        <pc:spChg chg="add mod">
          <ac:chgData name="Rubeo, Regina" userId="fbc65f89-aab5-4a02-a5c1-20610170ded3" providerId="ADAL" clId="{069C89A7-94EF-401A-8622-02E31EEADC80}" dt="2024-05-21T17:12:33.190" v="190"/>
          <ac:spMkLst>
            <pc:docMk/>
            <pc:sldMk cId="1904579698" sldId="276"/>
            <ac:spMk id="6" creationId="{9E2053B9-8554-2FCF-E2F6-18B759D594D8}"/>
          </ac:spMkLst>
        </pc:spChg>
        <pc:picChg chg="add mod">
          <ac:chgData name="Rubeo, Regina" userId="fbc65f89-aab5-4a02-a5c1-20610170ded3" providerId="ADAL" clId="{069C89A7-94EF-401A-8622-02E31EEADC80}" dt="2024-05-21T17:12:33.190" v="190"/>
          <ac:picMkLst>
            <pc:docMk/>
            <pc:sldMk cId="1904579698" sldId="276"/>
            <ac:picMk id="7" creationId="{A0CB9192-9BB3-00E0-6034-DED853F4A8E9}"/>
          </ac:picMkLst>
        </pc:picChg>
      </pc:sldChg>
      <pc:sldChg chg="addSp delSp modSp new mod">
        <pc:chgData name="Rubeo, Regina" userId="fbc65f89-aab5-4a02-a5c1-20610170ded3" providerId="ADAL" clId="{069C89A7-94EF-401A-8622-02E31EEADC80}" dt="2024-05-21T17:14:15.724" v="199" actId="208"/>
        <pc:sldMkLst>
          <pc:docMk/>
          <pc:sldMk cId="2586202651" sldId="277"/>
        </pc:sldMkLst>
        <pc:spChg chg="mod">
          <ac:chgData name="Rubeo, Regina" userId="fbc65f89-aab5-4a02-a5c1-20610170ded3" providerId="ADAL" clId="{069C89A7-94EF-401A-8622-02E31EEADC80}" dt="2024-05-21T17:13:07.816" v="192"/>
          <ac:spMkLst>
            <pc:docMk/>
            <pc:sldMk cId="2586202651" sldId="277"/>
            <ac:spMk id="2" creationId="{DDF7C875-1A01-7C56-C6DC-FD0566BDAFA2}"/>
          </ac:spMkLst>
        </pc:spChg>
        <pc:spChg chg="del">
          <ac:chgData name="Rubeo, Regina" userId="fbc65f89-aab5-4a02-a5c1-20610170ded3" providerId="ADAL" clId="{069C89A7-94EF-401A-8622-02E31EEADC80}" dt="2024-05-21T17:13:19.763" v="193" actId="478"/>
          <ac:spMkLst>
            <pc:docMk/>
            <pc:sldMk cId="2586202651" sldId="277"/>
            <ac:spMk id="3" creationId="{26B2ED4B-B673-1EE9-4DE3-ABE698CD7AE2}"/>
          </ac:spMkLst>
        </pc:spChg>
        <pc:spChg chg="add mod">
          <ac:chgData name="Rubeo, Regina" userId="fbc65f89-aab5-4a02-a5c1-20610170ded3" providerId="ADAL" clId="{069C89A7-94EF-401A-8622-02E31EEADC80}" dt="2024-05-21T17:13:20.795" v="194"/>
          <ac:spMkLst>
            <pc:docMk/>
            <pc:sldMk cId="2586202651" sldId="277"/>
            <ac:spMk id="4" creationId="{81A3F4A5-4DB4-5B27-BD86-0A5934CA5C3B}"/>
          </ac:spMkLst>
        </pc:spChg>
        <pc:spChg chg="add mod">
          <ac:chgData name="Rubeo, Regina" userId="fbc65f89-aab5-4a02-a5c1-20610170ded3" providerId="ADAL" clId="{069C89A7-94EF-401A-8622-02E31EEADC80}" dt="2024-05-21T17:14:02.905" v="196" actId="207"/>
          <ac:spMkLst>
            <pc:docMk/>
            <pc:sldMk cId="2586202651" sldId="277"/>
            <ac:spMk id="6" creationId="{3ACC9CBB-C1A5-4EC1-22E5-B941DAB95DA5}"/>
          </ac:spMkLst>
        </pc:spChg>
        <pc:spChg chg="mod">
          <ac:chgData name="Rubeo, Regina" userId="fbc65f89-aab5-4a02-a5c1-20610170ded3" providerId="ADAL" clId="{069C89A7-94EF-401A-8622-02E31EEADC80}" dt="2024-05-21T17:14:12.661" v="198" actId="208"/>
          <ac:spMkLst>
            <pc:docMk/>
            <pc:sldMk cId="2586202651" sldId="277"/>
            <ac:spMk id="9" creationId="{90323DD4-8165-51DF-4C0D-94D65C42F1E1}"/>
          </ac:spMkLst>
        </pc:spChg>
        <pc:spChg chg="add mod">
          <ac:chgData name="Rubeo, Regina" userId="fbc65f89-aab5-4a02-a5c1-20610170ded3" providerId="ADAL" clId="{069C89A7-94EF-401A-8622-02E31EEADC80}" dt="2024-05-21T17:14:15.724" v="199" actId="208"/>
          <ac:spMkLst>
            <pc:docMk/>
            <pc:sldMk cId="2586202651" sldId="277"/>
            <ac:spMk id="11" creationId="{2E261763-3DF0-FDF2-116A-FF0CA4A80D04}"/>
          </ac:spMkLst>
        </pc:spChg>
        <pc:spChg chg="add mod">
          <ac:chgData name="Rubeo, Regina" userId="fbc65f89-aab5-4a02-a5c1-20610170ded3" providerId="ADAL" clId="{069C89A7-94EF-401A-8622-02E31EEADC80}" dt="2024-05-21T17:13:20.795" v="194"/>
          <ac:spMkLst>
            <pc:docMk/>
            <pc:sldMk cId="2586202651" sldId="277"/>
            <ac:spMk id="12" creationId="{65B7D30D-71E0-803D-1107-0A33949B6522}"/>
          </ac:spMkLst>
        </pc:spChg>
        <pc:spChg chg="add mod">
          <ac:chgData name="Rubeo, Regina" userId="fbc65f89-aab5-4a02-a5c1-20610170ded3" providerId="ADAL" clId="{069C89A7-94EF-401A-8622-02E31EEADC80}" dt="2024-05-21T17:13:20.795" v="194"/>
          <ac:spMkLst>
            <pc:docMk/>
            <pc:sldMk cId="2586202651" sldId="277"/>
            <ac:spMk id="13" creationId="{47C85F6F-B450-53CD-E71B-DC6FE7F49BFB}"/>
          </ac:spMkLst>
        </pc:spChg>
        <pc:grpChg chg="add mod">
          <ac:chgData name="Rubeo, Regina" userId="fbc65f89-aab5-4a02-a5c1-20610170ded3" providerId="ADAL" clId="{069C89A7-94EF-401A-8622-02E31EEADC80}" dt="2024-05-21T17:13:20.795" v="194"/>
          <ac:grpSpMkLst>
            <pc:docMk/>
            <pc:sldMk cId="2586202651" sldId="277"/>
            <ac:grpSpMk id="7" creationId="{FD3CE732-AC80-8B85-1FEF-CA8AB81232DB}"/>
          </ac:grpSpMkLst>
        </pc:grpChg>
        <pc:picChg chg="add mod">
          <ac:chgData name="Rubeo, Regina" userId="fbc65f89-aab5-4a02-a5c1-20610170ded3" providerId="ADAL" clId="{069C89A7-94EF-401A-8622-02E31EEADC80}" dt="2024-05-21T17:13:20.795" v="194"/>
          <ac:picMkLst>
            <pc:docMk/>
            <pc:sldMk cId="2586202651" sldId="277"/>
            <ac:picMk id="5" creationId="{4EDA9AD7-0E01-A06F-D9BA-6F92E319AFEC}"/>
          </ac:picMkLst>
        </pc:picChg>
        <pc:picChg chg="mod">
          <ac:chgData name="Rubeo, Regina" userId="fbc65f89-aab5-4a02-a5c1-20610170ded3" providerId="ADAL" clId="{069C89A7-94EF-401A-8622-02E31EEADC80}" dt="2024-05-21T17:13:20.795" v="194"/>
          <ac:picMkLst>
            <pc:docMk/>
            <pc:sldMk cId="2586202651" sldId="277"/>
            <ac:picMk id="8" creationId="{5482C4DA-E7C5-597E-2B14-4BC6D6E175B9}"/>
          </ac:picMkLst>
        </pc:picChg>
        <pc:cxnChg chg="add mod">
          <ac:chgData name="Rubeo, Regina" userId="fbc65f89-aab5-4a02-a5c1-20610170ded3" providerId="ADAL" clId="{069C89A7-94EF-401A-8622-02E31EEADC80}" dt="2024-05-21T17:14:07.831" v="197" actId="208"/>
          <ac:cxnSpMkLst>
            <pc:docMk/>
            <pc:sldMk cId="2586202651" sldId="277"/>
            <ac:cxnSpMk id="10" creationId="{6EB52E5B-DE9D-6AF8-BFE8-870512A22C8F}"/>
          </ac:cxnSpMkLst>
        </pc:cxnChg>
      </pc:sldChg>
      <pc:sldChg chg="addSp modSp new mod">
        <pc:chgData name="Rubeo, Regina" userId="fbc65f89-aab5-4a02-a5c1-20610170ded3" providerId="ADAL" clId="{069C89A7-94EF-401A-8622-02E31EEADC80}" dt="2024-05-21T17:15:12.178" v="205" actId="207"/>
        <pc:sldMkLst>
          <pc:docMk/>
          <pc:sldMk cId="1670130135" sldId="278"/>
        </pc:sldMkLst>
        <pc:spChg chg="mod">
          <ac:chgData name="Rubeo, Regina" userId="fbc65f89-aab5-4a02-a5c1-20610170ded3" providerId="ADAL" clId="{069C89A7-94EF-401A-8622-02E31EEADC80}" dt="2024-05-21T17:14:47.915" v="201"/>
          <ac:spMkLst>
            <pc:docMk/>
            <pc:sldMk cId="1670130135" sldId="278"/>
            <ac:spMk id="2" creationId="{ADFAB9FD-2CE9-8A44-F8F6-90E0EE067ED4}"/>
          </ac:spMkLst>
        </pc:spChg>
        <pc:spChg chg="add mod">
          <ac:chgData name="Rubeo, Regina" userId="fbc65f89-aab5-4a02-a5c1-20610170ded3" providerId="ADAL" clId="{069C89A7-94EF-401A-8622-02E31EEADC80}" dt="2024-05-21T17:15:12.178" v="205" actId="207"/>
          <ac:spMkLst>
            <pc:docMk/>
            <pc:sldMk cId="1670130135" sldId="278"/>
            <ac:spMk id="3" creationId="{28A529DE-2DED-28E5-B8E3-92C056E7F120}"/>
          </ac:spMkLst>
        </pc:spChg>
        <pc:picChg chg="add mod">
          <ac:chgData name="Rubeo, Regina" userId="fbc65f89-aab5-4a02-a5c1-20610170ded3" providerId="ADAL" clId="{069C89A7-94EF-401A-8622-02E31EEADC80}" dt="2024-05-21T17:15:01.765" v="202"/>
          <ac:picMkLst>
            <pc:docMk/>
            <pc:sldMk cId="1670130135" sldId="278"/>
            <ac:picMk id="4" creationId="{1957068A-723B-227C-7FBF-773311BF89E8}"/>
          </ac:picMkLst>
        </pc:picChg>
        <pc:picChg chg="add mod">
          <ac:chgData name="Rubeo, Regina" userId="fbc65f89-aab5-4a02-a5c1-20610170ded3" providerId="ADAL" clId="{069C89A7-94EF-401A-8622-02E31EEADC80}" dt="2024-05-21T17:15:01.765" v="202"/>
          <ac:picMkLst>
            <pc:docMk/>
            <pc:sldMk cId="1670130135" sldId="278"/>
            <ac:picMk id="5" creationId="{9A8BC782-EA04-CFDC-6555-657BA534C27E}"/>
          </ac:picMkLst>
        </pc:picChg>
        <pc:picChg chg="add mod">
          <ac:chgData name="Rubeo, Regina" userId="fbc65f89-aab5-4a02-a5c1-20610170ded3" providerId="ADAL" clId="{069C89A7-94EF-401A-8622-02E31EEADC80}" dt="2024-05-21T17:15:01.765" v="202"/>
          <ac:picMkLst>
            <pc:docMk/>
            <pc:sldMk cId="1670130135" sldId="278"/>
            <ac:picMk id="6" creationId="{9372BDCB-93EB-CF7F-25BC-DB092B4773CA}"/>
          </ac:picMkLst>
        </pc:picChg>
      </pc:sldChg>
      <pc:sldChg chg="addSp modSp new mod">
        <pc:chgData name="Rubeo, Regina" userId="fbc65f89-aab5-4a02-a5c1-20610170ded3" providerId="ADAL" clId="{069C89A7-94EF-401A-8622-02E31EEADC80}" dt="2024-05-21T17:16:41.226" v="209"/>
        <pc:sldMkLst>
          <pc:docMk/>
          <pc:sldMk cId="2120090125" sldId="279"/>
        </pc:sldMkLst>
        <pc:spChg chg="mod">
          <ac:chgData name="Rubeo, Regina" userId="fbc65f89-aab5-4a02-a5c1-20610170ded3" providerId="ADAL" clId="{069C89A7-94EF-401A-8622-02E31EEADC80}" dt="2024-05-21T17:16:33.948" v="208" actId="14100"/>
          <ac:spMkLst>
            <pc:docMk/>
            <pc:sldMk cId="2120090125" sldId="279"/>
            <ac:spMk id="2" creationId="{6AD23425-5B13-12A1-343D-2A842CE342FB}"/>
          </ac:spMkLst>
        </pc:spChg>
        <pc:picChg chg="add mod">
          <ac:chgData name="Rubeo, Regina" userId="fbc65f89-aab5-4a02-a5c1-20610170ded3" providerId="ADAL" clId="{069C89A7-94EF-401A-8622-02E31EEADC80}" dt="2024-05-21T17:16:41.226" v="209"/>
          <ac:picMkLst>
            <pc:docMk/>
            <pc:sldMk cId="2120090125" sldId="279"/>
            <ac:picMk id="3" creationId="{8594D05C-5902-F0DC-1559-1064BA7DC865}"/>
          </ac:picMkLst>
        </pc:picChg>
      </pc:sldChg>
      <pc:sldChg chg="addSp modSp new mod">
        <pc:chgData name="Rubeo, Regina" userId="fbc65f89-aab5-4a02-a5c1-20610170ded3" providerId="ADAL" clId="{069C89A7-94EF-401A-8622-02E31EEADC80}" dt="2024-05-21T17:17:31.672" v="212"/>
        <pc:sldMkLst>
          <pc:docMk/>
          <pc:sldMk cId="2066519892" sldId="280"/>
        </pc:sldMkLst>
        <pc:spChg chg="mod">
          <ac:chgData name="Rubeo, Regina" userId="fbc65f89-aab5-4a02-a5c1-20610170ded3" providerId="ADAL" clId="{069C89A7-94EF-401A-8622-02E31EEADC80}" dt="2024-05-21T17:17:19.590" v="211"/>
          <ac:spMkLst>
            <pc:docMk/>
            <pc:sldMk cId="2066519892" sldId="280"/>
            <ac:spMk id="2" creationId="{52CF0C66-CCC6-DA8D-E0F2-821E07DBFEB1}"/>
          </ac:spMkLst>
        </pc:spChg>
        <pc:picChg chg="add mod">
          <ac:chgData name="Rubeo, Regina" userId="fbc65f89-aab5-4a02-a5c1-20610170ded3" providerId="ADAL" clId="{069C89A7-94EF-401A-8622-02E31EEADC80}" dt="2024-05-21T17:17:31.672" v="212"/>
          <ac:picMkLst>
            <pc:docMk/>
            <pc:sldMk cId="2066519892" sldId="280"/>
            <ac:picMk id="3" creationId="{10FD0892-F9AF-2448-AFB1-EB7817A9ADDE}"/>
          </ac:picMkLst>
        </pc:picChg>
        <pc:picChg chg="add mod">
          <ac:chgData name="Rubeo, Regina" userId="fbc65f89-aab5-4a02-a5c1-20610170ded3" providerId="ADAL" clId="{069C89A7-94EF-401A-8622-02E31EEADC80}" dt="2024-05-21T17:17:31.672" v="212"/>
          <ac:picMkLst>
            <pc:docMk/>
            <pc:sldMk cId="2066519892" sldId="280"/>
            <ac:picMk id="4" creationId="{547CD071-F64E-862F-DC35-9517843D8821}"/>
          </ac:picMkLst>
        </pc:picChg>
        <pc:picChg chg="add mod">
          <ac:chgData name="Rubeo, Regina" userId="fbc65f89-aab5-4a02-a5c1-20610170ded3" providerId="ADAL" clId="{069C89A7-94EF-401A-8622-02E31EEADC80}" dt="2024-05-21T17:17:31.672" v="212"/>
          <ac:picMkLst>
            <pc:docMk/>
            <pc:sldMk cId="2066519892" sldId="280"/>
            <ac:picMk id="5" creationId="{B1ACB66D-9071-FBC8-EB17-6BB8FFB8E112}"/>
          </ac:picMkLst>
        </pc:picChg>
        <pc:picChg chg="add mod">
          <ac:chgData name="Rubeo, Regina" userId="fbc65f89-aab5-4a02-a5c1-20610170ded3" providerId="ADAL" clId="{069C89A7-94EF-401A-8622-02E31EEADC80}" dt="2024-05-21T17:17:31.672" v="212"/>
          <ac:picMkLst>
            <pc:docMk/>
            <pc:sldMk cId="2066519892" sldId="280"/>
            <ac:picMk id="6" creationId="{E9EE2C32-D56A-3BE9-8D1E-77FB107F04C6}"/>
          </ac:picMkLst>
        </pc:picChg>
      </pc:sldChg>
      <pc:sldChg chg="modSp new mod">
        <pc:chgData name="Rubeo, Regina" userId="fbc65f89-aab5-4a02-a5c1-20610170ded3" providerId="ADAL" clId="{069C89A7-94EF-401A-8622-02E31EEADC80}" dt="2024-05-21T17:18:02.707" v="216" actId="14100"/>
        <pc:sldMkLst>
          <pc:docMk/>
          <pc:sldMk cId="1341063347" sldId="281"/>
        </pc:sldMkLst>
        <pc:spChg chg="mod">
          <ac:chgData name="Rubeo, Regina" userId="fbc65f89-aab5-4a02-a5c1-20610170ded3" providerId="ADAL" clId="{069C89A7-94EF-401A-8622-02E31EEADC80}" dt="2024-05-21T17:17:51.257" v="214"/>
          <ac:spMkLst>
            <pc:docMk/>
            <pc:sldMk cId="1341063347" sldId="281"/>
            <ac:spMk id="2" creationId="{DEEA1508-B325-4BBF-2AA5-2EDD633BD0AE}"/>
          </ac:spMkLst>
        </pc:spChg>
        <pc:spChg chg="mod">
          <ac:chgData name="Rubeo, Regina" userId="fbc65f89-aab5-4a02-a5c1-20610170ded3" providerId="ADAL" clId="{069C89A7-94EF-401A-8622-02E31EEADC80}" dt="2024-05-21T17:18:02.707" v="216" actId="14100"/>
          <ac:spMkLst>
            <pc:docMk/>
            <pc:sldMk cId="1341063347" sldId="281"/>
            <ac:spMk id="3" creationId="{1744E60D-96F5-0B90-5A5C-453157EC66AC}"/>
          </ac:spMkLst>
        </pc:spChg>
      </pc:sldChg>
      <pc:sldMasterChg chg="modSldLayout">
        <pc:chgData name="Rubeo, Regina" userId="fbc65f89-aab5-4a02-a5c1-20610170ded3" providerId="ADAL" clId="{069C89A7-94EF-401A-8622-02E31EEADC80}" dt="2024-05-21T17:04:34.492" v="154" actId="478"/>
        <pc:sldMasterMkLst>
          <pc:docMk/>
          <pc:sldMasterMk cId="2925389375" sldId="2147483648"/>
        </pc:sldMasterMkLst>
        <pc:sldLayoutChg chg="delSp mod">
          <pc:chgData name="Rubeo, Regina" userId="fbc65f89-aab5-4a02-a5c1-20610170ded3" providerId="ADAL" clId="{069C89A7-94EF-401A-8622-02E31EEADC80}" dt="2024-05-21T17:04:34.492" v="154" actId="478"/>
          <pc:sldLayoutMkLst>
            <pc:docMk/>
            <pc:sldMasterMk cId="2925389375" sldId="2147483648"/>
            <pc:sldLayoutMk cId="2078900545" sldId="2147483652"/>
          </pc:sldLayoutMkLst>
          <pc:spChg chg="del">
            <ac:chgData name="Rubeo, Regina" userId="fbc65f89-aab5-4a02-a5c1-20610170ded3" providerId="ADAL" clId="{069C89A7-94EF-401A-8622-02E31EEADC80}" dt="2024-05-21T17:04:34.492" v="154" actId="478"/>
            <ac:spMkLst>
              <pc:docMk/>
              <pc:sldMasterMk cId="2925389375" sldId="2147483648"/>
              <pc:sldLayoutMk cId="2078900545" sldId="2147483652"/>
              <ac:spMk id="7" creationId="{0EDA0E56-C4A0-BF3E-196F-84D99E4C3BDD}"/>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FD90439-9EBB-0974-AC6C-8AE8A263A451}"/>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B4A09E40-732D-DC1E-71AE-2D6C15A5862A}"/>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s://www.anthropic.com/legal/consumer-terms" TargetMode="External"/><Relationship Id="rId4" Type="http://schemas.openxmlformats.org/officeDocument/2006/relationships/hyperlink" Target="https://chat.openai.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281382"/>
            <a:ext cx="10204704" cy="1992285"/>
          </a:xfrm>
        </p:spPr>
        <p:txBody>
          <a:bodyPr/>
          <a:lstStyle/>
          <a:p>
            <a:r>
              <a:rPr lang="en-US" sz="4000" dirty="0"/>
              <a:t>Navigating the Intersection: </a:t>
            </a:r>
            <a:br>
              <a:rPr lang="en-US" sz="4000" dirty="0"/>
            </a:br>
            <a:r>
              <a:rPr lang="en-US" sz="4000" dirty="0"/>
              <a:t>Understanding Cybersecurity Risks in the Age of AI</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dirty="0"/>
              <a:t>Chad Spitters</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12EE-899F-E6A7-8A94-768947B5A1AF}"/>
              </a:ext>
            </a:extLst>
          </p:cNvPr>
          <p:cNvSpPr>
            <a:spLocks noGrp="1"/>
          </p:cNvSpPr>
          <p:nvPr>
            <p:ph type="title"/>
          </p:nvPr>
        </p:nvSpPr>
        <p:spPr/>
        <p:txBody>
          <a:bodyPr/>
          <a:lstStyle/>
          <a:p>
            <a:r>
              <a:rPr lang="en-US" dirty="0"/>
              <a:t>How many AI websites are there?</a:t>
            </a:r>
          </a:p>
        </p:txBody>
      </p:sp>
      <p:sp>
        <p:nvSpPr>
          <p:cNvPr id="4" name="Content Placeholder 2">
            <a:extLst>
              <a:ext uri="{FF2B5EF4-FFF2-40B4-BE49-F238E27FC236}">
                <a16:creationId xmlns:a16="http://schemas.microsoft.com/office/drawing/2014/main" id="{D7C53781-B214-6C43-17F8-A9BFA40C974A}"/>
              </a:ext>
            </a:extLst>
          </p:cNvPr>
          <p:cNvSpPr>
            <a:spLocks noGrp="1"/>
          </p:cNvSpPr>
          <p:nvPr>
            <p:ph idx="1"/>
          </p:nvPr>
        </p:nvSpPr>
        <p:spPr>
          <a:xfrm>
            <a:off x="914399" y="2377440"/>
            <a:ext cx="10869105" cy="2675327"/>
          </a:xfrm>
        </p:spPr>
        <p:txBody>
          <a:bodyPr/>
          <a:lstStyle/>
          <a:p>
            <a:r>
              <a:rPr lang="en-US" sz="1400" kern="100" dirty="0">
                <a:effectLst/>
              </a:rPr>
              <a:t>As of January 2024, there are approximately 62,000 AI companies in the world. </a:t>
            </a:r>
            <a:r>
              <a:rPr lang="en-US" sz="1400" kern="100" dirty="0"/>
              <a:t>T</a:t>
            </a:r>
            <a:r>
              <a:rPr lang="en-US" sz="1400" kern="100" dirty="0">
                <a:effectLst/>
              </a:rPr>
              <a:t>he large majority of these are start-ups. </a:t>
            </a:r>
          </a:p>
          <a:p>
            <a:r>
              <a:rPr lang="en-US" sz="1400" kern="100" dirty="0">
                <a:effectLst/>
              </a:rPr>
              <a:t>These tools are being rushed to market </a:t>
            </a:r>
            <a:r>
              <a:rPr lang="en-US" sz="1400" b="1" u="sng" kern="100" dirty="0">
                <a:effectLst/>
              </a:rPr>
              <a:t>very quickly</a:t>
            </a:r>
            <a:r>
              <a:rPr lang="en-US" sz="1400" kern="100" dirty="0">
                <a:effectLst/>
              </a:rPr>
              <a:t>. </a:t>
            </a:r>
            <a:r>
              <a:rPr lang="en-US" sz="1400" kern="100" dirty="0"/>
              <a:t>As with any high-tech hype cycle, people deploy systems, put out applications, and create new experiences to meet the needs of the business and the market, and often will neglect security.</a:t>
            </a:r>
          </a:p>
          <a:p>
            <a:r>
              <a:rPr lang="en-US" sz="1400" dirty="0"/>
              <a:t>How is this causing problems?</a:t>
            </a:r>
          </a:p>
          <a:p>
            <a:pPr lvl="1"/>
            <a:r>
              <a:rPr lang="en-US" sz="1400" dirty="0">
                <a:effectLst/>
              </a:rPr>
              <a:t>June 2023 -Microsoft AI researchers accidentally exposed tens of terabytes of sensitive data, including private keys and passwords. The data included 38 terabytes of sensitive information, including the personal backups of two Microsoft employees’ personal computers. The data also contained other sensitive personal data, including passwords to Microsoft services, secret keys and more than 30,000 internal Microsoft Teams messages from hundreds of Microsoft employees.</a:t>
            </a:r>
          </a:p>
          <a:p>
            <a:pPr lvl="1"/>
            <a:endParaRPr lang="en-US" sz="1600" dirty="0"/>
          </a:p>
        </p:txBody>
      </p:sp>
      <p:sp>
        <p:nvSpPr>
          <p:cNvPr id="5" name="TextBox 4">
            <a:extLst>
              <a:ext uri="{FF2B5EF4-FFF2-40B4-BE49-F238E27FC236}">
                <a16:creationId xmlns:a16="http://schemas.microsoft.com/office/drawing/2014/main" id="{1F82262E-713F-245B-AC67-43B91D198777}"/>
              </a:ext>
            </a:extLst>
          </p:cNvPr>
          <p:cNvSpPr txBox="1"/>
          <p:nvPr/>
        </p:nvSpPr>
        <p:spPr>
          <a:xfrm>
            <a:off x="914399" y="5043340"/>
            <a:ext cx="10802953" cy="646331"/>
          </a:xfrm>
          <a:prstGeom prst="rect">
            <a:avLst/>
          </a:prstGeom>
          <a:noFill/>
        </p:spPr>
        <p:txBody>
          <a:bodyPr wrap="square">
            <a:spAutoFit/>
          </a:bodyPr>
          <a:lstStyle/>
          <a:p>
            <a:pPr marL="91440" indent="0">
              <a:buNone/>
            </a:pPr>
            <a:r>
              <a:rPr lang="en-US" sz="1200" i="1" kern="100" spc="-10" dirty="0">
                <a:solidFill>
                  <a:srgbClr val="505050"/>
                </a:solidFill>
                <a:effectLst/>
                <a:latin typeface="Lato" panose="020F0502020204030203" pitchFamily="34" charset="0"/>
                <a:ea typeface="Lato" panose="020F0502020204030203" pitchFamily="34" charset="0"/>
                <a:cs typeface="Lato" panose="020F0502020204030203" pitchFamily="34" charset="0"/>
              </a:rPr>
              <a:t>“However, as data scientists and engineers race to bring new AI solutions to production, the massive amounts of data they handle require additional security checks and safeguards. With many development teams needing to manipulate massive amounts of data, share it with their peers or collaborate on public open-source projects, cases like Microsoft’s are increasingly hard to monitor and avoid.”     - Wiz co-founder and CTO Ami </a:t>
            </a:r>
            <a:r>
              <a:rPr lang="en-US" sz="1200" i="1" kern="100" spc="-10" dirty="0" err="1">
                <a:solidFill>
                  <a:srgbClr val="505050"/>
                </a:solidFill>
                <a:effectLst/>
                <a:latin typeface="Lato" panose="020F0502020204030203" pitchFamily="34" charset="0"/>
                <a:ea typeface="Lato" panose="020F0502020204030203" pitchFamily="34" charset="0"/>
                <a:cs typeface="Lato" panose="020F0502020204030203" pitchFamily="34" charset="0"/>
              </a:rPr>
              <a:t>Luttwak</a:t>
            </a:r>
            <a:endParaRPr lang="en-US" sz="1200" i="1" kern="100" dirty="0">
              <a:solidFill>
                <a:srgbClr val="50505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4687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1BC6-2CC9-A030-0D86-BC20AFAA3206}"/>
              </a:ext>
            </a:extLst>
          </p:cNvPr>
          <p:cNvSpPr>
            <a:spLocks noGrp="1"/>
          </p:cNvSpPr>
          <p:nvPr>
            <p:ph type="title"/>
          </p:nvPr>
        </p:nvSpPr>
        <p:spPr/>
        <p:txBody>
          <a:bodyPr/>
          <a:lstStyle/>
          <a:p>
            <a:r>
              <a:rPr lang="en-US" dirty="0"/>
              <a:t>Is this a hallucination?</a:t>
            </a:r>
          </a:p>
        </p:txBody>
      </p:sp>
      <p:sp>
        <p:nvSpPr>
          <p:cNvPr id="6" name="Content Placeholder 2">
            <a:extLst>
              <a:ext uri="{FF2B5EF4-FFF2-40B4-BE49-F238E27FC236}">
                <a16:creationId xmlns:a16="http://schemas.microsoft.com/office/drawing/2014/main" id="{9E2053B9-8554-2FCF-E2F6-18B759D594D8}"/>
              </a:ext>
            </a:extLst>
          </p:cNvPr>
          <p:cNvSpPr>
            <a:spLocks noGrp="1"/>
          </p:cNvSpPr>
          <p:nvPr>
            <p:ph idx="1"/>
          </p:nvPr>
        </p:nvSpPr>
        <p:spPr>
          <a:xfrm>
            <a:off x="2033046" y="2396294"/>
            <a:ext cx="8232743" cy="2971800"/>
          </a:xfrm>
        </p:spPr>
        <p:txBody>
          <a:bodyPr/>
          <a:lstStyle/>
          <a:p>
            <a:pPr marL="91440" indent="0" algn="ctr">
              <a:buNone/>
            </a:pPr>
            <a:r>
              <a:rPr lang="en-US" sz="2400" kern="100" dirty="0">
                <a:effectLst/>
              </a:rPr>
              <a:t>A hallucination occurs when the AI produces outputs that are </a:t>
            </a:r>
            <a:r>
              <a:rPr lang="en-US" sz="2400" b="1" kern="100" dirty="0">
                <a:solidFill>
                  <a:srgbClr val="982068"/>
                </a:solidFill>
                <a:effectLst/>
              </a:rPr>
              <a:t>nonsensical or altogether inaccurate</a:t>
            </a:r>
            <a:r>
              <a:rPr lang="en-US" sz="2400" kern="100" dirty="0">
                <a:solidFill>
                  <a:srgbClr val="982068"/>
                </a:solidFill>
                <a:effectLst/>
              </a:rPr>
              <a:t>. </a:t>
            </a:r>
          </a:p>
          <a:p>
            <a:pPr marL="91440" indent="0" algn="ctr">
              <a:buNone/>
            </a:pPr>
            <a:r>
              <a:rPr lang="en-US" sz="2400" kern="100" dirty="0">
                <a:effectLst/>
              </a:rPr>
              <a:t>In essence, the AI “hallucinates” its response similarly to how humans might see shapes in clouds or faces on the moon.</a:t>
            </a:r>
          </a:p>
          <a:p>
            <a:pPr marL="91440" indent="0">
              <a:buNone/>
            </a:pPr>
            <a:endParaRPr lang="en-US" sz="1800" kern="100" dirty="0">
              <a:solidFill>
                <a:srgbClr val="222222"/>
              </a:solidFill>
              <a:latin typeface="Arial" panose="020B0604020202020204" pitchFamily="34" charset="0"/>
              <a:ea typeface="Aptos" panose="020B0004020202020204" pitchFamily="34" charset="0"/>
              <a:cs typeface="Times New Roman" panose="02020603050405020304" pitchFamily="18" charset="0"/>
            </a:endParaRPr>
          </a:p>
          <a:p>
            <a:pPr marL="91440" indent="0">
              <a:buNone/>
            </a:pPr>
            <a:endParaRPr lang="en-US" dirty="0"/>
          </a:p>
        </p:txBody>
      </p:sp>
      <p:pic>
        <p:nvPicPr>
          <p:cNvPr id="7" name="Picture 6">
            <a:extLst>
              <a:ext uri="{FF2B5EF4-FFF2-40B4-BE49-F238E27FC236}">
                <a16:creationId xmlns:a16="http://schemas.microsoft.com/office/drawing/2014/main" id="{A0CB9192-9BB3-00E0-6034-DED853F4A8E9}"/>
              </a:ext>
            </a:extLst>
          </p:cNvPr>
          <p:cNvPicPr>
            <a:picLocks noChangeAspect="1"/>
          </p:cNvPicPr>
          <p:nvPr/>
        </p:nvPicPr>
        <p:blipFill>
          <a:blip r:embed="rId2"/>
          <a:stretch>
            <a:fillRect/>
          </a:stretch>
        </p:blipFill>
        <p:spPr>
          <a:xfrm>
            <a:off x="1750301" y="4603732"/>
            <a:ext cx="8798231" cy="63479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457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C875-1A01-7C56-C6DC-FD0566BDAFA2}"/>
              </a:ext>
            </a:extLst>
          </p:cNvPr>
          <p:cNvSpPr>
            <a:spLocks noGrp="1"/>
          </p:cNvSpPr>
          <p:nvPr>
            <p:ph type="title"/>
          </p:nvPr>
        </p:nvSpPr>
        <p:spPr/>
        <p:txBody>
          <a:bodyPr/>
          <a:lstStyle/>
          <a:p>
            <a:r>
              <a:rPr lang="en-US" dirty="0"/>
              <a:t>Real World Hallucinations</a:t>
            </a:r>
          </a:p>
        </p:txBody>
      </p:sp>
      <p:sp>
        <p:nvSpPr>
          <p:cNvPr id="4" name="Content Placeholder 2">
            <a:extLst>
              <a:ext uri="{FF2B5EF4-FFF2-40B4-BE49-F238E27FC236}">
                <a16:creationId xmlns:a16="http://schemas.microsoft.com/office/drawing/2014/main" id="{81A3F4A5-4DB4-5B27-BD86-0A5934CA5C3B}"/>
              </a:ext>
            </a:extLst>
          </p:cNvPr>
          <p:cNvSpPr>
            <a:spLocks noGrp="1"/>
          </p:cNvSpPr>
          <p:nvPr>
            <p:ph idx="1"/>
          </p:nvPr>
        </p:nvSpPr>
        <p:spPr>
          <a:xfrm>
            <a:off x="914400" y="2377440"/>
            <a:ext cx="4873658" cy="2971800"/>
          </a:xfrm>
        </p:spPr>
        <p:txBody>
          <a:bodyPr/>
          <a:lstStyle/>
          <a:p>
            <a:r>
              <a:rPr lang="en-US" sz="1800" kern="100" dirty="0">
                <a:effectLst/>
              </a:rPr>
              <a:t>As of January, there have been at least 14 cases of lawyers filing briefs or appeals with false case cites in which they used ChatGPT or another AI to write or look up cases. </a:t>
            </a:r>
            <a:r>
              <a:rPr lang="en-US" sz="1800" b="1" kern="100" dirty="0">
                <a:solidFill>
                  <a:srgbClr val="982068"/>
                </a:solidFill>
                <a:effectLst/>
              </a:rPr>
              <a:t>AI hallucinated the cases it referenced</a:t>
            </a:r>
            <a:r>
              <a:rPr lang="en-US" sz="1800" kern="100" dirty="0">
                <a:solidFill>
                  <a:srgbClr val="222222"/>
                </a:solidFill>
                <a:effectLst/>
              </a:rPr>
              <a:t>. </a:t>
            </a:r>
            <a:endParaRPr lang="en-US" sz="1800" kern="100" dirty="0">
              <a:effectLst/>
            </a:endParaRPr>
          </a:p>
          <a:p>
            <a:pPr marL="91440" indent="0">
              <a:buNone/>
            </a:pPr>
            <a:endParaRPr lang="en-US" sz="1800" dirty="0"/>
          </a:p>
        </p:txBody>
      </p:sp>
      <p:pic>
        <p:nvPicPr>
          <p:cNvPr id="5" name="Picture 4" descr="A close-up of a text&#10;&#10;Description automatically generated">
            <a:extLst>
              <a:ext uri="{FF2B5EF4-FFF2-40B4-BE49-F238E27FC236}">
                <a16:creationId xmlns:a16="http://schemas.microsoft.com/office/drawing/2014/main" id="{4EDA9AD7-0E01-A06F-D9BA-6F92E319AFEC}"/>
              </a:ext>
            </a:extLst>
          </p:cNvPr>
          <p:cNvPicPr>
            <a:picLocks noChangeAspect="1"/>
          </p:cNvPicPr>
          <p:nvPr/>
        </p:nvPicPr>
        <p:blipFill>
          <a:blip r:embed="rId2"/>
          <a:stretch>
            <a:fillRect/>
          </a:stretch>
        </p:blipFill>
        <p:spPr>
          <a:xfrm>
            <a:off x="6096000" y="2324417"/>
            <a:ext cx="5943600" cy="22091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3ACC9CBB-C1A5-4EC1-22E5-B941DAB95DA5}"/>
              </a:ext>
            </a:extLst>
          </p:cNvPr>
          <p:cNvSpPr/>
          <p:nvPr/>
        </p:nvSpPr>
        <p:spPr>
          <a:xfrm>
            <a:off x="2540525" y="5456123"/>
            <a:ext cx="5943599" cy="320040"/>
          </a:xfrm>
          <a:prstGeom prst="roundRect">
            <a:avLst/>
          </a:prstGeom>
          <a:noFill/>
          <a:ln w="28575">
            <a:solidFill>
              <a:srgbClr val="982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82068"/>
                </a:solidFill>
                <a:latin typeface="Lato" panose="020F0502020204030203" pitchFamily="34" charset="0"/>
                <a:ea typeface="Lato" panose="020F0502020204030203" pitchFamily="34" charset="0"/>
                <a:cs typeface="Lato" panose="020F0502020204030203" pitchFamily="34" charset="0"/>
              </a:rPr>
              <a:t>ChatGPT can make mistakes.  Consider checking important information.</a:t>
            </a:r>
          </a:p>
        </p:txBody>
      </p:sp>
      <p:grpSp>
        <p:nvGrpSpPr>
          <p:cNvPr id="7" name="Group 6">
            <a:extLst>
              <a:ext uri="{FF2B5EF4-FFF2-40B4-BE49-F238E27FC236}">
                <a16:creationId xmlns:a16="http://schemas.microsoft.com/office/drawing/2014/main" id="{FD3CE732-AC80-8B85-1FEF-CA8AB81232DB}"/>
              </a:ext>
            </a:extLst>
          </p:cNvPr>
          <p:cNvGrpSpPr/>
          <p:nvPr/>
        </p:nvGrpSpPr>
        <p:grpSpPr>
          <a:xfrm>
            <a:off x="224672" y="4139205"/>
            <a:ext cx="5648392" cy="788754"/>
            <a:chOff x="366074" y="4628515"/>
            <a:chExt cx="5648392" cy="788754"/>
          </a:xfrm>
        </p:grpSpPr>
        <p:pic>
          <p:nvPicPr>
            <p:cNvPr id="8" name="Picture 7">
              <a:extLst>
                <a:ext uri="{FF2B5EF4-FFF2-40B4-BE49-F238E27FC236}">
                  <a16:creationId xmlns:a16="http://schemas.microsoft.com/office/drawing/2014/main" id="{5482C4DA-E7C5-597E-2B14-4BC6D6E175B9}"/>
                </a:ext>
              </a:extLst>
            </p:cNvPr>
            <p:cNvPicPr>
              <a:picLocks noChangeAspect="1"/>
            </p:cNvPicPr>
            <p:nvPr/>
          </p:nvPicPr>
          <p:blipFill rotWithShape="1">
            <a:blip r:embed="rId3"/>
            <a:srcRect l="1371" r="3595"/>
            <a:stretch/>
          </p:blipFill>
          <p:spPr>
            <a:xfrm>
              <a:off x="366074" y="4628515"/>
              <a:ext cx="5648392" cy="72072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90323DD4-8165-51DF-4C0D-94D65C42F1E1}"/>
                </a:ext>
              </a:extLst>
            </p:cNvPr>
            <p:cNvSpPr/>
            <p:nvPr/>
          </p:nvSpPr>
          <p:spPr>
            <a:xfrm>
              <a:off x="1797380" y="5165888"/>
              <a:ext cx="2831182" cy="251381"/>
            </a:xfrm>
            <a:prstGeom prst="roundRect">
              <a:avLst/>
            </a:prstGeom>
            <a:noFill/>
            <a:ln w="28575">
              <a:solidFill>
                <a:srgbClr val="982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663399"/>
                </a:solidFill>
                <a:latin typeface="Lato" panose="020F0502020204030203" pitchFamily="34" charset="0"/>
                <a:ea typeface="Lato" panose="020F0502020204030203" pitchFamily="34" charset="0"/>
                <a:cs typeface="Lato" panose="020F0502020204030203" pitchFamily="34" charset="0"/>
              </a:endParaRPr>
            </a:p>
          </p:txBody>
        </p:sp>
      </p:grpSp>
      <p:cxnSp>
        <p:nvCxnSpPr>
          <p:cNvPr id="10" name="Straight Arrow Connector 9">
            <a:extLst>
              <a:ext uri="{FF2B5EF4-FFF2-40B4-BE49-F238E27FC236}">
                <a16:creationId xmlns:a16="http://schemas.microsoft.com/office/drawing/2014/main" id="{6EB52E5B-DE9D-6AF8-BFE8-870512A22C8F}"/>
              </a:ext>
            </a:extLst>
          </p:cNvPr>
          <p:cNvCxnSpPr>
            <a:stCxn id="9" idx="2"/>
            <a:endCxn id="6" idx="0"/>
          </p:cNvCxnSpPr>
          <p:nvPr/>
        </p:nvCxnSpPr>
        <p:spPr>
          <a:xfrm>
            <a:off x="3071569" y="4927959"/>
            <a:ext cx="2440756" cy="528164"/>
          </a:xfrm>
          <a:prstGeom prst="straightConnector1">
            <a:avLst/>
          </a:prstGeom>
          <a:ln w="28575">
            <a:solidFill>
              <a:srgbClr val="9820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2E261763-3DF0-FDF2-116A-FF0CA4A80D04}"/>
              </a:ext>
            </a:extLst>
          </p:cNvPr>
          <p:cNvSpPr/>
          <p:nvPr/>
        </p:nvSpPr>
        <p:spPr>
          <a:xfrm>
            <a:off x="6109748" y="4282201"/>
            <a:ext cx="4740504" cy="251381"/>
          </a:xfrm>
          <a:prstGeom prst="roundRect">
            <a:avLst/>
          </a:prstGeom>
          <a:noFill/>
          <a:ln w="28575">
            <a:solidFill>
              <a:srgbClr val="9820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663399"/>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65B7D30D-71E0-803D-1107-0A33949B6522}"/>
              </a:ext>
            </a:extLst>
          </p:cNvPr>
          <p:cNvSpPr txBox="1"/>
          <p:nvPr/>
        </p:nvSpPr>
        <p:spPr>
          <a:xfrm>
            <a:off x="224672" y="4950979"/>
            <a:ext cx="2766769" cy="261610"/>
          </a:xfrm>
          <a:prstGeom prst="rect">
            <a:avLst/>
          </a:prstGeom>
          <a:noFill/>
        </p:spPr>
        <p:txBody>
          <a:bodyPr wrap="square" rtlCol="0">
            <a:spAutoFit/>
          </a:bodyPr>
          <a:lstStyle/>
          <a:p>
            <a:r>
              <a:rPr lang="en-US" sz="1100" i="1" dirty="0">
                <a:ea typeface="Lato" panose="020F0502020204030203" pitchFamily="34" charset="0"/>
                <a:cs typeface="Lato" panose="020F0502020204030203" pitchFamily="34" charset="0"/>
              </a:rPr>
              <a:t>-  ChatGPT - </a:t>
            </a:r>
            <a:r>
              <a:rPr lang="en-US" sz="1100" i="1" dirty="0">
                <a:solidFill>
                  <a:srgbClr val="0563C1"/>
                </a:solidFill>
                <a:effectLst/>
                <a:ea typeface="Lato" panose="020F0502020204030203" pitchFamily="34" charset="0"/>
                <a:cs typeface="Lato" panose="020F0502020204030203" pitchFamily="34" charset="0"/>
                <a:hlinkClick r:id="rId4"/>
              </a:rPr>
              <a:t>https://chat.openai.com</a:t>
            </a:r>
            <a:endParaRPr lang="en-US" sz="1100" i="1" dirty="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47C85F6F-B450-53CD-E71B-DC6FE7F49BFB}"/>
              </a:ext>
            </a:extLst>
          </p:cNvPr>
          <p:cNvSpPr txBox="1"/>
          <p:nvPr/>
        </p:nvSpPr>
        <p:spPr>
          <a:xfrm>
            <a:off x="6133208" y="4640465"/>
            <a:ext cx="5906392" cy="261610"/>
          </a:xfrm>
          <a:prstGeom prst="rect">
            <a:avLst/>
          </a:prstGeom>
          <a:noFill/>
        </p:spPr>
        <p:txBody>
          <a:bodyPr wrap="square" rtlCol="0">
            <a:spAutoFit/>
          </a:bodyPr>
          <a:lstStyle/>
          <a:p>
            <a:r>
              <a:rPr lang="en-US" sz="1100" i="1" dirty="0">
                <a:ea typeface="Lato" panose="020F0502020204030203" pitchFamily="34" charset="0"/>
                <a:cs typeface="Lato" panose="020F0502020204030203" pitchFamily="34" charset="0"/>
              </a:rPr>
              <a:t>- Anthropic’s Consumer Terms of Service - </a:t>
            </a:r>
            <a:r>
              <a:rPr lang="en-US" sz="1100" i="1" dirty="0">
                <a:hlinkClick r:id="rId5"/>
              </a:rPr>
              <a:t>Consumer Terms of Service \ Anthropic</a:t>
            </a:r>
            <a:r>
              <a:rPr lang="en-US" sz="1100" i="1" dirty="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58620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B9FD-2CE9-8A44-F8F6-90E0EE067ED4}"/>
              </a:ext>
            </a:extLst>
          </p:cNvPr>
          <p:cNvSpPr>
            <a:spLocks noGrp="1"/>
          </p:cNvSpPr>
          <p:nvPr>
            <p:ph type="title"/>
          </p:nvPr>
        </p:nvSpPr>
        <p:spPr/>
        <p:txBody>
          <a:bodyPr/>
          <a:lstStyle/>
          <a:p>
            <a:r>
              <a:rPr lang="en-US" dirty="0"/>
              <a:t>Data Leakage</a:t>
            </a:r>
          </a:p>
        </p:txBody>
      </p:sp>
      <p:sp>
        <p:nvSpPr>
          <p:cNvPr id="3" name="Content Placeholder 2">
            <a:extLst>
              <a:ext uri="{FF2B5EF4-FFF2-40B4-BE49-F238E27FC236}">
                <a16:creationId xmlns:a16="http://schemas.microsoft.com/office/drawing/2014/main" id="{28A529DE-2DED-28E5-B8E3-92C056E7F120}"/>
              </a:ext>
            </a:extLst>
          </p:cNvPr>
          <p:cNvSpPr txBox="1">
            <a:spLocks/>
          </p:cNvSpPr>
          <p:nvPr/>
        </p:nvSpPr>
        <p:spPr>
          <a:xfrm>
            <a:off x="805040" y="4754879"/>
            <a:ext cx="6570482" cy="1002776"/>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gn="ctr">
              <a:buFont typeface="Arial" panose="020B0604020202020204" pitchFamily="34" charset="0"/>
              <a:buNone/>
            </a:pPr>
            <a:r>
              <a:rPr lang="en-US" sz="2400" b="1" kern="100" dirty="0">
                <a:solidFill>
                  <a:srgbClr val="982068"/>
                </a:solidFill>
              </a:rPr>
              <a:t>What happens to your questions, answers, and documents you create or upload?</a:t>
            </a:r>
          </a:p>
        </p:txBody>
      </p:sp>
      <p:pic>
        <p:nvPicPr>
          <p:cNvPr id="4" name="Picture 3">
            <a:extLst>
              <a:ext uri="{FF2B5EF4-FFF2-40B4-BE49-F238E27FC236}">
                <a16:creationId xmlns:a16="http://schemas.microsoft.com/office/drawing/2014/main" id="{1957068A-723B-227C-7FBF-773311BF89E8}"/>
              </a:ext>
            </a:extLst>
          </p:cNvPr>
          <p:cNvPicPr>
            <a:picLocks noChangeAspect="1"/>
          </p:cNvPicPr>
          <p:nvPr/>
        </p:nvPicPr>
        <p:blipFill>
          <a:blip r:embed="rId2"/>
          <a:stretch>
            <a:fillRect/>
          </a:stretch>
        </p:blipFill>
        <p:spPr>
          <a:xfrm>
            <a:off x="914400" y="2361882"/>
            <a:ext cx="5943600" cy="213423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A8BC782-EA04-CFDC-6555-657BA534C27E}"/>
              </a:ext>
            </a:extLst>
          </p:cNvPr>
          <p:cNvPicPr>
            <a:picLocks noChangeAspect="1"/>
          </p:cNvPicPr>
          <p:nvPr/>
        </p:nvPicPr>
        <p:blipFill>
          <a:blip r:embed="rId3"/>
          <a:stretch>
            <a:fillRect/>
          </a:stretch>
        </p:blipFill>
        <p:spPr>
          <a:xfrm>
            <a:off x="7903758" y="2103120"/>
            <a:ext cx="3619962" cy="361996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descr="A close up of a white background&#10;&#10;Description automatically generated">
            <a:extLst>
              <a:ext uri="{FF2B5EF4-FFF2-40B4-BE49-F238E27FC236}">
                <a16:creationId xmlns:a16="http://schemas.microsoft.com/office/drawing/2014/main" id="{9372BDCB-93EB-CF7F-25BC-DB092B4773CA}"/>
              </a:ext>
            </a:extLst>
          </p:cNvPr>
          <p:cNvPicPr>
            <a:picLocks noChangeAspect="1"/>
          </p:cNvPicPr>
          <p:nvPr/>
        </p:nvPicPr>
        <p:blipFill>
          <a:blip r:embed="rId4"/>
          <a:stretch>
            <a:fillRect/>
          </a:stretch>
        </p:blipFill>
        <p:spPr>
          <a:xfrm>
            <a:off x="5742441" y="537968"/>
            <a:ext cx="5311140" cy="134874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013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3425-5B13-12A1-343D-2A842CE342FB}"/>
              </a:ext>
            </a:extLst>
          </p:cNvPr>
          <p:cNvSpPr>
            <a:spLocks noGrp="1"/>
          </p:cNvSpPr>
          <p:nvPr>
            <p:ph type="title"/>
          </p:nvPr>
        </p:nvSpPr>
        <p:spPr>
          <a:xfrm>
            <a:off x="914400" y="914400"/>
            <a:ext cx="10714182" cy="1188720"/>
          </a:xfrm>
        </p:spPr>
        <p:txBody>
          <a:bodyPr/>
          <a:lstStyle/>
          <a:p>
            <a:r>
              <a:rPr lang="en-US" dirty="0"/>
              <a:t>How do we protect ourselves against Data Leakage?</a:t>
            </a:r>
          </a:p>
        </p:txBody>
      </p:sp>
      <p:pic>
        <p:nvPicPr>
          <p:cNvPr id="3" name="Content Placeholder 3">
            <a:extLst>
              <a:ext uri="{FF2B5EF4-FFF2-40B4-BE49-F238E27FC236}">
                <a16:creationId xmlns:a16="http://schemas.microsoft.com/office/drawing/2014/main" id="{8594D05C-5902-F0DC-1559-1064BA7DC865}"/>
              </a:ext>
            </a:extLst>
          </p:cNvPr>
          <p:cNvPicPr>
            <a:picLocks noChangeAspect="1"/>
          </p:cNvPicPr>
          <p:nvPr/>
        </p:nvPicPr>
        <p:blipFill rotWithShape="1">
          <a:blip r:embed="rId2"/>
          <a:srcRect t="10840" b="19132"/>
          <a:stretch/>
        </p:blipFill>
        <p:spPr>
          <a:xfrm>
            <a:off x="1957388" y="2733773"/>
            <a:ext cx="8277225" cy="2021109"/>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009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0C66-CCC6-DA8D-E0F2-821E07DBFEB1}"/>
              </a:ext>
            </a:extLst>
          </p:cNvPr>
          <p:cNvSpPr>
            <a:spLocks noGrp="1"/>
          </p:cNvSpPr>
          <p:nvPr>
            <p:ph type="title"/>
          </p:nvPr>
        </p:nvSpPr>
        <p:spPr/>
        <p:txBody>
          <a:bodyPr/>
          <a:lstStyle/>
          <a:p>
            <a:r>
              <a:rPr lang="en-US" dirty="0"/>
              <a:t>Are bad guys using AI?</a:t>
            </a:r>
          </a:p>
        </p:txBody>
      </p:sp>
      <p:pic>
        <p:nvPicPr>
          <p:cNvPr id="3" name="Content Placeholder 4">
            <a:extLst>
              <a:ext uri="{FF2B5EF4-FFF2-40B4-BE49-F238E27FC236}">
                <a16:creationId xmlns:a16="http://schemas.microsoft.com/office/drawing/2014/main" id="{10FD0892-F9AF-2448-AFB1-EB7817A9ADDE}"/>
              </a:ext>
            </a:extLst>
          </p:cNvPr>
          <p:cNvPicPr>
            <a:picLocks noChangeAspect="1"/>
          </p:cNvPicPr>
          <p:nvPr/>
        </p:nvPicPr>
        <p:blipFill rotWithShape="1">
          <a:blip r:embed="rId2"/>
          <a:srcRect t="12065" b="41166"/>
          <a:stretch/>
        </p:blipFill>
        <p:spPr>
          <a:xfrm>
            <a:off x="453160" y="2711220"/>
            <a:ext cx="7637895" cy="903812"/>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47CD071-F64E-862F-DC35-9517843D8821}"/>
              </a:ext>
            </a:extLst>
          </p:cNvPr>
          <p:cNvPicPr>
            <a:picLocks noChangeAspect="1"/>
          </p:cNvPicPr>
          <p:nvPr/>
        </p:nvPicPr>
        <p:blipFill>
          <a:blip r:embed="rId3"/>
          <a:stretch>
            <a:fillRect/>
          </a:stretch>
        </p:blipFill>
        <p:spPr>
          <a:xfrm>
            <a:off x="2299854" y="3894217"/>
            <a:ext cx="8895008" cy="513028"/>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1ACB66D-9071-FBC8-EB17-6BB8FFB8E112}"/>
              </a:ext>
            </a:extLst>
          </p:cNvPr>
          <p:cNvPicPr>
            <a:picLocks noChangeAspect="1"/>
          </p:cNvPicPr>
          <p:nvPr/>
        </p:nvPicPr>
        <p:blipFill rotWithShape="1">
          <a:blip r:embed="rId4"/>
          <a:srcRect t="34945"/>
          <a:stretch/>
        </p:blipFill>
        <p:spPr>
          <a:xfrm>
            <a:off x="7027429" y="1590681"/>
            <a:ext cx="4886036" cy="8413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9EE2C32-D56A-3BE9-8D1E-77FB107F04C6}"/>
              </a:ext>
            </a:extLst>
          </p:cNvPr>
          <p:cNvPicPr>
            <a:picLocks noChangeAspect="1"/>
          </p:cNvPicPr>
          <p:nvPr/>
        </p:nvPicPr>
        <p:blipFill>
          <a:blip r:embed="rId5"/>
          <a:stretch>
            <a:fillRect/>
          </a:stretch>
        </p:blipFill>
        <p:spPr>
          <a:xfrm>
            <a:off x="914399" y="4736161"/>
            <a:ext cx="10925175" cy="80962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651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1508-B325-4BBF-2AA5-2EDD633BD0AE}"/>
              </a:ext>
            </a:extLst>
          </p:cNvPr>
          <p:cNvSpPr>
            <a:spLocks noGrp="1"/>
          </p:cNvSpPr>
          <p:nvPr>
            <p:ph type="title"/>
          </p:nvPr>
        </p:nvSpPr>
        <p:spPr/>
        <p:txBody>
          <a:bodyPr/>
          <a:lstStyle/>
          <a:p>
            <a:r>
              <a:rPr lang="en-US" dirty="0"/>
              <a:t>What should we do about AI?</a:t>
            </a:r>
          </a:p>
        </p:txBody>
      </p:sp>
      <p:sp>
        <p:nvSpPr>
          <p:cNvPr id="3" name="Content Placeholder 2">
            <a:extLst>
              <a:ext uri="{FF2B5EF4-FFF2-40B4-BE49-F238E27FC236}">
                <a16:creationId xmlns:a16="http://schemas.microsoft.com/office/drawing/2014/main" id="{1744E60D-96F5-0B90-5A5C-453157EC66AC}"/>
              </a:ext>
            </a:extLst>
          </p:cNvPr>
          <p:cNvSpPr>
            <a:spLocks noGrp="1"/>
          </p:cNvSpPr>
          <p:nvPr>
            <p:ph idx="1"/>
          </p:nvPr>
        </p:nvSpPr>
        <p:spPr>
          <a:xfrm>
            <a:off x="914400" y="2377440"/>
            <a:ext cx="10204704" cy="3358342"/>
          </a:xfrm>
        </p:spPr>
        <p:txBody>
          <a:bodyPr/>
          <a:lstStyle/>
          <a:p>
            <a:r>
              <a:rPr lang="en-US" dirty="0"/>
              <a:t>We need to make sure everything AI tells us is reviewed by a human. </a:t>
            </a:r>
          </a:p>
          <a:p>
            <a:r>
              <a:rPr lang="en-US" dirty="0"/>
              <a:t>Do not upload any documents to the Chat AI interfaces without knowing how the documents are used after upload.</a:t>
            </a:r>
          </a:p>
          <a:p>
            <a:r>
              <a:rPr lang="en-US" dirty="0"/>
              <a:t>For every new AI tool or website, we need to understand how long they have been around.</a:t>
            </a:r>
          </a:p>
          <a:p>
            <a:r>
              <a:rPr lang="en-US" dirty="0"/>
              <a:t>Be wary of unusual phone calls or video conferences that we did not expect.</a:t>
            </a:r>
          </a:p>
          <a:p>
            <a:r>
              <a:rPr lang="en-US" dirty="0"/>
              <a:t>Remind ourselves that AI is still in its early stages and is a computer program.</a:t>
            </a:r>
          </a:p>
          <a:p>
            <a:endParaRPr lang="en-US" dirty="0"/>
          </a:p>
        </p:txBody>
      </p:sp>
    </p:spTree>
    <p:extLst>
      <p:ext uri="{BB962C8B-B14F-4D97-AF65-F5344CB8AC3E}">
        <p14:creationId xmlns:p14="http://schemas.microsoft.com/office/powerpoint/2010/main" val="134106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dirty="0"/>
              <a:t>What is AI? What is Generative AI?</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marL="91440" indent="0">
              <a:buNone/>
            </a:pPr>
            <a:r>
              <a:rPr lang="en-US" dirty="0"/>
              <a:t>The dictionary definition of AI is the capability of </a:t>
            </a:r>
            <a:r>
              <a:rPr lang="en-US" b="1" dirty="0"/>
              <a:t>computers</a:t>
            </a:r>
            <a:r>
              <a:rPr lang="en-US" dirty="0"/>
              <a:t> or </a:t>
            </a:r>
            <a:r>
              <a:rPr lang="en-US" b="1" dirty="0"/>
              <a:t>programs</a:t>
            </a:r>
            <a:r>
              <a:rPr lang="en-US" dirty="0"/>
              <a:t> to operate in ways believed to mimic human thought processes, such as reasoning and learning.</a:t>
            </a:r>
          </a:p>
          <a:p>
            <a:pPr marL="91440" indent="0">
              <a:buNone/>
            </a:pPr>
            <a:r>
              <a:rPr lang="en-US" b="1" dirty="0">
                <a:solidFill>
                  <a:srgbClr val="982068"/>
                </a:solidFill>
              </a:rPr>
              <a:t>Generative AI </a:t>
            </a:r>
          </a:p>
          <a:p>
            <a:pPr lvl="1"/>
            <a:r>
              <a:rPr lang="en-US" dirty="0"/>
              <a:t>A type of AI that can create new content and ideas, including conversations, stories, images, videos, and music from artifacts with similar characteristics.</a:t>
            </a:r>
          </a:p>
          <a:p>
            <a:pPr lvl="1"/>
            <a:r>
              <a:rPr lang="en-US" dirty="0"/>
              <a:t>Powered by large machine learning (ML) models that are pretrained on vast amounts of unlabeled data, fine-tuned, and adapted to a wide range of applications.</a:t>
            </a:r>
          </a:p>
          <a:p>
            <a:pPr marL="91440" indent="0">
              <a:buNone/>
            </a:pPr>
            <a:endParaRPr lang="en-US" dirty="0"/>
          </a:p>
        </p:txBody>
      </p:sp>
    </p:spTree>
    <p:extLst>
      <p:ext uri="{BB962C8B-B14F-4D97-AF65-F5344CB8AC3E}">
        <p14:creationId xmlns:p14="http://schemas.microsoft.com/office/powerpoint/2010/main" val="227239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3FF7-381C-B1B0-38A5-D8ED4209AD65}"/>
              </a:ext>
            </a:extLst>
          </p:cNvPr>
          <p:cNvSpPr>
            <a:spLocks noGrp="1"/>
          </p:cNvSpPr>
          <p:nvPr>
            <p:ph type="title"/>
          </p:nvPr>
        </p:nvSpPr>
        <p:spPr/>
        <p:txBody>
          <a:bodyPr/>
          <a:lstStyle/>
          <a:p>
            <a:r>
              <a:rPr lang="en-US" dirty="0"/>
              <a:t>Is Generative AI “learning”? Can it “understand”?</a:t>
            </a:r>
          </a:p>
        </p:txBody>
      </p:sp>
      <p:sp>
        <p:nvSpPr>
          <p:cNvPr id="3" name="Content Placeholder 2">
            <a:extLst>
              <a:ext uri="{FF2B5EF4-FFF2-40B4-BE49-F238E27FC236}">
                <a16:creationId xmlns:a16="http://schemas.microsoft.com/office/drawing/2014/main" id="{DEDB1460-34F7-5361-D605-8C5B8109E6D4}"/>
              </a:ext>
            </a:extLst>
          </p:cNvPr>
          <p:cNvSpPr>
            <a:spLocks noGrp="1"/>
          </p:cNvSpPr>
          <p:nvPr>
            <p:ph idx="1"/>
          </p:nvPr>
        </p:nvSpPr>
        <p:spPr/>
        <p:txBody>
          <a:bodyPr/>
          <a:lstStyle/>
          <a:p>
            <a:r>
              <a:rPr lang="en-US" dirty="0"/>
              <a:t>The terms we use to describe Gen AI are implicitly human terms such as learn, teach, and understand.</a:t>
            </a:r>
          </a:p>
          <a:p>
            <a:r>
              <a:rPr lang="en-US" dirty="0"/>
              <a:t>We need to remember that when using any of the Gen AI tools, </a:t>
            </a:r>
            <a:r>
              <a:rPr lang="en-US" b="1" dirty="0">
                <a:solidFill>
                  <a:srgbClr val="982068"/>
                </a:solidFill>
              </a:rPr>
              <a:t>we are using a computer application</a:t>
            </a:r>
            <a:r>
              <a:rPr lang="en-US" dirty="0"/>
              <a:t>.</a:t>
            </a:r>
          </a:p>
          <a:p>
            <a:pPr marL="91440" indent="0">
              <a:buNone/>
            </a:pPr>
            <a:endParaRPr lang="en-US" dirty="0"/>
          </a:p>
        </p:txBody>
      </p:sp>
      <p:sp>
        <p:nvSpPr>
          <p:cNvPr id="7" name="TextBox 6">
            <a:extLst>
              <a:ext uri="{FF2B5EF4-FFF2-40B4-BE49-F238E27FC236}">
                <a16:creationId xmlns:a16="http://schemas.microsoft.com/office/drawing/2014/main" id="{59E32F3D-3248-4F5D-E695-B5518053C72E}"/>
              </a:ext>
            </a:extLst>
          </p:cNvPr>
          <p:cNvSpPr txBox="1"/>
          <p:nvPr/>
        </p:nvSpPr>
        <p:spPr>
          <a:xfrm>
            <a:off x="3366283" y="4294160"/>
            <a:ext cx="5459435" cy="1200329"/>
          </a:xfrm>
          <a:prstGeom prst="rect">
            <a:avLst/>
          </a:prstGeom>
          <a:noFill/>
        </p:spPr>
        <p:txBody>
          <a:bodyPr wrap="square">
            <a:spAutoFit/>
          </a:bodyPr>
          <a:lstStyle/>
          <a:p>
            <a:pPr algn="ct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What are some other computer programs, and why is this important to understand?</a:t>
            </a:r>
          </a:p>
        </p:txBody>
      </p:sp>
    </p:spTree>
    <p:extLst>
      <p:ext uri="{BB962C8B-B14F-4D97-AF65-F5344CB8AC3E}">
        <p14:creationId xmlns:p14="http://schemas.microsoft.com/office/powerpoint/2010/main" val="423290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627F-F0FF-F495-3661-11D3A26FB0CB}"/>
              </a:ext>
            </a:extLst>
          </p:cNvPr>
          <p:cNvSpPr>
            <a:spLocks noGrp="1"/>
          </p:cNvSpPr>
          <p:nvPr>
            <p:ph type="title"/>
          </p:nvPr>
        </p:nvSpPr>
        <p:spPr/>
        <p:txBody>
          <a:bodyPr/>
          <a:lstStyle/>
          <a:p>
            <a:r>
              <a:rPr lang="en-US" dirty="0"/>
              <a:t>How do we use ChatGPT?  What can it do?</a:t>
            </a:r>
          </a:p>
        </p:txBody>
      </p:sp>
      <p:sp>
        <p:nvSpPr>
          <p:cNvPr id="3" name="Content Placeholder 2">
            <a:extLst>
              <a:ext uri="{FF2B5EF4-FFF2-40B4-BE49-F238E27FC236}">
                <a16:creationId xmlns:a16="http://schemas.microsoft.com/office/drawing/2014/main" id="{3CADC5B8-F8FD-31D7-EFD9-ED26746ED0FD}"/>
              </a:ext>
            </a:extLst>
          </p:cNvPr>
          <p:cNvSpPr>
            <a:spLocks noGrp="1"/>
          </p:cNvSpPr>
          <p:nvPr>
            <p:ph idx="1"/>
          </p:nvPr>
        </p:nvSpPr>
        <p:spPr>
          <a:xfrm>
            <a:off x="914400" y="2377440"/>
            <a:ext cx="10204704" cy="2462415"/>
          </a:xfrm>
        </p:spPr>
        <p:txBody>
          <a:bodyPr/>
          <a:lstStyle/>
          <a:p>
            <a:r>
              <a:rPr lang="en-US" sz="1800" dirty="0">
                <a:effectLst/>
              </a:rPr>
              <a:t>Cleaning up and formatting large amounts of data.</a:t>
            </a:r>
            <a:r>
              <a:rPr lang="en-US" sz="1800" dirty="0"/>
              <a:t> Pasting</a:t>
            </a:r>
            <a:r>
              <a:rPr lang="en-US" sz="1800" dirty="0">
                <a:effectLst/>
              </a:rPr>
              <a:t> or uploading a large set of data and ask</a:t>
            </a:r>
            <a:r>
              <a:rPr lang="en-US" sz="1800" dirty="0"/>
              <a:t>ing</a:t>
            </a:r>
            <a:r>
              <a:rPr lang="en-US" sz="1800" dirty="0">
                <a:effectLst/>
              </a:rPr>
              <a:t> to change it to what you want.</a:t>
            </a:r>
          </a:p>
          <a:p>
            <a:r>
              <a:rPr lang="en-US" sz="1800" dirty="0">
                <a:effectLst/>
              </a:rPr>
              <a:t>Explain complex documents by summarizing main points or explaining a topic we don’t understand.</a:t>
            </a:r>
          </a:p>
          <a:p>
            <a:r>
              <a:rPr lang="en-US" sz="1800" kern="100" dirty="0">
                <a:effectLst/>
              </a:rPr>
              <a:t>Write computer code or help find the problem in code.</a:t>
            </a:r>
          </a:p>
          <a:p>
            <a:r>
              <a:rPr lang="en-US" sz="1800" dirty="0"/>
              <a:t>M</a:t>
            </a:r>
            <a:r>
              <a:rPr lang="en-US" sz="1800" dirty="0">
                <a:effectLst/>
              </a:rPr>
              <a:t>ake images, create stories, write papers, do homework</a:t>
            </a:r>
            <a:r>
              <a:rPr lang="en-US" sz="1800" dirty="0"/>
              <a:t>, create videos, mimic voices and sounds, sort through image.</a:t>
            </a:r>
          </a:p>
        </p:txBody>
      </p:sp>
      <p:sp>
        <p:nvSpPr>
          <p:cNvPr id="4" name="TextBox 3">
            <a:extLst>
              <a:ext uri="{FF2B5EF4-FFF2-40B4-BE49-F238E27FC236}">
                <a16:creationId xmlns:a16="http://schemas.microsoft.com/office/drawing/2014/main" id="{2F032059-7555-EBA7-154F-DA92DD1DB525}"/>
              </a:ext>
            </a:extLst>
          </p:cNvPr>
          <p:cNvSpPr txBox="1"/>
          <p:nvPr/>
        </p:nvSpPr>
        <p:spPr>
          <a:xfrm>
            <a:off x="3182006" y="4914887"/>
            <a:ext cx="5664920" cy="830997"/>
          </a:xfrm>
          <a:prstGeom prst="rect">
            <a:avLst/>
          </a:prstGeom>
          <a:noFill/>
        </p:spPr>
        <p:txBody>
          <a:bodyPr wrap="square">
            <a:spAutoFit/>
          </a:bodyPr>
          <a:lstStyle/>
          <a:p>
            <a:pPr algn="ct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Every day there is something new! </a:t>
            </a:r>
          </a:p>
          <a:p>
            <a:pPr algn="ct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The possibilities seem endless.</a:t>
            </a:r>
          </a:p>
        </p:txBody>
      </p:sp>
    </p:spTree>
    <p:extLst>
      <p:ext uri="{BB962C8B-B14F-4D97-AF65-F5344CB8AC3E}">
        <p14:creationId xmlns:p14="http://schemas.microsoft.com/office/powerpoint/2010/main" val="42225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196C98-5F95-3992-A1D7-C1F8C3D50050}"/>
              </a:ext>
            </a:extLst>
          </p:cNvPr>
          <p:cNvSpPr>
            <a:spLocks noGrp="1"/>
          </p:cNvSpPr>
          <p:nvPr>
            <p:ph type="title"/>
          </p:nvPr>
        </p:nvSpPr>
        <p:spPr>
          <a:xfrm>
            <a:off x="914400" y="914400"/>
            <a:ext cx="10200132" cy="1188720"/>
          </a:xfrm>
        </p:spPr>
        <p:txBody>
          <a:bodyPr/>
          <a:lstStyle/>
          <a:p>
            <a:r>
              <a:rPr lang="en-US" dirty="0"/>
              <a:t>Vulnerabilities and Patches</a:t>
            </a:r>
          </a:p>
        </p:txBody>
      </p:sp>
      <p:sp>
        <p:nvSpPr>
          <p:cNvPr id="5" name="Content Placeholder 2">
            <a:extLst>
              <a:ext uri="{FF2B5EF4-FFF2-40B4-BE49-F238E27FC236}">
                <a16:creationId xmlns:a16="http://schemas.microsoft.com/office/drawing/2014/main" id="{05D40F50-BF9D-7BE3-6FE2-5A6D89039860}"/>
              </a:ext>
            </a:extLst>
          </p:cNvPr>
          <p:cNvSpPr>
            <a:spLocks noGrp="1"/>
          </p:cNvSpPr>
          <p:nvPr>
            <p:ph idx="1"/>
          </p:nvPr>
        </p:nvSpPr>
        <p:spPr>
          <a:xfrm>
            <a:off x="914400" y="2377440"/>
            <a:ext cx="10204704" cy="2741315"/>
          </a:xfrm>
        </p:spPr>
        <p:txBody>
          <a:bodyPr/>
          <a:lstStyle/>
          <a:p>
            <a:pPr marL="91440" indent="0">
              <a:buNone/>
            </a:pPr>
            <a:r>
              <a:rPr lang="en-US" dirty="0"/>
              <a:t>Keeping in mind that this an </a:t>
            </a:r>
            <a:r>
              <a:rPr lang="en-US" b="1" dirty="0">
                <a:solidFill>
                  <a:srgbClr val="982068"/>
                </a:solidFill>
              </a:rPr>
              <a:t>application running in the cloud</a:t>
            </a:r>
            <a:r>
              <a:rPr lang="en-US" dirty="0"/>
              <a:t>, does it need to be patched?</a:t>
            </a:r>
          </a:p>
          <a:p>
            <a:pPr marL="91440" indent="0">
              <a:buNone/>
            </a:pPr>
            <a:r>
              <a:rPr lang="en-US" dirty="0"/>
              <a:t>Consider this:</a:t>
            </a:r>
          </a:p>
          <a:p>
            <a:pPr lvl="1"/>
            <a:r>
              <a:rPr lang="en-US" dirty="0"/>
              <a:t>How often do we see patches for our phones and computers?</a:t>
            </a:r>
          </a:p>
          <a:p>
            <a:pPr lvl="1"/>
            <a:r>
              <a:rPr lang="en-US" dirty="0"/>
              <a:t>How long have the iPhone and Windows been around?</a:t>
            </a:r>
          </a:p>
          <a:p>
            <a:pPr marL="91440" indent="0">
              <a:buNone/>
            </a:pPr>
            <a:r>
              <a:rPr lang="en-US" dirty="0"/>
              <a:t>Gen AI does not patch or update itself. We are relying on those running the application to update and patch.</a:t>
            </a:r>
          </a:p>
        </p:txBody>
      </p:sp>
      <p:sp>
        <p:nvSpPr>
          <p:cNvPr id="6" name="TextBox 5">
            <a:extLst>
              <a:ext uri="{FF2B5EF4-FFF2-40B4-BE49-F238E27FC236}">
                <a16:creationId xmlns:a16="http://schemas.microsoft.com/office/drawing/2014/main" id="{7BCE9C5E-E3BC-A2D2-2F12-E68732D449A1}"/>
              </a:ext>
            </a:extLst>
          </p:cNvPr>
          <p:cNvSpPr txBox="1"/>
          <p:nvPr/>
        </p:nvSpPr>
        <p:spPr>
          <a:xfrm>
            <a:off x="3048786" y="5181095"/>
            <a:ext cx="6094428" cy="461665"/>
          </a:xfrm>
          <a:prstGeom prst="rect">
            <a:avLst/>
          </a:prstGeom>
          <a:noFill/>
        </p:spPr>
        <p:txBody>
          <a:bodyPr wrap="square">
            <a:spAutoFit/>
          </a:bodyPr>
          <a:lstStyle/>
          <a:p>
            <a:pPr marL="91440" indent="0" algn="ctr">
              <a:buNone/>
            </a:pP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Why do we care about this?</a:t>
            </a:r>
          </a:p>
        </p:txBody>
      </p:sp>
    </p:spTree>
    <p:extLst>
      <p:ext uri="{BB962C8B-B14F-4D97-AF65-F5344CB8AC3E}">
        <p14:creationId xmlns:p14="http://schemas.microsoft.com/office/powerpoint/2010/main" val="63148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227DB1-7079-0A9E-6FC5-9912481B0BAA}"/>
              </a:ext>
            </a:extLst>
          </p:cNvPr>
          <p:cNvSpPr>
            <a:spLocks noGrp="1"/>
          </p:cNvSpPr>
          <p:nvPr>
            <p:ph type="title"/>
          </p:nvPr>
        </p:nvSpPr>
        <p:spPr>
          <a:xfrm>
            <a:off x="914400" y="914400"/>
            <a:ext cx="10200132" cy="1188720"/>
          </a:xfrm>
        </p:spPr>
        <p:txBody>
          <a:bodyPr/>
          <a:lstStyle/>
          <a:p>
            <a:r>
              <a:rPr lang="en-US" dirty="0"/>
              <a:t>Gen AI exploits on unpatched systems</a:t>
            </a:r>
          </a:p>
        </p:txBody>
      </p:sp>
      <p:sp>
        <p:nvSpPr>
          <p:cNvPr id="10" name="Content Placeholder 2">
            <a:extLst>
              <a:ext uri="{FF2B5EF4-FFF2-40B4-BE49-F238E27FC236}">
                <a16:creationId xmlns:a16="http://schemas.microsoft.com/office/drawing/2014/main" id="{101D5BE9-B5F9-4E93-4573-B41CBC12CFFD}"/>
              </a:ext>
            </a:extLst>
          </p:cNvPr>
          <p:cNvSpPr>
            <a:spLocks noGrp="1"/>
          </p:cNvSpPr>
          <p:nvPr>
            <p:ph sz="half" idx="1"/>
          </p:nvPr>
        </p:nvSpPr>
        <p:spPr>
          <a:xfrm>
            <a:off x="707008" y="2452854"/>
            <a:ext cx="4958499" cy="3250362"/>
          </a:xfrm>
        </p:spPr>
        <p:txBody>
          <a:bodyPr/>
          <a:lstStyle/>
          <a:p>
            <a:pPr marL="91440" indent="0" algn="ctr">
              <a:buNone/>
            </a:pPr>
            <a:r>
              <a:rPr lang="en-US" sz="2000" b="1" dirty="0" err="1">
                <a:solidFill>
                  <a:srgbClr val="FF9933"/>
                </a:solidFill>
                <a:effectLst/>
              </a:rPr>
              <a:t>ShadowRay</a:t>
            </a:r>
            <a:r>
              <a:rPr lang="en-US" sz="2000" b="1" dirty="0">
                <a:solidFill>
                  <a:srgbClr val="FF9933"/>
                </a:solidFill>
                <a:effectLst/>
              </a:rPr>
              <a:t>: </a:t>
            </a:r>
          </a:p>
          <a:p>
            <a:pPr marL="91440" indent="0" algn="ctr">
              <a:buNone/>
            </a:pPr>
            <a:r>
              <a:rPr lang="en-US" sz="2000" b="1" dirty="0">
                <a:solidFill>
                  <a:srgbClr val="FF9933"/>
                </a:solidFill>
                <a:effectLst/>
              </a:rPr>
              <a:t>First Known Attack Campaign Targeting AI Workloads Actively Exploited In The Wild</a:t>
            </a:r>
          </a:p>
          <a:p>
            <a:pPr marL="461963" indent="-134938"/>
            <a:r>
              <a:rPr lang="en-US" sz="1800" dirty="0"/>
              <a:t>Attack targeted the computer framework Gen AI was built on.</a:t>
            </a:r>
          </a:p>
          <a:p>
            <a:pPr marL="461963" indent="-134938"/>
            <a:r>
              <a:rPr lang="en-US" sz="1800" dirty="0">
                <a:effectLst/>
              </a:rPr>
              <a:t>The attacks have been active for at least </a:t>
            </a:r>
            <a:r>
              <a:rPr lang="en-US" sz="1800" b="1" u="sng" dirty="0">
                <a:effectLst/>
              </a:rPr>
              <a:t>seven months.</a:t>
            </a:r>
          </a:p>
          <a:p>
            <a:endParaRPr lang="en-US" dirty="0"/>
          </a:p>
        </p:txBody>
      </p:sp>
      <p:sp>
        <p:nvSpPr>
          <p:cNvPr id="11" name="Content Placeholder 3">
            <a:extLst>
              <a:ext uri="{FF2B5EF4-FFF2-40B4-BE49-F238E27FC236}">
                <a16:creationId xmlns:a16="http://schemas.microsoft.com/office/drawing/2014/main" id="{C5FB7704-7FDC-9688-C81E-95D5FDFBF4C4}"/>
              </a:ext>
            </a:extLst>
          </p:cNvPr>
          <p:cNvSpPr>
            <a:spLocks noGrp="1"/>
          </p:cNvSpPr>
          <p:nvPr>
            <p:ph sz="half" idx="2"/>
          </p:nvPr>
        </p:nvSpPr>
        <p:spPr>
          <a:xfrm>
            <a:off x="6014466" y="2377439"/>
            <a:ext cx="5929295" cy="3401191"/>
          </a:xfrm>
        </p:spPr>
        <p:txBody>
          <a:bodyPr/>
          <a:lstStyle/>
          <a:p>
            <a:pPr marL="91440" indent="0" algn="ctr">
              <a:buNone/>
            </a:pPr>
            <a:r>
              <a:rPr lang="en-US" b="1" u="sng" dirty="0"/>
              <a:t>The Result</a:t>
            </a:r>
          </a:p>
          <a:p>
            <a:pPr marL="461963" lvl="1" indent="-136525"/>
            <a:r>
              <a:rPr lang="en-US" sz="1600" dirty="0"/>
              <a:t>T</a:t>
            </a:r>
            <a:r>
              <a:rPr lang="en-US" sz="1600" dirty="0">
                <a:effectLst/>
              </a:rPr>
              <a:t>ampering of AI models – “Changing the code as it were”</a:t>
            </a:r>
          </a:p>
          <a:p>
            <a:pPr marL="461963" lvl="1" indent="-136525"/>
            <a:r>
              <a:rPr lang="en-US" sz="1600" dirty="0"/>
              <a:t>C</a:t>
            </a:r>
            <a:r>
              <a:rPr lang="en-US" sz="1600" dirty="0">
                <a:effectLst/>
              </a:rPr>
              <a:t>ompromise of network credentials, allowing access to internal networks and databases.</a:t>
            </a:r>
          </a:p>
          <a:p>
            <a:pPr marL="461963" lvl="2" indent="-136525"/>
            <a:r>
              <a:rPr lang="en-US" sz="1600" dirty="0"/>
              <a:t>P</a:t>
            </a:r>
            <a:r>
              <a:rPr lang="en-US" sz="1600" dirty="0">
                <a:effectLst/>
              </a:rPr>
              <a:t>latforms including OpenAI, Hugging Face, Stripe, and Azure.</a:t>
            </a:r>
          </a:p>
          <a:p>
            <a:pPr marL="461963" lvl="2" indent="-136525"/>
            <a:r>
              <a:rPr lang="en-US" sz="1600" kern="100" dirty="0">
                <a:effectLst/>
              </a:rPr>
              <a:t>Among the compromised sensitive information are AI production workloads, which allow the attackers to control or tamper with models during the training phase and, from there, corrupt the models’ integrity</a:t>
            </a:r>
            <a:r>
              <a:rPr lang="en-US" sz="1800" kern="100" dirty="0"/>
              <a:t>.</a:t>
            </a:r>
            <a:endParaRPr lang="en-US" sz="1600" kern="100" dirty="0">
              <a:effectLst/>
            </a:endParaRPr>
          </a:p>
          <a:p>
            <a:pPr marL="91440" indent="0">
              <a:buNone/>
            </a:pPr>
            <a:endParaRPr lang="en-US" sz="2400" dirty="0"/>
          </a:p>
        </p:txBody>
      </p:sp>
      <p:sp>
        <p:nvSpPr>
          <p:cNvPr id="12" name="TextBox 11">
            <a:extLst>
              <a:ext uri="{FF2B5EF4-FFF2-40B4-BE49-F238E27FC236}">
                <a16:creationId xmlns:a16="http://schemas.microsoft.com/office/drawing/2014/main" id="{37D71867-44CE-6AA8-AAFC-1177B23C37C8}"/>
              </a:ext>
            </a:extLst>
          </p:cNvPr>
          <p:cNvSpPr txBox="1"/>
          <p:nvPr/>
        </p:nvSpPr>
        <p:spPr>
          <a:xfrm>
            <a:off x="3411321" y="5610137"/>
            <a:ext cx="4508371" cy="461665"/>
          </a:xfrm>
          <a:prstGeom prst="rect">
            <a:avLst/>
          </a:prstGeom>
          <a:noFill/>
        </p:spPr>
        <p:txBody>
          <a:bodyPr wrap="square">
            <a:spAutoFit/>
          </a:bodyPr>
          <a:lstStyle/>
          <a:p>
            <a:pPr marL="91440" indent="0" algn="ctr">
              <a:buNone/>
            </a:pP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What can we do about this?</a:t>
            </a:r>
          </a:p>
        </p:txBody>
      </p:sp>
    </p:spTree>
    <p:extLst>
      <p:ext uri="{BB962C8B-B14F-4D97-AF65-F5344CB8AC3E}">
        <p14:creationId xmlns:p14="http://schemas.microsoft.com/office/powerpoint/2010/main" val="198357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9C94-4E82-0A72-F60F-54168DC0D138}"/>
              </a:ext>
            </a:extLst>
          </p:cNvPr>
          <p:cNvSpPr>
            <a:spLocks noGrp="1"/>
          </p:cNvSpPr>
          <p:nvPr>
            <p:ph type="title"/>
          </p:nvPr>
        </p:nvSpPr>
        <p:spPr/>
        <p:txBody>
          <a:bodyPr/>
          <a:lstStyle/>
          <a:p>
            <a:r>
              <a:rPr lang="en-US" dirty="0"/>
              <a:t>Are these AI programs biased?</a:t>
            </a:r>
          </a:p>
        </p:txBody>
      </p:sp>
      <p:sp>
        <p:nvSpPr>
          <p:cNvPr id="3" name="Content Placeholder 2">
            <a:extLst>
              <a:ext uri="{FF2B5EF4-FFF2-40B4-BE49-F238E27FC236}">
                <a16:creationId xmlns:a16="http://schemas.microsoft.com/office/drawing/2014/main" id="{F15F6B30-A528-7B56-3C7D-4B748ECE7BFD}"/>
              </a:ext>
            </a:extLst>
          </p:cNvPr>
          <p:cNvSpPr>
            <a:spLocks noGrp="1"/>
          </p:cNvSpPr>
          <p:nvPr>
            <p:ph idx="1"/>
          </p:nvPr>
        </p:nvSpPr>
        <p:spPr/>
        <p:txBody>
          <a:bodyPr/>
          <a:lstStyle/>
          <a:p>
            <a:r>
              <a:rPr lang="en-US" sz="1600" dirty="0"/>
              <a:t>Biased is defined as “Tending to show favor towards or against one group of people or one opinion for personal reasons; making unfair judgments.”</a:t>
            </a:r>
          </a:p>
          <a:p>
            <a:r>
              <a:rPr lang="en-US" sz="1600" b="1" dirty="0">
                <a:effectLst/>
              </a:rPr>
              <a:t>AI bias</a:t>
            </a:r>
            <a:r>
              <a:rPr lang="en-US" sz="1600" dirty="0">
                <a:effectLst/>
              </a:rPr>
              <a:t>, also known as </a:t>
            </a:r>
            <a:r>
              <a:rPr lang="en-US" sz="1600" b="1" dirty="0">
                <a:effectLst/>
              </a:rPr>
              <a:t>machine learning bias</a:t>
            </a:r>
            <a:r>
              <a:rPr lang="en-US" sz="1600" dirty="0">
                <a:effectLst/>
              </a:rPr>
              <a:t> or </a:t>
            </a:r>
            <a:r>
              <a:rPr lang="en-US" sz="1600" b="1" dirty="0">
                <a:effectLst/>
              </a:rPr>
              <a:t>algorithm bias</a:t>
            </a:r>
            <a:r>
              <a:rPr lang="en-US" sz="1600" dirty="0">
                <a:effectLst/>
              </a:rPr>
              <a:t>, refers to AI systems that produce biased results reflecting and perpetuating human biases within a society. These biases can stem from historical and current social inequalities.</a:t>
            </a:r>
          </a:p>
          <a:p>
            <a:r>
              <a:rPr lang="en-US" sz="1600" dirty="0"/>
              <a:t>One main area of bias is Training Data Bias</a:t>
            </a:r>
          </a:p>
          <a:p>
            <a:pPr lvl="1"/>
            <a:r>
              <a:rPr lang="en-US" sz="1600" kern="100" dirty="0">
                <a:effectLst/>
              </a:rPr>
              <a:t>AI systems learn from training data, so assessing datasets for potential bias is crucial.</a:t>
            </a:r>
          </a:p>
          <a:p>
            <a:pPr lvl="1"/>
            <a:r>
              <a:rPr lang="en-US" sz="1600" kern="100" dirty="0"/>
              <a:t>O</a:t>
            </a:r>
            <a:r>
              <a:rPr lang="en-US" sz="1600" kern="100" dirty="0">
                <a:effectLst/>
              </a:rPr>
              <a:t>ver- or underrepresentation of certain groups in the training data can lead to biased outcomes.</a:t>
            </a:r>
          </a:p>
          <a:p>
            <a:pPr marL="91440" indent="0">
              <a:buNone/>
            </a:pPr>
            <a:endParaRPr lang="en-US" dirty="0"/>
          </a:p>
        </p:txBody>
      </p:sp>
      <p:sp>
        <p:nvSpPr>
          <p:cNvPr id="4" name="TextBox 3">
            <a:extLst>
              <a:ext uri="{FF2B5EF4-FFF2-40B4-BE49-F238E27FC236}">
                <a16:creationId xmlns:a16="http://schemas.microsoft.com/office/drawing/2014/main" id="{C0EB8860-813A-DCEF-5EAC-42AF7B7BDBC8}"/>
              </a:ext>
            </a:extLst>
          </p:cNvPr>
          <p:cNvSpPr txBox="1"/>
          <p:nvPr/>
        </p:nvSpPr>
        <p:spPr>
          <a:xfrm>
            <a:off x="1643437" y="5274421"/>
            <a:ext cx="8905125" cy="461665"/>
          </a:xfrm>
          <a:prstGeom prst="rect">
            <a:avLst/>
          </a:prstGeom>
          <a:noFill/>
        </p:spPr>
        <p:txBody>
          <a:bodyPr wrap="square">
            <a:spAutoFit/>
          </a:bodyPr>
          <a:lstStyle/>
          <a:p>
            <a:pPr marL="91440" indent="0" algn="ctr">
              <a:buNone/>
            </a:pPr>
            <a:r>
              <a:rPr lang="en-US" sz="2400" b="1" dirty="0">
                <a:solidFill>
                  <a:srgbClr val="982068"/>
                </a:solidFill>
                <a:latin typeface="Lato" panose="020F0502020204030203" pitchFamily="34" charset="0"/>
                <a:ea typeface="Lato" panose="020F0502020204030203" pitchFamily="34" charset="0"/>
                <a:cs typeface="Lato" panose="020F0502020204030203" pitchFamily="34" charset="0"/>
              </a:rPr>
              <a:t>Is anyone going to let us look at what the AI is trained on? </a:t>
            </a:r>
          </a:p>
        </p:txBody>
      </p:sp>
    </p:spTree>
    <p:extLst>
      <p:ext uri="{BB962C8B-B14F-4D97-AF65-F5344CB8AC3E}">
        <p14:creationId xmlns:p14="http://schemas.microsoft.com/office/powerpoint/2010/main" val="288271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4A6805-360A-B111-292E-5B999E8FC461}"/>
              </a:ext>
            </a:extLst>
          </p:cNvPr>
          <p:cNvSpPr>
            <a:spLocks noGrp="1"/>
          </p:cNvSpPr>
          <p:nvPr>
            <p:ph type="title"/>
          </p:nvPr>
        </p:nvSpPr>
        <p:spPr>
          <a:xfrm>
            <a:off x="914400" y="914400"/>
            <a:ext cx="10200132" cy="1188720"/>
          </a:xfrm>
        </p:spPr>
        <p:txBody>
          <a:bodyPr/>
          <a:lstStyle/>
          <a:p>
            <a:r>
              <a:rPr lang="en-US" dirty="0"/>
              <a:t>Bias examples</a:t>
            </a:r>
          </a:p>
        </p:txBody>
      </p:sp>
      <p:sp>
        <p:nvSpPr>
          <p:cNvPr id="6" name="Content Placeholder 2">
            <a:extLst>
              <a:ext uri="{FF2B5EF4-FFF2-40B4-BE49-F238E27FC236}">
                <a16:creationId xmlns:a16="http://schemas.microsoft.com/office/drawing/2014/main" id="{F68E48D3-EBBE-ED0E-BB60-4AD3784960C7}"/>
              </a:ext>
            </a:extLst>
          </p:cNvPr>
          <p:cNvSpPr>
            <a:spLocks noGrp="1"/>
          </p:cNvSpPr>
          <p:nvPr>
            <p:ph idx="1"/>
          </p:nvPr>
        </p:nvSpPr>
        <p:spPr>
          <a:xfrm>
            <a:off x="6495068" y="2377440"/>
            <a:ext cx="5099901" cy="3495459"/>
          </a:xfrm>
        </p:spPr>
        <p:txBody>
          <a:bodyPr/>
          <a:lstStyle/>
          <a:p>
            <a:pPr marL="0" marR="0" lvl="0" indent="0" algn="ctr" fontAlgn="base">
              <a:lnSpc>
                <a:spcPct val="107000"/>
              </a:lnSpc>
              <a:spcBef>
                <a:spcPts val="0"/>
              </a:spcBef>
              <a:spcAft>
                <a:spcPts val="0"/>
              </a:spcAft>
              <a:buNone/>
              <a:tabLst>
                <a:tab pos="457200" algn="l"/>
              </a:tabLst>
            </a:pPr>
            <a:r>
              <a:rPr lang="en-US" sz="1600" b="1" kern="0" dirty="0">
                <a:effectLst/>
              </a:rPr>
              <a:t>Image generation</a:t>
            </a:r>
          </a:p>
          <a:p>
            <a:pPr marL="0" marR="0" lvl="0" indent="0" fontAlgn="base">
              <a:lnSpc>
                <a:spcPct val="107000"/>
              </a:lnSpc>
              <a:spcBef>
                <a:spcPts val="0"/>
              </a:spcBef>
              <a:spcAft>
                <a:spcPts val="0"/>
              </a:spcAft>
              <a:buNone/>
              <a:tabLst>
                <a:tab pos="457200" algn="l"/>
              </a:tabLst>
            </a:pPr>
            <a:r>
              <a:rPr lang="en-US" sz="1600" kern="0" dirty="0"/>
              <a:t>Academic research found </a:t>
            </a:r>
            <a:r>
              <a:rPr lang="en-US" sz="1600" kern="0" dirty="0">
                <a:effectLst/>
              </a:rPr>
              <a:t>that when the generative AI art generation application Midjourney was asked to create images of people in specialized professions, it showed both younger and older people, but the older people were always men, </a:t>
            </a:r>
            <a:r>
              <a:rPr lang="en-US" sz="1600" kern="0" dirty="0">
                <a:solidFill>
                  <a:srgbClr val="982068"/>
                </a:solidFill>
                <a:effectLst/>
              </a:rPr>
              <a:t>reinforcing gendered bias of the role of women in the workplace.</a:t>
            </a:r>
            <a:endParaRPr lang="en-US" sz="1600" kern="100" dirty="0">
              <a:solidFill>
                <a:srgbClr val="982068"/>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algn="ctr" fontAlgn="base">
              <a:lnSpc>
                <a:spcPct val="107000"/>
              </a:lnSpc>
              <a:spcBef>
                <a:spcPts val="0"/>
              </a:spcBef>
              <a:spcAft>
                <a:spcPts val="0"/>
              </a:spcAft>
              <a:buNone/>
              <a:tabLst>
                <a:tab pos="457200" algn="l"/>
              </a:tabLst>
            </a:pPr>
            <a:r>
              <a:rPr lang="en-US" sz="1600" b="1" kern="0" dirty="0">
                <a:effectLst/>
              </a:rPr>
              <a:t>Healthcare</a:t>
            </a:r>
            <a:endParaRPr lang="en-US" sz="1600" b="1" kern="0" dirty="0"/>
          </a:p>
          <a:p>
            <a:pPr marL="0" marR="0" lvl="0" indent="0" fontAlgn="base">
              <a:lnSpc>
                <a:spcPct val="107000"/>
              </a:lnSpc>
              <a:spcBef>
                <a:spcPts val="0"/>
              </a:spcBef>
              <a:spcAft>
                <a:spcPts val="0"/>
              </a:spcAft>
              <a:buNone/>
              <a:tabLst>
                <a:tab pos="457200" algn="l"/>
              </a:tabLst>
            </a:pPr>
            <a:r>
              <a:rPr lang="en-US" sz="1600" kern="0" dirty="0">
                <a:effectLst/>
              </a:rPr>
              <a:t>Computer-aided diagnosis (CAD) systems have been found to return </a:t>
            </a:r>
            <a:r>
              <a:rPr lang="en-US" sz="1600" kern="0" dirty="0">
                <a:solidFill>
                  <a:srgbClr val="982068"/>
                </a:solidFill>
                <a:effectLst/>
              </a:rPr>
              <a:t>lower accuracy results for black patients than white patients.</a:t>
            </a:r>
            <a:endParaRPr lang="en-US" sz="1600" kern="100" dirty="0">
              <a:solidFill>
                <a:srgbClr val="982068"/>
              </a:solidFill>
              <a:effectLst/>
            </a:endParaRPr>
          </a:p>
        </p:txBody>
      </p:sp>
      <p:sp>
        <p:nvSpPr>
          <p:cNvPr id="7" name="Content Placeholder 2">
            <a:extLst>
              <a:ext uri="{FF2B5EF4-FFF2-40B4-BE49-F238E27FC236}">
                <a16:creationId xmlns:a16="http://schemas.microsoft.com/office/drawing/2014/main" id="{12009743-1B90-107A-2ECA-42F5AB239296}"/>
              </a:ext>
            </a:extLst>
          </p:cNvPr>
          <p:cNvSpPr txBox="1">
            <a:spLocks/>
          </p:cNvSpPr>
          <p:nvPr/>
        </p:nvSpPr>
        <p:spPr>
          <a:xfrm>
            <a:off x="914565" y="2377440"/>
            <a:ext cx="5099901" cy="3495459"/>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base">
              <a:lnSpc>
                <a:spcPct val="107000"/>
              </a:lnSpc>
              <a:spcBef>
                <a:spcPts val="0"/>
              </a:spcBef>
              <a:spcAft>
                <a:spcPts val="0"/>
              </a:spcAft>
              <a:buNone/>
              <a:tabLst>
                <a:tab pos="457200" algn="l"/>
              </a:tabLst>
            </a:pPr>
            <a:r>
              <a:rPr lang="en-US" sz="1600" b="1" kern="0" dirty="0">
                <a:effectLst/>
              </a:rPr>
              <a:t>Online advertising</a:t>
            </a:r>
            <a:endParaRPr lang="en-US" sz="1600" b="1" kern="0" dirty="0"/>
          </a:p>
          <a:p>
            <a:pPr marL="0" marR="0" lvl="0" indent="0" fontAlgn="base">
              <a:lnSpc>
                <a:spcPct val="107000"/>
              </a:lnSpc>
              <a:spcBef>
                <a:spcPts val="0"/>
              </a:spcBef>
              <a:spcAft>
                <a:spcPts val="0"/>
              </a:spcAft>
              <a:buNone/>
              <a:tabLst>
                <a:tab pos="457200" algn="l"/>
              </a:tabLst>
            </a:pPr>
            <a:r>
              <a:rPr lang="en-US" sz="1600" kern="0" dirty="0">
                <a:effectLst/>
              </a:rPr>
              <a:t>Independent research at Carnegie Mellon University in Pittsburgh revealed </a:t>
            </a:r>
            <a:r>
              <a:rPr lang="en-US" sz="1600" kern="0" dirty="0"/>
              <a:t>that Google’s online advertising system displayed </a:t>
            </a:r>
            <a:r>
              <a:rPr lang="en-US" sz="1600" kern="0" dirty="0">
                <a:solidFill>
                  <a:srgbClr val="982068"/>
                </a:solidFill>
                <a:effectLst/>
              </a:rPr>
              <a:t>high-paying positions to males more often than to women</a:t>
            </a:r>
            <a:r>
              <a:rPr lang="en-US" sz="1600" kern="0" dirty="0">
                <a:solidFill>
                  <a:srgbClr val="000000"/>
                </a:solidFill>
                <a:effectLst/>
              </a:rPr>
              <a:t>.</a:t>
            </a:r>
            <a:endParaRPr lang="en-US" sz="1600" kern="100" dirty="0">
              <a:solidFill>
                <a:srgbClr val="000000"/>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algn="ctr" fontAlgn="base">
              <a:lnSpc>
                <a:spcPct val="107000"/>
              </a:lnSpc>
              <a:spcBef>
                <a:spcPts val="0"/>
              </a:spcBef>
              <a:spcAft>
                <a:spcPts val="0"/>
              </a:spcAft>
              <a:buNone/>
              <a:tabLst>
                <a:tab pos="457200" algn="l"/>
              </a:tabLst>
            </a:pPr>
            <a:r>
              <a:rPr lang="en-US" sz="1600" b="1" kern="0" dirty="0">
                <a:effectLst/>
              </a:rPr>
              <a:t>Applicant tracking systems</a:t>
            </a:r>
            <a:endParaRPr lang="en-US" sz="1600" b="1" kern="0" dirty="0"/>
          </a:p>
          <a:p>
            <a:pPr marL="0" marR="0" lvl="0" indent="0" fontAlgn="base">
              <a:lnSpc>
                <a:spcPct val="107000"/>
              </a:lnSpc>
              <a:spcBef>
                <a:spcPts val="0"/>
              </a:spcBef>
              <a:spcAft>
                <a:spcPts val="0"/>
              </a:spcAft>
              <a:buNone/>
              <a:tabLst>
                <a:tab pos="457200" algn="l"/>
              </a:tabLst>
            </a:pPr>
            <a:r>
              <a:rPr lang="en-US" sz="1600" kern="0" dirty="0"/>
              <a:t>Amazon </a:t>
            </a:r>
            <a:r>
              <a:rPr lang="en-US" sz="1600" kern="0" dirty="0">
                <a:effectLst/>
              </a:rPr>
              <a:t>stopped using a hiring algorithm after finding it favored applicants based on words like “executed” or “captured,” which were more commonly found on </a:t>
            </a:r>
            <a:r>
              <a:rPr lang="en-US" sz="1600" kern="0" dirty="0">
                <a:solidFill>
                  <a:srgbClr val="982068"/>
                </a:solidFill>
                <a:effectLst/>
              </a:rPr>
              <a:t>men’s resumes.</a:t>
            </a:r>
            <a:endParaRPr lang="en-US" sz="1600" kern="100" dirty="0">
              <a:solidFill>
                <a:srgbClr val="982068"/>
              </a:solidFill>
              <a:effectLst/>
            </a:endParaRPr>
          </a:p>
        </p:txBody>
      </p:sp>
    </p:spTree>
    <p:extLst>
      <p:ext uri="{BB962C8B-B14F-4D97-AF65-F5344CB8AC3E}">
        <p14:creationId xmlns:p14="http://schemas.microsoft.com/office/powerpoint/2010/main" val="54081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5BE4-2012-6B8F-8085-A4FAB7D67844}"/>
              </a:ext>
            </a:extLst>
          </p:cNvPr>
          <p:cNvSpPr>
            <a:spLocks noGrp="1"/>
          </p:cNvSpPr>
          <p:nvPr>
            <p:ph type="title"/>
          </p:nvPr>
        </p:nvSpPr>
        <p:spPr/>
        <p:txBody>
          <a:bodyPr/>
          <a:lstStyle/>
          <a:p>
            <a:r>
              <a:rPr lang="en-US" dirty="0"/>
              <a:t>What can we do about bias in AI?</a:t>
            </a:r>
          </a:p>
        </p:txBody>
      </p:sp>
      <p:sp>
        <p:nvSpPr>
          <p:cNvPr id="3" name="Content Placeholder 2">
            <a:extLst>
              <a:ext uri="{FF2B5EF4-FFF2-40B4-BE49-F238E27FC236}">
                <a16:creationId xmlns:a16="http://schemas.microsoft.com/office/drawing/2014/main" id="{9C69EF37-121B-8074-AFAE-A999ED4D6955}"/>
              </a:ext>
            </a:extLst>
          </p:cNvPr>
          <p:cNvSpPr>
            <a:spLocks noGrp="1"/>
          </p:cNvSpPr>
          <p:nvPr>
            <p:ph idx="1"/>
          </p:nvPr>
        </p:nvSpPr>
        <p:spPr/>
        <p: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kern="0" dirty="0">
                <a:effectLst/>
              </a:rPr>
              <a:t>Human touch—Processes like the “human-in-the-loop” system offer options or make recommendations that humans then review before a decision is made to provide another layer of quality assurance.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2000" kern="100" dirty="0">
              <a:effectLst/>
            </a:endParaRPr>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kern="0" dirty="0"/>
              <a:t>Where does the model come from, and who trained it? </a:t>
            </a:r>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2000" kern="0" dirty="0"/>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kern="0" dirty="0"/>
              <a:t>The larger companies are more likely to act and correct the bias or, better yet, identify it up front before going to market.</a:t>
            </a:r>
          </a:p>
          <a:p>
            <a:pPr marL="91440" indent="0">
              <a:buNone/>
            </a:pPr>
            <a:endParaRPr lang="en-US" dirty="0"/>
          </a:p>
        </p:txBody>
      </p:sp>
    </p:spTree>
    <p:extLst>
      <p:ext uri="{BB962C8B-B14F-4D97-AF65-F5344CB8AC3E}">
        <p14:creationId xmlns:p14="http://schemas.microsoft.com/office/powerpoint/2010/main" val="129492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1305</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Lato</vt:lpstr>
      <vt:lpstr>Lato Black</vt:lpstr>
      <vt:lpstr>Symbol</vt:lpstr>
      <vt:lpstr>Office Theme</vt:lpstr>
      <vt:lpstr>Navigating the Intersection:  Understanding Cybersecurity Risks in the Age of AI</vt:lpstr>
      <vt:lpstr>What is AI? What is Generative AI?</vt:lpstr>
      <vt:lpstr>Is Generative AI “learning”? Can it “understand”?</vt:lpstr>
      <vt:lpstr>How do we use ChatGPT?  What can it do?</vt:lpstr>
      <vt:lpstr>Vulnerabilities and Patches</vt:lpstr>
      <vt:lpstr>Gen AI exploits on unpatched systems</vt:lpstr>
      <vt:lpstr>Are these AI programs biased?</vt:lpstr>
      <vt:lpstr>Bias examples</vt:lpstr>
      <vt:lpstr>What can we do about bias in AI?</vt:lpstr>
      <vt:lpstr>How many AI websites are there?</vt:lpstr>
      <vt:lpstr>Is this a hallucination?</vt:lpstr>
      <vt:lpstr>Real World Hallucinations</vt:lpstr>
      <vt:lpstr>Data Leakage</vt:lpstr>
      <vt:lpstr>How do we protect ourselves against Data Leakage?</vt:lpstr>
      <vt:lpstr>Are bad guys using AI?</vt:lpstr>
      <vt:lpstr>What should we do about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Rubeo, Regina</cp:lastModifiedBy>
  <cp:revision>21</cp:revision>
  <dcterms:created xsi:type="dcterms:W3CDTF">2022-10-21T14:04:38Z</dcterms:created>
  <dcterms:modified xsi:type="dcterms:W3CDTF">2024-05-21T17:18:30Z</dcterms:modified>
</cp:coreProperties>
</file>