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7" r:id="rId2"/>
    <p:sldId id="271" r:id="rId3"/>
    <p:sldId id="267" r:id="rId4"/>
    <p:sldId id="268" r:id="rId5"/>
    <p:sldId id="269" r:id="rId6"/>
    <p:sldId id="270" r:id="rId7"/>
    <p:sldId id="272" r:id="rId8"/>
    <p:sldId id="300" r:id="rId9"/>
    <p:sldId id="301" r:id="rId10"/>
    <p:sldId id="294" r:id="rId11"/>
    <p:sldId id="295" r:id="rId12"/>
    <p:sldId id="296" r:id="rId13"/>
    <p:sldId id="297" r:id="rId14"/>
    <p:sldId id="298" r:id="rId15"/>
    <p:sldId id="299" r:id="rId16"/>
    <p:sldId id="275" r:id="rId17"/>
    <p:sldId id="277" r:id="rId18"/>
    <p:sldId id="278" r:id="rId19"/>
    <p:sldId id="279" r:id="rId20"/>
    <p:sldId id="281" r:id="rId21"/>
    <p:sldId id="287" r:id="rId22"/>
    <p:sldId id="282" r:id="rId23"/>
    <p:sldId id="284" r:id="rId24"/>
    <p:sldId id="285" r:id="rId25"/>
    <p:sldId id="286" r:id="rId26"/>
    <p:sldId id="288" r:id="rId27"/>
    <p:sldId id="289" r:id="rId28"/>
    <p:sldId id="290" r:id="rId29"/>
    <p:sldId id="280" r:id="rId30"/>
    <p:sldId id="283" r:id="rId31"/>
    <p:sldId id="261" r:id="rId32"/>
    <p:sldId id="29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2068"/>
    <a:srgbClr val="70AD47"/>
    <a:srgbClr val="FF9933"/>
    <a:srgbClr val="FFC000"/>
    <a:srgbClr val="A5A5A5"/>
    <a:srgbClr val="FFAF60"/>
    <a:srgbClr val="F1A543"/>
    <a:srgbClr val="FF6633"/>
    <a:srgbClr val="5566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047CB4-7629-4F64-7D07-41D324A0D5CA}" v="189" dt="2024-05-31T14:50:42.065"/>
    <p1510:client id="{2DDF54F2-8078-4464-E815-BEBF1B52E54D}" v="281" dt="2024-05-31T01:33:45.823"/>
    <p1510:client id="{D7A3F9FA-A097-46EE-4514-0007CCEECA1F}" v="24" dt="2024-05-31T15:23:27.0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59b5d0eea5b2d60b57a91fbd55b6495e8a8ffd8f973e5494f2b3b906b13ec8df::" providerId="AD" clId="Web-{2C047CB4-7629-4F64-7D07-41D324A0D5CA}"/>
    <pc:docChg chg="addSld delSld modSld sldOrd">
      <pc:chgData name="Guest User" userId="S::urn:spo:anon#59b5d0eea5b2d60b57a91fbd55b6495e8a8ffd8f973e5494f2b3b906b13ec8df::" providerId="AD" clId="Web-{2C047CB4-7629-4F64-7D07-41D324A0D5CA}" dt="2024-05-31T14:50:42.065" v="163" actId="1076"/>
      <pc:docMkLst>
        <pc:docMk/>
      </pc:docMkLst>
      <pc:sldChg chg="addSp delSp modSp">
        <pc:chgData name="Guest User" userId="S::urn:spo:anon#59b5d0eea5b2d60b57a91fbd55b6495e8a8ffd8f973e5494f2b3b906b13ec8df::" providerId="AD" clId="Web-{2C047CB4-7629-4F64-7D07-41D324A0D5CA}" dt="2024-05-31T01:56:06.068" v="23" actId="1076"/>
        <pc:sldMkLst>
          <pc:docMk/>
          <pc:sldMk cId="1169800357" sldId="271"/>
        </pc:sldMkLst>
        <pc:picChg chg="add del">
          <ac:chgData name="Guest User" userId="S::urn:spo:anon#59b5d0eea5b2d60b57a91fbd55b6495e8a8ffd8f973e5494f2b3b906b13ec8df::" providerId="AD" clId="Web-{2C047CB4-7629-4F64-7D07-41D324A0D5CA}" dt="2024-05-31T01:55:52.740" v="21"/>
          <ac:picMkLst>
            <pc:docMk/>
            <pc:sldMk cId="1169800357" sldId="271"/>
            <ac:picMk id="4" creationId="{53690D3D-09D5-3423-6BBC-12B85F3CEAA6}"/>
          </ac:picMkLst>
        </pc:picChg>
        <pc:picChg chg="add del mod modCrop">
          <ac:chgData name="Guest User" userId="S::urn:spo:anon#59b5d0eea5b2d60b57a91fbd55b6495e8a8ffd8f973e5494f2b3b906b13ec8df::" providerId="AD" clId="Web-{2C047CB4-7629-4F64-7D07-41D324A0D5CA}" dt="2024-05-31T01:54:06.410" v="7"/>
          <ac:picMkLst>
            <pc:docMk/>
            <pc:sldMk cId="1169800357" sldId="271"/>
            <ac:picMk id="8" creationId="{D2949CD1-F471-BFCE-DDA4-C8A031891FF5}"/>
          </ac:picMkLst>
        </pc:picChg>
        <pc:picChg chg="add mod modCrop">
          <ac:chgData name="Guest User" userId="S::urn:spo:anon#59b5d0eea5b2d60b57a91fbd55b6495e8a8ffd8f973e5494f2b3b906b13ec8df::" providerId="AD" clId="Web-{2C047CB4-7629-4F64-7D07-41D324A0D5CA}" dt="2024-05-31T01:56:06.068" v="23" actId="1076"/>
          <ac:picMkLst>
            <pc:docMk/>
            <pc:sldMk cId="1169800357" sldId="271"/>
            <ac:picMk id="9" creationId="{FC2DB72B-FA34-A0DB-B76C-D37A40F337CF}"/>
          </ac:picMkLst>
        </pc:picChg>
      </pc:sldChg>
      <pc:sldChg chg="del">
        <pc:chgData name="Guest User" userId="S::urn:spo:anon#59b5d0eea5b2d60b57a91fbd55b6495e8a8ffd8f973e5494f2b3b906b13ec8df::" providerId="AD" clId="Web-{2C047CB4-7629-4F64-7D07-41D324A0D5CA}" dt="2024-05-31T14:44:11.389" v="69"/>
        <pc:sldMkLst>
          <pc:docMk/>
          <pc:sldMk cId="2197879883" sldId="292"/>
        </pc:sldMkLst>
      </pc:sldChg>
      <pc:sldChg chg="addSp modSp">
        <pc:chgData name="Guest User" userId="S::urn:spo:anon#59b5d0eea5b2d60b57a91fbd55b6495e8a8ffd8f973e5494f2b3b906b13ec8df::" providerId="AD" clId="Web-{2C047CB4-7629-4F64-7D07-41D324A0D5CA}" dt="2024-05-31T14:50:42.065" v="163" actId="1076"/>
        <pc:sldMkLst>
          <pc:docMk/>
          <pc:sldMk cId="958102176" sldId="294"/>
        </pc:sldMkLst>
        <pc:spChg chg="add mod">
          <ac:chgData name="Guest User" userId="S::urn:spo:anon#59b5d0eea5b2d60b57a91fbd55b6495e8a8ffd8f973e5494f2b3b906b13ec8df::" providerId="AD" clId="Web-{2C047CB4-7629-4F64-7D07-41D324A0D5CA}" dt="2024-05-31T14:50:42.065" v="163" actId="1076"/>
          <ac:spMkLst>
            <pc:docMk/>
            <pc:sldMk cId="958102176" sldId="294"/>
            <ac:spMk id="3" creationId="{26D29286-9955-ADE1-543E-C26474E34AFB}"/>
          </ac:spMkLst>
        </pc:spChg>
        <pc:spChg chg="mod">
          <ac:chgData name="Guest User" userId="S::urn:spo:anon#59b5d0eea5b2d60b57a91fbd55b6495e8a8ffd8f973e5494f2b3b906b13ec8df::" providerId="AD" clId="Web-{2C047CB4-7629-4F64-7D07-41D324A0D5CA}" dt="2024-05-31T14:50:42.049" v="162" actId="1076"/>
          <ac:spMkLst>
            <pc:docMk/>
            <pc:sldMk cId="958102176" sldId="294"/>
            <ac:spMk id="18" creationId="{A296557E-CD14-AC13-E832-3CE82C0BBFE5}"/>
          </ac:spMkLst>
        </pc:spChg>
        <pc:picChg chg="mod">
          <ac:chgData name="Guest User" userId="S::urn:spo:anon#59b5d0eea5b2d60b57a91fbd55b6495e8a8ffd8f973e5494f2b3b906b13ec8df::" providerId="AD" clId="Web-{2C047CB4-7629-4F64-7D07-41D324A0D5CA}" dt="2024-05-31T14:50:06.862" v="155" actId="1076"/>
          <ac:picMkLst>
            <pc:docMk/>
            <pc:sldMk cId="958102176" sldId="294"/>
            <ac:picMk id="16" creationId="{75B9CB3D-6234-2EC3-7F98-BD35083E134C}"/>
          </ac:picMkLst>
        </pc:picChg>
      </pc:sldChg>
      <pc:sldChg chg="addSp delSp modSp add ord replId delAnim">
        <pc:chgData name="Guest User" userId="S::urn:spo:anon#59b5d0eea5b2d60b57a91fbd55b6495e8a8ffd8f973e5494f2b3b906b13ec8df::" providerId="AD" clId="Web-{2C047CB4-7629-4F64-7D07-41D324A0D5CA}" dt="2024-05-31T14:46:09.234" v="93" actId="14100"/>
        <pc:sldMkLst>
          <pc:docMk/>
          <pc:sldMk cId="1237639812" sldId="300"/>
        </pc:sldMkLst>
        <pc:spChg chg="mod">
          <ac:chgData name="Guest User" userId="S::urn:spo:anon#59b5d0eea5b2d60b57a91fbd55b6495e8a8ffd8f973e5494f2b3b906b13ec8df::" providerId="AD" clId="Web-{2C047CB4-7629-4F64-7D07-41D324A0D5CA}" dt="2024-05-31T14:43:29.936" v="59" actId="14100"/>
          <ac:spMkLst>
            <pc:docMk/>
            <pc:sldMk cId="1237639812" sldId="300"/>
            <ac:spMk id="2" creationId="{89BCD88F-9305-0612-D21A-C7AE694AC1C6}"/>
          </ac:spMkLst>
        </pc:spChg>
        <pc:spChg chg="mod">
          <ac:chgData name="Guest User" userId="S::urn:spo:anon#59b5d0eea5b2d60b57a91fbd55b6495e8a8ffd8f973e5494f2b3b906b13ec8df::" providerId="AD" clId="Web-{2C047CB4-7629-4F64-7D07-41D324A0D5CA}" dt="2024-05-31T14:46:09.234" v="93" actId="14100"/>
          <ac:spMkLst>
            <pc:docMk/>
            <pc:sldMk cId="1237639812" sldId="300"/>
            <ac:spMk id="4" creationId="{4E313CDF-CD34-B515-C5C0-AB9ABC0E0385}"/>
          </ac:spMkLst>
        </pc:spChg>
        <pc:spChg chg="del">
          <ac:chgData name="Guest User" userId="S::urn:spo:anon#59b5d0eea5b2d60b57a91fbd55b6495e8a8ffd8f973e5494f2b3b906b13ec8df::" providerId="AD" clId="Web-{2C047CB4-7629-4F64-7D07-41D324A0D5CA}" dt="2024-05-31T14:43:11.264" v="36"/>
          <ac:spMkLst>
            <pc:docMk/>
            <pc:sldMk cId="1237639812" sldId="300"/>
            <ac:spMk id="5" creationId="{F7DBFFE5-8433-5C21-DE8D-3D432CCC509D}"/>
          </ac:spMkLst>
        </pc:spChg>
        <pc:spChg chg="del">
          <ac:chgData name="Guest User" userId="S::urn:spo:anon#59b5d0eea5b2d60b57a91fbd55b6495e8a8ffd8f973e5494f2b3b906b13ec8df::" providerId="AD" clId="Web-{2C047CB4-7629-4F64-7D07-41D324A0D5CA}" dt="2024-05-31T14:43:37.358" v="61"/>
          <ac:spMkLst>
            <pc:docMk/>
            <pc:sldMk cId="1237639812" sldId="300"/>
            <ac:spMk id="8" creationId="{19654133-36BD-137A-29A3-D424356CD698}"/>
          </ac:spMkLst>
        </pc:spChg>
        <pc:spChg chg="del">
          <ac:chgData name="Guest User" userId="S::urn:spo:anon#59b5d0eea5b2d60b57a91fbd55b6495e8a8ffd8f973e5494f2b3b906b13ec8df::" providerId="AD" clId="Web-{2C047CB4-7629-4F64-7D07-41D324A0D5CA}" dt="2024-05-31T14:43:37.358" v="60"/>
          <ac:spMkLst>
            <pc:docMk/>
            <pc:sldMk cId="1237639812" sldId="300"/>
            <ac:spMk id="9" creationId="{7B2D6262-4830-1052-99EF-3858942D6B21}"/>
          </ac:spMkLst>
        </pc:spChg>
        <pc:spChg chg="add mod ord">
          <ac:chgData name="Guest User" userId="S::urn:spo:anon#59b5d0eea5b2d60b57a91fbd55b6495e8a8ffd8f973e5494f2b3b906b13ec8df::" providerId="AD" clId="Web-{2C047CB4-7629-4F64-7D07-41D324A0D5CA}" dt="2024-05-31T14:45:11.093" v="82"/>
          <ac:spMkLst>
            <pc:docMk/>
            <pc:sldMk cId="1237639812" sldId="300"/>
            <ac:spMk id="10" creationId="{F93421EE-5A56-89F4-0017-3FB53D6E2128}"/>
          </ac:spMkLst>
        </pc:spChg>
        <pc:picChg chg="add">
          <ac:chgData name="Guest User" userId="S::urn:spo:anon#59b5d0eea5b2d60b57a91fbd55b6495e8a8ffd8f973e5494f2b3b906b13ec8df::" providerId="AD" clId="Web-{2C047CB4-7629-4F64-7D07-41D324A0D5CA}" dt="2024-05-31T14:42:55.717" v="29"/>
          <ac:picMkLst>
            <pc:docMk/>
            <pc:sldMk cId="1237639812" sldId="300"/>
            <ac:picMk id="6" creationId="{95E19410-9DAE-44DD-61F6-B54E1BB67E5C}"/>
          </ac:picMkLst>
        </pc:picChg>
        <pc:picChg chg="add mod ord">
          <ac:chgData name="Guest User" userId="S::urn:spo:anon#59b5d0eea5b2d60b57a91fbd55b6495e8a8ffd8f973e5494f2b3b906b13ec8df::" providerId="AD" clId="Web-{2C047CB4-7629-4F64-7D07-41D324A0D5CA}" dt="2024-05-31T14:45:26.062" v="86" actId="1076"/>
          <ac:picMkLst>
            <pc:docMk/>
            <pc:sldMk cId="1237639812" sldId="300"/>
            <ac:picMk id="7" creationId="{8A365031-2EA6-073E-176C-C9E3E0A13239}"/>
          </ac:picMkLst>
        </pc:picChg>
      </pc:sldChg>
      <pc:sldChg chg="add del ord replId">
        <pc:chgData name="Guest User" userId="S::urn:spo:anon#59b5d0eea5b2d60b57a91fbd55b6495e8a8ffd8f973e5494f2b3b906b13ec8df::" providerId="AD" clId="Web-{2C047CB4-7629-4F64-7D07-41D324A0D5CA}" dt="2024-05-31T14:42:42.529" v="26"/>
        <pc:sldMkLst>
          <pc:docMk/>
          <pc:sldMk cId="3148328153" sldId="300"/>
        </pc:sldMkLst>
      </pc:sldChg>
      <pc:sldChg chg="addSp delSp modSp add replId">
        <pc:chgData name="Guest User" userId="S::urn:spo:anon#59b5d0eea5b2d60b57a91fbd55b6495e8a8ffd8f973e5494f2b3b906b13ec8df::" providerId="AD" clId="Web-{2C047CB4-7629-4F64-7D07-41D324A0D5CA}" dt="2024-05-31T14:48:57.345" v="148"/>
        <pc:sldMkLst>
          <pc:docMk/>
          <pc:sldMk cId="3938049035" sldId="301"/>
        </pc:sldMkLst>
        <pc:spChg chg="del mod">
          <ac:chgData name="Guest User" userId="S::urn:spo:anon#59b5d0eea5b2d60b57a91fbd55b6495e8a8ffd8f973e5494f2b3b906b13ec8df::" providerId="AD" clId="Web-{2C047CB4-7629-4F64-7D07-41D324A0D5CA}" dt="2024-05-31T14:48:54.892" v="146"/>
          <ac:spMkLst>
            <pc:docMk/>
            <pc:sldMk cId="3938049035" sldId="301"/>
            <ac:spMk id="4" creationId="{4E313CDF-CD34-B515-C5C0-AB9ABC0E0385}"/>
          </ac:spMkLst>
        </pc:spChg>
        <pc:spChg chg="add del mod">
          <ac:chgData name="Guest User" userId="S::urn:spo:anon#59b5d0eea5b2d60b57a91fbd55b6495e8a8ffd8f973e5494f2b3b906b13ec8df::" providerId="AD" clId="Web-{2C047CB4-7629-4F64-7D07-41D324A0D5CA}" dt="2024-05-31T14:48:57.345" v="148"/>
          <ac:spMkLst>
            <pc:docMk/>
            <pc:sldMk cId="3938049035" sldId="301"/>
            <ac:spMk id="8" creationId="{3AA07628-14C4-B95A-8E98-6BCE11D7C4A2}"/>
          </ac:spMkLst>
        </pc:spChg>
        <pc:spChg chg="add">
          <ac:chgData name="Guest User" userId="S::urn:spo:anon#59b5d0eea5b2d60b57a91fbd55b6495e8a8ffd8f973e5494f2b3b906b13ec8df::" providerId="AD" clId="Web-{2C047CB4-7629-4F64-7D07-41D324A0D5CA}" dt="2024-05-31T14:48:56.064" v="147"/>
          <ac:spMkLst>
            <pc:docMk/>
            <pc:sldMk cId="3938049035" sldId="301"/>
            <ac:spMk id="10" creationId="{9B2EBCBD-233B-A201-5608-93E6315F490F}"/>
          </ac:spMkLst>
        </pc:spChg>
        <pc:picChg chg="add mod">
          <ac:chgData name="Guest User" userId="S::urn:spo:anon#59b5d0eea5b2d60b57a91fbd55b6495e8a8ffd8f973e5494f2b3b906b13ec8df::" providerId="AD" clId="Web-{2C047CB4-7629-4F64-7D07-41D324A0D5CA}" dt="2024-05-31T14:46:19.187" v="96" actId="1076"/>
          <ac:picMkLst>
            <pc:docMk/>
            <pc:sldMk cId="3938049035" sldId="301"/>
            <ac:picMk id="3" creationId="{281AC0AE-8085-D6A2-CAC4-53BD36D67020}"/>
          </ac:picMkLst>
        </pc:picChg>
        <pc:picChg chg="del">
          <ac:chgData name="Guest User" userId="S::urn:spo:anon#59b5d0eea5b2d60b57a91fbd55b6495e8a8ffd8f973e5494f2b3b906b13ec8df::" providerId="AD" clId="Web-{2C047CB4-7629-4F64-7D07-41D324A0D5CA}" dt="2024-05-31T14:44:21.030" v="70"/>
          <ac:picMkLst>
            <pc:docMk/>
            <pc:sldMk cId="3938049035" sldId="301"/>
            <ac:picMk id="7" creationId="{8A365031-2EA6-073E-176C-C9E3E0A13239}"/>
          </ac:picMkLst>
        </pc:picChg>
      </pc:sldChg>
    </pc:docChg>
  </pc:docChgLst>
  <pc:docChgLst>
    <pc:chgData name="Guest User" userId="S::urn:spo:anon#59b5d0eea5b2d60b57a91fbd55b6495e8a8ffd8f973e5494f2b3b906b13ec8df::" providerId="AD" clId="Web-{D7A3F9FA-A097-46EE-4514-0007CCEECA1F}"/>
    <pc:docChg chg="modSld">
      <pc:chgData name="Guest User" userId="S::urn:spo:anon#59b5d0eea5b2d60b57a91fbd55b6495e8a8ffd8f973e5494f2b3b906b13ec8df::" providerId="AD" clId="Web-{D7A3F9FA-A097-46EE-4514-0007CCEECA1F}" dt="2024-05-31T15:23:23.538" v="21" actId="20577"/>
      <pc:docMkLst>
        <pc:docMk/>
      </pc:docMkLst>
      <pc:sldChg chg="addSp delSp modSp">
        <pc:chgData name="Guest User" userId="S::urn:spo:anon#59b5d0eea5b2d60b57a91fbd55b6495e8a8ffd8f973e5494f2b3b906b13ec8df::" providerId="AD" clId="Web-{D7A3F9FA-A097-46EE-4514-0007CCEECA1F}" dt="2024-05-31T15:23:23.538" v="21" actId="20577"/>
        <pc:sldMkLst>
          <pc:docMk/>
          <pc:sldMk cId="3938049035" sldId="301"/>
        </pc:sldMkLst>
        <pc:spChg chg="mod">
          <ac:chgData name="Guest User" userId="S::urn:spo:anon#59b5d0eea5b2d60b57a91fbd55b6495e8a8ffd8f973e5494f2b3b906b13ec8df::" providerId="AD" clId="Web-{D7A3F9FA-A097-46EE-4514-0007CCEECA1F}" dt="2024-05-31T15:23:23.538" v="21" actId="20577"/>
          <ac:spMkLst>
            <pc:docMk/>
            <pc:sldMk cId="3938049035" sldId="301"/>
            <ac:spMk id="10" creationId="{9B2EBCBD-233B-A201-5608-93E6315F490F}"/>
          </ac:spMkLst>
        </pc:spChg>
        <pc:picChg chg="add del">
          <ac:chgData name="Guest User" userId="S::urn:spo:anon#59b5d0eea5b2d60b57a91fbd55b6495e8a8ffd8f973e5494f2b3b906b13ec8df::" providerId="AD" clId="Web-{D7A3F9FA-A097-46EE-4514-0007CCEECA1F}" dt="2024-05-31T15:23:06.053" v="9"/>
          <ac:picMkLst>
            <pc:docMk/>
            <pc:sldMk cId="3938049035" sldId="301"/>
            <ac:picMk id="3" creationId="{281AC0AE-8085-D6A2-CAC4-53BD36D67020}"/>
          </ac:picMkLst>
        </pc:picChg>
      </pc:sldChg>
    </pc:docChg>
  </pc:docChgLst>
  <pc:docChgLst>
    <pc:chgData name="Guest User" userId="S::urn:spo:anon#59b5d0eea5b2d60b57a91fbd55b6495e8a8ffd8f973e5494f2b3b906b13ec8df::" providerId="AD" clId="Web-{2DDF54F2-8078-4464-E815-BEBF1B52E54D}"/>
    <pc:docChg chg="addSld delSld modSld">
      <pc:chgData name="Guest User" userId="S::urn:spo:anon#59b5d0eea5b2d60b57a91fbd55b6495e8a8ffd8f973e5494f2b3b906b13ec8df::" providerId="AD" clId="Web-{2DDF54F2-8078-4464-E815-BEBF1B52E54D}" dt="2024-05-31T01:33:45.823" v="262"/>
      <pc:docMkLst>
        <pc:docMk/>
      </pc:docMkLst>
      <pc:sldChg chg="addSp delSp modSp">
        <pc:chgData name="Guest User" userId="S::urn:spo:anon#59b5d0eea5b2d60b57a91fbd55b6495e8a8ffd8f973e5494f2b3b906b13ec8df::" providerId="AD" clId="Web-{2DDF54F2-8078-4464-E815-BEBF1B52E54D}" dt="2024-05-31T01:33:45.823" v="262"/>
        <pc:sldMkLst>
          <pc:docMk/>
          <pc:sldMk cId="1169800357" sldId="271"/>
        </pc:sldMkLst>
        <pc:spChg chg="mod">
          <ac:chgData name="Guest User" userId="S::urn:spo:anon#59b5d0eea5b2d60b57a91fbd55b6495e8a8ffd8f973e5494f2b3b906b13ec8df::" providerId="AD" clId="Web-{2DDF54F2-8078-4464-E815-BEBF1B52E54D}" dt="2024-05-31T01:26:57.755" v="203" actId="1076"/>
          <ac:spMkLst>
            <pc:docMk/>
            <pc:sldMk cId="1169800357" sldId="271"/>
            <ac:spMk id="2" creationId="{F47DD7B4-1333-77EE-3867-7CB242AF7626}"/>
          </ac:spMkLst>
        </pc:spChg>
        <pc:picChg chg="add mod modCrop">
          <ac:chgData name="Guest User" userId="S::urn:spo:anon#59b5d0eea5b2d60b57a91fbd55b6495e8a8ffd8f973e5494f2b3b906b13ec8df::" providerId="AD" clId="Web-{2DDF54F2-8078-4464-E815-BEBF1B52E54D}" dt="2024-05-31T01:32:15.603" v="249" actId="1076"/>
          <ac:picMkLst>
            <pc:docMk/>
            <pc:sldMk cId="1169800357" sldId="271"/>
            <ac:picMk id="4" creationId="{53690D3D-09D5-3423-6BBC-12B85F3CEAA6}"/>
          </ac:picMkLst>
        </pc:picChg>
        <pc:picChg chg="mod">
          <ac:chgData name="Guest User" userId="S::urn:spo:anon#59b5d0eea5b2d60b57a91fbd55b6495e8a8ffd8f973e5494f2b3b906b13ec8df::" providerId="AD" clId="Web-{2DDF54F2-8078-4464-E815-BEBF1B52E54D}" dt="2024-05-31T01:27:00.521" v="206" actId="1076"/>
          <ac:picMkLst>
            <pc:docMk/>
            <pc:sldMk cId="1169800357" sldId="271"/>
            <ac:picMk id="7" creationId="{43ECABED-6C3E-9F21-4207-41CBCB937F92}"/>
          </ac:picMkLst>
        </pc:picChg>
        <pc:picChg chg="add del mod modCrop">
          <ac:chgData name="Guest User" userId="S::urn:spo:anon#59b5d0eea5b2d60b57a91fbd55b6495e8a8ffd8f973e5494f2b3b906b13ec8df::" providerId="AD" clId="Web-{2DDF54F2-8078-4464-E815-BEBF1B52E54D}" dt="2024-05-31T01:33:45.823" v="262"/>
          <ac:picMkLst>
            <pc:docMk/>
            <pc:sldMk cId="1169800357" sldId="271"/>
            <ac:picMk id="8" creationId="{BA870922-6182-D9FA-55C3-5A478BABB912}"/>
          </ac:picMkLst>
        </pc:picChg>
      </pc:sldChg>
      <pc:sldChg chg="del">
        <pc:chgData name="Guest User" userId="S::urn:spo:anon#59b5d0eea5b2d60b57a91fbd55b6495e8a8ffd8f973e5494f2b3b906b13ec8df::" providerId="AD" clId="Web-{2DDF54F2-8078-4464-E815-BEBF1B52E54D}" dt="2024-05-31T00:57:26.328" v="81"/>
        <pc:sldMkLst>
          <pc:docMk/>
          <pc:sldMk cId="634959010" sldId="273"/>
        </pc:sldMkLst>
      </pc:sldChg>
      <pc:sldChg chg="addSp delSp modSp new">
        <pc:chgData name="Guest User" userId="S::urn:spo:anon#59b5d0eea5b2d60b57a91fbd55b6495e8a8ffd8f973e5494f2b3b906b13ec8df::" providerId="AD" clId="Web-{2DDF54F2-8078-4464-E815-BEBF1B52E54D}" dt="2024-05-31T00:57:01.921" v="80"/>
        <pc:sldMkLst>
          <pc:docMk/>
          <pc:sldMk cId="2197879883" sldId="292"/>
        </pc:sldMkLst>
        <pc:spChg chg="del">
          <ac:chgData name="Guest User" userId="S::urn:spo:anon#59b5d0eea5b2d60b57a91fbd55b6495e8a8ffd8f973e5494f2b3b906b13ec8df::" providerId="AD" clId="Web-{2DDF54F2-8078-4464-E815-BEBF1B52E54D}" dt="2024-05-31T00:51:58.621" v="2"/>
          <ac:spMkLst>
            <pc:docMk/>
            <pc:sldMk cId="2197879883" sldId="292"/>
            <ac:spMk id="2" creationId="{3B17F55B-9253-09C0-5A78-926145F9E925}"/>
          </ac:spMkLst>
        </pc:spChg>
        <pc:spChg chg="del">
          <ac:chgData name="Guest User" userId="S::urn:spo:anon#59b5d0eea5b2d60b57a91fbd55b6495e8a8ffd8f973e5494f2b3b906b13ec8df::" providerId="AD" clId="Web-{2DDF54F2-8078-4464-E815-BEBF1B52E54D}" dt="2024-05-31T00:51:58.621" v="1"/>
          <ac:spMkLst>
            <pc:docMk/>
            <pc:sldMk cId="2197879883" sldId="292"/>
            <ac:spMk id="3" creationId="{A2F0B8FB-49DC-5E23-DD3B-04519545B43B}"/>
          </ac:spMkLst>
        </pc:spChg>
        <pc:spChg chg="add mod">
          <ac:chgData name="Guest User" userId="S::urn:spo:anon#59b5d0eea5b2d60b57a91fbd55b6495e8a8ffd8f973e5494f2b3b906b13ec8df::" providerId="AD" clId="Web-{2DDF54F2-8078-4464-E815-BEBF1B52E54D}" dt="2024-05-31T00:52:34.152" v="10" actId="1076"/>
          <ac:spMkLst>
            <pc:docMk/>
            <pc:sldMk cId="2197879883" sldId="292"/>
            <ac:spMk id="4" creationId="{16EBB189-2F13-026F-49A7-9E9931AC04AE}"/>
          </ac:spMkLst>
        </pc:spChg>
        <pc:picChg chg="add">
          <ac:chgData name="Guest User" userId="S::urn:spo:anon#59b5d0eea5b2d60b57a91fbd55b6495e8a8ffd8f973e5494f2b3b906b13ec8df::" providerId="AD" clId="Web-{2DDF54F2-8078-4464-E815-BEBF1B52E54D}" dt="2024-05-31T00:57:01.921" v="80"/>
          <ac:picMkLst>
            <pc:docMk/>
            <pc:sldMk cId="2197879883" sldId="292"/>
            <ac:picMk id="6" creationId="{C7907C09-AC9D-8832-9C68-1FD1EFEFBE4D}"/>
          </ac:picMkLst>
        </pc:picChg>
      </pc:sldChg>
      <pc:sldChg chg="addSp modSp add del replId">
        <pc:chgData name="Guest User" userId="S::urn:spo:anon#59b5d0eea5b2d60b57a91fbd55b6495e8a8ffd8f973e5494f2b3b906b13ec8df::" providerId="AD" clId="Web-{2DDF54F2-8078-4464-E815-BEBF1B52E54D}" dt="2024-05-31T00:58:43.829" v="106"/>
        <pc:sldMkLst>
          <pc:docMk/>
          <pc:sldMk cId="136974705" sldId="293"/>
        </pc:sldMkLst>
        <pc:spChg chg="mod">
          <ac:chgData name="Guest User" userId="S::urn:spo:anon#59b5d0eea5b2d60b57a91fbd55b6495e8a8ffd8f973e5494f2b3b906b13ec8df::" providerId="AD" clId="Web-{2DDF54F2-8078-4464-E815-BEBF1B52E54D}" dt="2024-05-31T00:53:05.028" v="20" actId="1076"/>
          <ac:spMkLst>
            <pc:docMk/>
            <pc:sldMk cId="136974705" sldId="293"/>
            <ac:spMk id="4" creationId="{16EBB189-2F13-026F-49A7-9E9931AC04AE}"/>
          </ac:spMkLst>
        </pc:spChg>
        <pc:picChg chg="add">
          <ac:chgData name="Guest User" userId="S::urn:spo:anon#59b5d0eea5b2d60b57a91fbd55b6495e8a8ffd8f973e5494f2b3b906b13ec8df::" providerId="AD" clId="Web-{2DDF54F2-8078-4464-E815-BEBF1B52E54D}" dt="2024-05-31T00:56:58.218" v="79"/>
          <ac:picMkLst>
            <pc:docMk/>
            <pc:sldMk cId="136974705" sldId="293"/>
            <ac:picMk id="3" creationId="{5F2149C2-70B6-28DE-0538-1FBE2D7135F4}"/>
          </ac:picMkLst>
        </pc:picChg>
      </pc:sldChg>
      <pc:sldChg chg="addSp delSp modSp new add del">
        <pc:chgData name="Guest User" userId="S::urn:spo:anon#59b5d0eea5b2d60b57a91fbd55b6495e8a8ffd8f973e5494f2b3b906b13ec8df::" providerId="AD" clId="Web-{2DDF54F2-8078-4464-E815-BEBF1B52E54D}" dt="2024-05-31T00:58:39.875" v="105"/>
        <pc:sldMkLst>
          <pc:docMk/>
          <pc:sldMk cId="958102176" sldId="294"/>
        </pc:sldMkLst>
        <pc:spChg chg="del">
          <ac:chgData name="Guest User" userId="S::urn:spo:anon#59b5d0eea5b2d60b57a91fbd55b6495e8a8ffd8f973e5494f2b3b906b13ec8df::" providerId="AD" clId="Web-{2DDF54F2-8078-4464-E815-BEBF1B52E54D}" dt="2024-05-31T00:53:33.434" v="35"/>
          <ac:spMkLst>
            <pc:docMk/>
            <pc:sldMk cId="958102176" sldId="294"/>
            <ac:spMk id="2" creationId="{90771225-1853-CB05-9353-A4E11E8C81F6}"/>
          </ac:spMkLst>
        </pc:spChg>
        <pc:spChg chg="add del">
          <ac:chgData name="Guest User" userId="S::urn:spo:anon#59b5d0eea5b2d60b57a91fbd55b6495e8a8ffd8f973e5494f2b3b906b13ec8df::" providerId="AD" clId="Web-{2DDF54F2-8078-4464-E815-BEBF1B52E54D}" dt="2024-05-31T00:53:33.434" v="34"/>
          <ac:spMkLst>
            <pc:docMk/>
            <pc:sldMk cId="958102176" sldId="294"/>
            <ac:spMk id="3" creationId="{CF2658DA-D6B0-9228-EE90-F00608411FF2}"/>
          </ac:spMkLst>
        </pc:spChg>
        <pc:spChg chg="add del mod">
          <ac:chgData name="Guest User" userId="S::urn:spo:anon#59b5d0eea5b2d60b57a91fbd55b6495e8a8ffd8f973e5494f2b3b906b13ec8df::" providerId="AD" clId="Web-{2DDF54F2-8078-4464-E815-BEBF1B52E54D}" dt="2024-05-31T00:53:27.856" v="29"/>
          <ac:spMkLst>
            <pc:docMk/>
            <pc:sldMk cId="958102176" sldId="294"/>
            <ac:spMk id="8" creationId="{D4110CBE-9B81-5BC0-BA90-3E383E572492}"/>
          </ac:spMkLst>
        </pc:spChg>
        <pc:spChg chg="add del mod">
          <ac:chgData name="Guest User" userId="S::urn:spo:anon#59b5d0eea5b2d60b57a91fbd55b6495e8a8ffd8f973e5494f2b3b906b13ec8df::" providerId="AD" clId="Web-{2DDF54F2-8078-4464-E815-BEBF1B52E54D}" dt="2024-05-31T00:53:40.012" v="42"/>
          <ac:spMkLst>
            <pc:docMk/>
            <pc:sldMk cId="958102176" sldId="294"/>
            <ac:spMk id="13" creationId="{EEF43662-A280-9ED8-A33F-9EE1D6251571}"/>
          </ac:spMkLst>
        </pc:spChg>
        <pc:spChg chg="add del mod">
          <ac:chgData name="Guest User" userId="S::urn:spo:anon#59b5d0eea5b2d60b57a91fbd55b6495e8a8ffd8f973e5494f2b3b906b13ec8df::" providerId="AD" clId="Web-{2DDF54F2-8078-4464-E815-BEBF1B52E54D}" dt="2024-05-31T00:53:52.934" v="53"/>
          <ac:spMkLst>
            <pc:docMk/>
            <pc:sldMk cId="958102176" sldId="294"/>
            <ac:spMk id="14" creationId="{21BB60AA-2B75-AB53-45AC-F296D3937F85}"/>
          </ac:spMkLst>
        </pc:spChg>
        <pc:spChg chg="add mod">
          <ac:chgData name="Guest User" userId="S::urn:spo:anon#59b5d0eea5b2d60b57a91fbd55b6495e8a8ffd8f973e5494f2b3b906b13ec8df::" providerId="AD" clId="Web-{2DDF54F2-8078-4464-E815-BEBF1B52E54D}" dt="2024-05-31T00:56:04.280" v="71" actId="1076"/>
          <ac:spMkLst>
            <pc:docMk/>
            <pc:sldMk cId="958102176" sldId="294"/>
            <ac:spMk id="18" creationId="{A296557E-CD14-AC13-E832-3CE82C0BBFE5}"/>
          </ac:spMkLst>
        </pc:spChg>
        <pc:picChg chg="add del mod ord">
          <ac:chgData name="Guest User" userId="S::urn:spo:anon#59b5d0eea5b2d60b57a91fbd55b6495e8a8ffd8f973e5494f2b3b906b13ec8df::" providerId="AD" clId="Web-{2DDF54F2-8078-4464-E815-BEBF1B52E54D}" dt="2024-05-31T00:53:27.856" v="33"/>
          <ac:picMkLst>
            <pc:docMk/>
            <pc:sldMk cId="958102176" sldId="294"/>
            <ac:picMk id="4" creationId="{41BEE3F6-830F-D357-8F7E-C10B6888A4C3}"/>
          </ac:picMkLst>
        </pc:picChg>
        <pc:picChg chg="add del mod">
          <ac:chgData name="Guest User" userId="S::urn:spo:anon#59b5d0eea5b2d60b57a91fbd55b6495e8a8ffd8f973e5494f2b3b906b13ec8df::" providerId="AD" clId="Web-{2DDF54F2-8078-4464-E815-BEBF1B52E54D}" dt="2024-05-31T00:53:27.856" v="32"/>
          <ac:picMkLst>
            <pc:docMk/>
            <pc:sldMk cId="958102176" sldId="294"/>
            <ac:picMk id="5" creationId="{B4171BE8-02DE-A8DD-7C27-BA7EAA124DF3}"/>
          </ac:picMkLst>
        </pc:picChg>
        <pc:picChg chg="add del mod">
          <ac:chgData name="Guest User" userId="S::urn:spo:anon#59b5d0eea5b2d60b57a91fbd55b6495e8a8ffd8f973e5494f2b3b906b13ec8df::" providerId="AD" clId="Web-{2DDF54F2-8078-4464-E815-BEBF1B52E54D}" dt="2024-05-31T00:53:27.856" v="31"/>
          <ac:picMkLst>
            <pc:docMk/>
            <pc:sldMk cId="958102176" sldId="294"/>
            <ac:picMk id="6" creationId="{0A123B0B-0C18-0818-87B4-C5B55AA767E8}"/>
          </ac:picMkLst>
        </pc:picChg>
        <pc:picChg chg="add del mod">
          <ac:chgData name="Guest User" userId="S::urn:spo:anon#59b5d0eea5b2d60b57a91fbd55b6495e8a8ffd8f973e5494f2b3b906b13ec8df::" providerId="AD" clId="Web-{2DDF54F2-8078-4464-E815-BEBF1B52E54D}" dt="2024-05-31T00:53:27.856" v="30"/>
          <ac:picMkLst>
            <pc:docMk/>
            <pc:sldMk cId="958102176" sldId="294"/>
            <ac:picMk id="7" creationId="{28AB7487-9AAA-FEBD-49C4-DED04CF2B081}"/>
          </ac:picMkLst>
        </pc:picChg>
        <pc:picChg chg="add del mod">
          <ac:chgData name="Guest User" userId="S::urn:spo:anon#59b5d0eea5b2d60b57a91fbd55b6495e8a8ffd8f973e5494f2b3b906b13ec8df::" providerId="AD" clId="Web-{2DDF54F2-8078-4464-E815-BEBF1B52E54D}" dt="2024-05-31T00:53:40.012" v="46"/>
          <ac:picMkLst>
            <pc:docMk/>
            <pc:sldMk cId="958102176" sldId="294"/>
            <ac:picMk id="9" creationId="{B9BCC445-CDCF-B266-2D2B-178A48D94D8D}"/>
          </ac:picMkLst>
        </pc:picChg>
        <pc:picChg chg="add del mod">
          <ac:chgData name="Guest User" userId="S::urn:spo:anon#59b5d0eea5b2d60b57a91fbd55b6495e8a8ffd8f973e5494f2b3b906b13ec8df::" providerId="AD" clId="Web-{2DDF54F2-8078-4464-E815-BEBF1B52E54D}" dt="2024-05-31T00:53:40.012" v="45"/>
          <ac:picMkLst>
            <pc:docMk/>
            <pc:sldMk cId="958102176" sldId="294"/>
            <ac:picMk id="10" creationId="{514B7517-C81D-C39C-90EE-38D80412572D}"/>
          </ac:picMkLst>
        </pc:picChg>
        <pc:picChg chg="add del mod">
          <ac:chgData name="Guest User" userId="S::urn:spo:anon#59b5d0eea5b2d60b57a91fbd55b6495e8a8ffd8f973e5494f2b3b906b13ec8df::" providerId="AD" clId="Web-{2DDF54F2-8078-4464-E815-BEBF1B52E54D}" dt="2024-05-31T00:53:40.012" v="44"/>
          <ac:picMkLst>
            <pc:docMk/>
            <pc:sldMk cId="958102176" sldId="294"/>
            <ac:picMk id="11" creationId="{098BCEEE-F8BE-A61F-1435-20CCC18381D7}"/>
          </ac:picMkLst>
        </pc:picChg>
        <pc:picChg chg="add del mod">
          <ac:chgData name="Guest User" userId="S::urn:spo:anon#59b5d0eea5b2d60b57a91fbd55b6495e8a8ffd8f973e5494f2b3b906b13ec8df::" providerId="AD" clId="Web-{2DDF54F2-8078-4464-E815-BEBF1B52E54D}" dt="2024-05-31T00:53:40.012" v="43"/>
          <ac:picMkLst>
            <pc:docMk/>
            <pc:sldMk cId="958102176" sldId="294"/>
            <ac:picMk id="12" creationId="{1C5A4757-84E9-E92A-1030-B16BEE430AEB}"/>
          </ac:picMkLst>
        </pc:picChg>
        <pc:picChg chg="add del mod">
          <ac:chgData name="Guest User" userId="S::urn:spo:anon#59b5d0eea5b2d60b57a91fbd55b6495e8a8ffd8f973e5494f2b3b906b13ec8df::" providerId="AD" clId="Web-{2DDF54F2-8078-4464-E815-BEBF1B52E54D}" dt="2024-05-31T00:54:59.404" v="58"/>
          <ac:picMkLst>
            <pc:docMk/>
            <pc:sldMk cId="958102176" sldId="294"/>
            <ac:picMk id="15" creationId="{1CBF944D-B37D-6EEB-9154-6BA443B7C0FC}"/>
          </ac:picMkLst>
        </pc:picChg>
        <pc:picChg chg="add mod">
          <ac:chgData name="Guest User" userId="S::urn:spo:anon#59b5d0eea5b2d60b57a91fbd55b6495e8a8ffd8f973e5494f2b3b906b13ec8df::" providerId="AD" clId="Web-{2DDF54F2-8078-4464-E815-BEBF1B52E54D}" dt="2024-05-31T00:56:00.889" v="70" actId="1076"/>
          <ac:picMkLst>
            <pc:docMk/>
            <pc:sldMk cId="958102176" sldId="294"/>
            <ac:picMk id="16" creationId="{75B9CB3D-6234-2EC3-7F98-BD35083E134C}"/>
          </ac:picMkLst>
        </pc:picChg>
        <pc:picChg chg="add del mod">
          <ac:chgData name="Guest User" userId="S::urn:spo:anon#59b5d0eea5b2d60b57a91fbd55b6495e8a8ffd8f973e5494f2b3b906b13ec8df::" providerId="AD" clId="Web-{2DDF54F2-8078-4464-E815-BEBF1B52E54D}" dt="2024-05-31T00:55:29.639" v="63"/>
          <ac:picMkLst>
            <pc:docMk/>
            <pc:sldMk cId="958102176" sldId="294"/>
            <ac:picMk id="17" creationId="{35A2ECF8-4F59-B0D1-D0FF-C770E8F632FE}"/>
          </ac:picMkLst>
        </pc:picChg>
        <pc:picChg chg="add del mod">
          <ac:chgData name="Guest User" userId="S::urn:spo:anon#59b5d0eea5b2d60b57a91fbd55b6495e8a8ffd8f973e5494f2b3b906b13ec8df::" providerId="AD" clId="Web-{2DDF54F2-8078-4464-E815-BEBF1B52E54D}" dt="2024-05-31T00:56:12.858" v="74"/>
          <ac:picMkLst>
            <pc:docMk/>
            <pc:sldMk cId="958102176" sldId="294"/>
            <ac:picMk id="19" creationId="{940ACE02-CB49-C40F-490B-1D1B7DE7D12B}"/>
          </ac:picMkLst>
        </pc:picChg>
        <pc:picChg chg="add mod">
          <ac:chgData name="Guest User" userId="S::urn:spo:anon#59b5d0eea5b2d60b57a91fbd55b6495e8a8ffd8f973e5494f2b3b906b13ec8df::" providerId="AD" clId="Web-{2DDF54F2-8078-4464-E815-BEBF1B52E54D}" dt="2024-05-31T00:56:54.155" v="78" actId="1076"/>
          <ac:picMkLst>
            <pc:docMk/>
            <pc:sldMk cId="958102176" sldId="294"/>
            <ac:picMk id="20" creationId="{E510159A-0BA7-8133-0A6F-4AD7E20124BB}"/>
          </ac:picMkLst>
        </pc:picChg>
      </pc:sldChg>
      <pc:sldChg chg="addSp delSp modSp add replId delAnim">
        <pc:chgData name="Guest User" userId="S::urn:spo:anon#59b5d0eea5b2d60b57a91fbd55b6495e8a8ffd8f973e5494f2b3b906b13ec8df::" providerId="AD" clId="Web-{2DDF54F2-8078-4464-E815-BEBF1B52E54D}" dt="2024-05-31T01:01:01.611" v="130"/>
        <pc:sldMkLst>
          <pc:docMk/>
          <pc:sldMk cId="3497451293" sldId="295"/>
        </pc:sldMkLst>
        <pc:spChg chg="mod">
          <ac:chgData name="Guest User" userId="S::urn:spo:anon#59b5d0eea5b2d60b57a91fbd55b6495e8a8ffd8f973e5494f2b3b906b13ec8df::" providerId="AD" clId="Web-{2DDF54F2-8078-4464-E815-BEBF1B52E54D}" dt="2024-05-31T00:59:52.595" v="113" actId="1076"/>
          <ac:spMkLst>
            <pc:docMk/>
            <pc:sldMk cId="3497451293" sldId="295"/>
            <ac:spMk id="2" creationId="{89BCD88F-9305-0612-D21A-C7AE694AC1C6}"/>
          </ac:spMkLst>
        </pc:spChg>
        <pc:spChg chg="del">
          <ac:chgData name="Guest User" userId="S::urn:spo:anon#59b5d0eea5b2d60b57a91fbd55b6495e8a8ffd8f973e5494f2b3b906b13ec8df::" providerId="AD" clId="Web-{2DDF54F2-8078-4464-E815-BEBF1B52E54D}" dt="2024-05-31T00:57:37.593" v="86"/>
          <ac:spMkLst>
            <pc:docMk/>
            <pc:sldMk cId="3497451293" sldId="295"/>
            <ac:spMk id="4" creationId="{4E313CDF-CD34-B515-C5C0-AB9ABC0E0385}"/>
          </ac:spMkLst>
        </pc:spChg>
        <pc:spChg chg="del">
          <ac:chgData name="Guest User" userId="S::urn:spo:anon#59b5d0eea5b2d60b57a91fbd55b6495e8a8ffd8f973e5494f2b3b906b13ec8df::" providerId="AD" clId="Web-{2DDF54F2-8078-4464-E815-BEBF1B52E54D}" dt="2024-05-31T00:57:37.531" v="85"/>
          <ac:spMkLst>
            <pc:docMk/>
            <pc:sldMk cId="3497451293" sldId="295"/>
            <ac:spMk id="5" creationId="{F7DBFFE5-8433-5C21-DE8D-3D432CCC509D}"/>
          </ac:spMkLst>
        </pc:spChg>
        <pc:spChg chg="add del mod">
          <ac:chgData name="Guest User" userId="S::urn:spo:anon#59b5d0eea5b2d60b57a91fbd55b6495e8a8ffd8f973e5494f2b3b906b13ec8df::" providerId="AD" clId="Web-{2DDF54F2-8078-4464-E815-BEBF1B52E54D}" dt="2024-05-31T00:57:46.328" v="90"/>
          <ac:spMkLst>
            <pc:docMk/>
            <pc:sldMk cId="3497451293" sldId="295"/>
            <ac:spMk id="6" creationId="{FC8C060D-819E-EDCA-C88C-9395FC92B6ED}"/>
          </ac:spMkLst>
        </pc:spChg>
        <pc:spChg chg="del">
          <ac:chgData name="Guest User" userId="S::urn:spo:anon#59b5d0eea5b2d60b57a91fbd55b6495e8a8ffd8f973e5494f2b3b906b13ec8df::" providerId="AD" clId="Web-{2DDF54F2-8078-4464-E815-BEBF1B52E54D}" dt="2024-05-31T00:57:37.531" v="84"/>
          <ac:spMkLst>
            <pc:docMk/>
            <pc:sldMk cId="3497451293" sldId="295"/>
            <ac:spMk id="8" creationId="{19654133-36BD-137A-29A3-D424356CD698}"/>
          </ac:spMkLst>
        </pc:spChg>
        <pc:spChg chg="del">
          <ac:chgData name="Guest User" userId="S::urn:spo:anon#59b5d0eea5b2d60b57a91fbd55b6495e8a8ffd8f973e5494f2b3b906b13ec8df::" providerId="AD" clId="Web-{2DDF54F2-8078-4464-E815-BEBF1B52E54D}" dt="2024-05-31T00:57:37.531" v="83"/>
          <ac:spMkLst>
            <pc:docMk/>
            <pc:sldMk cId="3497451293" sldId="295"/>
            <ac:spMk id="9" creationId="{7B2D6262-4830-1052-99EF-3858942D6B21}"/>
          </ac:spMkLst>
        </pc:spChg>
        <pc:spChg chg="add del mod">
          <ac:chgData name="Guest User" userId="S::urn:spo:anon#59b5d0eea5b2d60b57a91fbd55b6495e8a8ffd8f973e5494f2b3b906b13ec8df::" providerId="AD" clId="Web-{2DDF54F2-8078-4464-E815-BEBF1B52E54D}" dt="2024-05-31T00:58:09.563" v="94"/>
          <ac:spMkLst>
            <pc:docMk/>
            <pc:sldMk cId="3497451293" sldId="295"/>
            <ac:spMk id="11" creationId="{DEB48F9B-7F3F-33B8-88E9-5D54146C8B8C}"/>
          </ac:spMkLst>
        </pc:spChg>
        <pc:spChg chg="add del mod">
          <ac:chgData name="Guest User" userId="S::urn:spo:anon#59b5d0eea5b2d60b57a91fbd55b6495e8a8ffd8f973e5494f2b3b906b13ec8df::" providerId="AD" clId="Web-{2DDF54F2-8078-4464-E815-BEBF1B52E54D}" dt="2024-05-31T00:58:21.125" v="98"/>
          <ac:spMkLst>
            <pc:docMk/>
            <pc:sldMk cId="3497451293" sldId="295"/>
            <ac:spMk id="12" creationId="{BC58D248-CDEB-E70B-60FF-90157B665F2A}"/>
          </ac:spMkLst>
        </pc:spChg>
        <pc:picChg chg="add">
          <ac:chgData name="Guest User" userId="S::urn:spo:anon#59b5d0eea5b2d60b57a91fbd55b6495e8a8ffd8f973e5494f2b3b906b13ec8df::" providerId="AD" clId="Web-{2DDF54F2-8078-4464-E815-BEBF1B52E54D}" dt="2024-05-31T00:57:41.390" v="87"/>
          <ac:picMkLst>
            <pc:docMk/>
            <pc:sldMk cId="3497451293" sldId="295"/>
            <ac:picMk id="10" creationId="{6F84F7F3-8168-DBB0-45F4-DAADD25D7CA6}"/>
          </ac:picMkLst>
        </pc:picChg>
        <pc:picChg chg="add del mod">
          <ac:chgData name="Guest User" userId="S::urn:spo:anon#59b5d0eea5b2d60b57a91fbd55b6495e8a8ffd8f973e5494f2b3b906b13ec8df::" providerId="AD" clId="Web-{2DDF54F2-8078-4464-E815-BEBF1B52E54D}" dt="2024-05-31T00:59:17.876" v="108"/>
          <ac:picMkLst>
            <pc:docMk/>
            <pc:sldMk cId="3497451293" sldId="295"/>
            <ac:picMk id="13" creationId="{C4D985E4-F615-AE06-0B90-1FAF9FE3309A}"/>
          </ac:picMkLst>
        </pc:picChg>
        <pc:picChg chg="add mod">
          <ac:chgData name="Guest User" userId="S::urn:spo:anon#59b5d0eea5b2d60b57a91fbd55b6495e8a8ffd8f973e5494f2b3b906b13ec8df::" providerId="AD" clId="Web-{2DDF54F2-8078-4464-E815-BEBF1B52E54D}" dt="2024-05-31T01:00:50.502" v="127" actId="1076"/>
          <ac:picMkLst>
            <pc:docMk/>
            <pc:sldMk cId="3497451293" sldId="295"/>
            <ac:picMk id="14" creationId="{98E0B2CC-ED0E-1FC8-F3AA-00F9EB6E034E}"/>
          </ac:picMkLst>
        </pc:picChg>
        <pc:picChg chg="add del mod">
          <ac:chgData name="Guest User" userId="S::urn:spo:anon#59b5d0eea5b2d60b57a91fbd55b6495e8a8ffd8f973e5494f2b3b906b13ec8df::" providerId="AD" clId="Web-{2DDF54F2-8078-4464-E815-BEBF1B52E54D}" dt="2024-05-31T01:01:01.611" v="130"/>
          <ac:picMkLst>
            <pc:docMk/>
            <pc:sldMk cId="3497451293" sldId="295"/>
            <ac:picMk id="15" creationId="{74387A7E-A761-03DF-00CF-F4C0D0EFC53F}"/>
          </ac:picMkLst>
        </pc:picChg>
      </pc:sldChg>
      <pc:sldChg chg="addSp delSp modSp new">
        <pc:chgData name="Guest User" userId="S::urn:spo:anon#59b5d0eea5b2d60b57a91fbd55b6495e8a8ffd8f973e5494f2b3b906b13ec8df::" providerId="AD" clId="Web-{2DDF54F2-8078-4464-E815-BEBF1B52E54D}" dt="2024-05-31T01:02:03.331" v="144" actId="20577"/>
        <pc:sldMkLst>
          <pc:docMk/>
          <pc:sldMk cId="4103016375" sldId="296"/>
        </pc:sldMkLst>
        <pc:spChg chg="del">
          <ac:chgData name="Guest User" userId="S::urn:spo:anon#59b5d0eea5b2d60b57a91fbd55b6495e8a8ffd8f973e5494f2b3b906b13ec8df::" providerId="AD" clId="Web-{2DDF54F2-8078-4464-E815-BEBF1B52E54D}" dt="2024-05-31T01:00:12.267" v="116"/>
          <ac:spMkLst>
            <pc:docMk/>
            <pc:sldMk cId="4103016375" sldId="296"/>
            <ac:spMk id="2" creationId="{F14240AA-1253-AD31-1D61-A44F8E99FD1E}"/>
          </ac:spMkLst>
        </pc:spChg>
        <pc:spChg chg="del">
          <ac:chgData name="Guest User" userId="S::urn:spo:anon#59b5d0eea5b2d60b57a91fbd55b6495e8a8ffd8f973e5494f2b3b906b13ec8df::" providerId="AD" clId="Web-{2DDF54F2-8078-4464-E815-BEBF1B52E54D}" dt="2024-05-31T01:00:12.267" v="115"/>
          <ac:spMkLst>
            <pc:docMk/>
            <pc:sldMk cId="4103016375" sldId="296"/>
            <ac:spMk id="3" creationId="{97BF236F-05F3-1CB2-8693-3676A31AD7E0}"/>
          </ac:spMkLst>
        </pc:spChg>
        <pc:spChg chg="add mod">
          <ac:chgData name="Guest User" userId="S::urn:spo:anon#59b5d0eea5b2d60b57a91fbd55b6495e8a8ffd8f973e5494f2b3b906b13ec8df::" providerId="AD" clId="Web-{2DDF54F2-8078-4464-E815-BEBF1B52E54D}" dt="2024-05-31T01:01:54.456" v="142" actId="1076"/>
          <ac:spMkLst>
            <pc:docMk/>
            <pc:sldMk cId="4103016375" sldId="296"/>
            <ac:spMk id="4" creationId="{45FFC070-5465-5586-3329-7CA7398CEBF5}"/>
          </ac:spMkLst>
        </pc:spChg>
        <pc:spChg chg="add mod">
          <ac:chgData name="Guest User" userId="S::urn:spo:anon#59b5d0eea5b2d60b57a91fbd55b6495e8a8ffd8f973e5494f2b3b906b13ec8df::" providerId="AD" clId="Web-{2DDF54F2-8078-4464-E815-BEBF1B52E54D}" dt="2024-05-31T01:02:03.331" v="144" actId="20577"/>
          <ac:spMkLst>
            <pc:docMk/>
            <pc:sldMk cId="4103016375" sldId="296"/>
            <ac:spMk id="6" creationId="{A90AC7FA-AB5E-6796-4D92-04FE2C632ADD}"/>
          </ac:spMkLst>
        </pc:spChg>
        <pc:spChg chg="add mod">
          <ac:chgData name="Guest User" userId="S::urn:spo:anon#59b5d0eea5b2d60b57a91fbd55b6495e8a8ffd8f973e5494f2b3b906b13ec8df::" providerId="AD" clId="Web-{2DDF54F2-8078-4464-E815-BEBF1B52E54D}" dt="2024-05-31T01:01:45.300" v="141" actId="20577"/>
          <ac:spMkLst>
            <pc:docMk/>
            <pc:sldMk cId="4103016375" sldId="296"/>
            <ac:spMk id="11" creationId="{88BD8724-D9D4-1B58-BA4F-FE4D3AE0E805}"/>
          </ac:spMkLst>
        </pc:spChg>
        <pc:picChg chg="add del mod">
          <ac:chgData name="Guest User" userId="S::urn:spo:anon#59b5d0eea5b2d60b57a91fbd55b6495e8a8ffd8f973e5494f2b3b906b13ec8df::" providerId="AD" clId="Web-{2DDF54F2-8078-4464-E815-BEBF1B52E54D}" dt="2024-05-31T01:00:45.424" v="124"/>
          <ac:picMkLst>
            <pc:docMk/>
            <pc:sldMk cId="4103016375" sldId="296"/>
            <ac:picMk id="7" creationId="{CD24048D-EEDE-BBCA-3023-C385E48169E2}"/>
          </ac:picMkLst>
        </pc:picChg>
        <pc:picChg chg="add mod">
          <ac:chgData name="Guest User" userId="S::urn:spo:anon#59b5d0eea5b2d60b57a91fbd55b6495e8a8ffd8f973e5494f2b3b906b13ec8df::" providerId="AD" clId="Web-{2DDF54F2-8078-4464-E815-BEBF1B52E54D}" dt="2024-05-31T01:01:07.533" v="132" actId="1076"/>
          <ac:picMkLst>
            <pc:docMk/>
            <pc:sldMk cId="4103016375" sldId="296"/>
            <ac:picMk id="8" creationId="{1C02E81A-4552-650A-4076-021720609DBE}"/>
          </ac:picMkLst>
        </pc:picChg>
        <pc:picChg chg="add mod">
          <ac:chgData name="Guest User" userId="S::urn:spo:anon#59b5d0eea5b2d60b57a91fbd55b6495e8a8ffd8f973e5494f2b3b906b13ec8df::" providerId="AD" clId="Web-{2DDF54F2-8078-4464-E815-BEBF1B52E54D}" dt="2024-05-31T01:01:25.737" v="135" actId="1076"/>
          <ac:picMkLst>
            <pc:docMk/>
            <pc:sldMk cId="4103016375" sldId="296"/>
            <ac:picMk id="9" creationId="{CCDFA8B0-10FE-1D70-25DE-758D43DCD4C0}"/>
          </ac:picMkLst>
        </pc:picChg>
      </pc:sldChg>
      <pc:sldChg chg="addSp delSp modSp add replId">
        <pc:chgData name="Guest User" userId="S::urn:spo:anon#59b5d0eea5b2d60b57a91fbd55b6495e8a8ffd8f973e5494f2b3b906b13ec8df::" providerId="AD" clId="Web-{2DDF54F2-8078-4464-E815-BEBF1B52E54D}" dt="2024-05-31T01:02:59.800" v="156" actId="1076"/>
        <pc:sldMkLst>
          <pc:docMk/>
          <pc:sldMk cId="4257598217" sldId="297"/>
        </pc:sldMkLst>
        <pc:spChg chg="mod">
          <ac:chgData name="Guest User" userId="S::urn:spo:anon#59b5d0eea5b2d60b57a91fbd55b6495e8a8ffd8f973e5494f2b3b906b13ec8df::" providerId="AD" clId="Web-{2DDF54F2-8078-4464-E815-BEBF1B52E54D}" dt="2024-05-31T01:02:59.800" v="156" actId="1076"/>
          <ac:spMkLst>
            <pc:docMk/>
            <pc:sldMk cId="4257598217" sldId="297"/>
            <ac:spMk id="2" creationId="{89BCD88F-9305-0612-D21A-C7AE694AC1C6}"/>
          </ac:spMkLst>
        </pc:spChg>
        <pc:picChg chg="add mod">
          <ac:chgData name="Guest User" userId="S::urn:spo:anon#59b5d0eea5b2d60b57a91fbd55b6495e8a8ffd8f973e5494f2b3b906b13ec8df::" providerId="AD" clId="Web-{2DDF54F2-8078-4464-E815-BEBF1B52E54D}" dt="2024-05-31T01:02:55.644" v="155" actId="1076"/>
          <ac:picMkLst>
            <pc:docMk/>
            <pc:sldMk cId="4257598217" sldId="297"/>
            <ac:picMk id="3" creationId="{CDFA2F15-3B3F-7FFA-823C-20731D0FB2E4}"/>
          </ac:picMkLst>
        </pc:picChg>
        <pc:picChg chg="del">
          <ac:chgData name="Guest User" userId="S::urn:spo:anon#59b5d0eea5b2d60b57a91fbd55b6495e8a8ffd8f973e5494f2b3b906b13ec8df::" providerId="AD" clId="Web-{2DDF54F2-8078-4464-E815-BEBF1B52E54D}" dt="2024-05-31T01:02:22.472" v="150"/>
          <ac:picMkLst>
            <pc:docMk/>
            <pc:sldMk cId="4257598217" sldId="297"/>
            <ac:picMk id="14" creationId="{98E0B2CC-ED0E-1FC8-F3AA-00F9EB6E034E}"/>
          </ac:picMkLst>
        </pc:picChg>
      </pc:sldChg>
      <pc:sldChg chg="addSp delSp modSp new">
        <pc:chgData name="Guest User" userId="S::urn:spo:anon#59b5d0eea5b2d60b57a91fbd55b6495e8a8ffd8f973e5494f2b3b906b13ec8df::" providerId="AD" clId="Web-{2DDF54F2-8078-4464-E815-BEBF1B52E54D}" dt="2024-05-31T01:04:48.364" v="173" actId="1076"/>
        <pc:sldMkLst>
          <pc:docMk/>
          <pc:sldMk cId="928519781" sldId="298"/>
        </pc:sldMkLst>
        <pc:spChg chg="del">
          <ac:chgData name="Guest User" userId="S::urn:spo:anon#59b5d0eea5b2d60b57a91fbd55b6495e8a8ffd8f973e5494f2b3b906b13ec8df::" providerId="AD" clId="Web-{2DDF54F2-8078-4464-E815-BEBF1B52E54D}" dt="2024-05-31T01:03:23.238" v="159"/>
          <ac:spMkLst>
            <pc:docMk/>
            <pc:sldMk cId="928519781" sldId="298"/>
            <ac:spMk id="2" creationId="{764F44FB-6F45-04B1-F92E-40712AE7B214}"/>
          </ac:spMkLst>
        </pc:spChg>
        <pc:spChg chg="del">
          <ac:chgData name="Guest User" userId="S::urn:spo:anon#59b5d0eea5b2d60b57a91fbd55b6495e8a8ffd8f973e5494f2b3b906b13ec8df::" providerId="AD" clId="Web-{2DDF54F2-8078-4464-E815-BEBF1B52E54D}" dt="2024-05-31T01:03:23.238" v="158"/>
          <ac:spMkLst>
            <pc:docMk/>
            <pc:sldMk cId="928519781" sldId="298"/>
            <ac:spMk id="3" creationId="{603F5151-30E4-F71C-062B-27B7B3E05400}"/>
          </ac:spMkLst>
        </pc:spChg>
        <pc:spChg chg="add mod">
          <ac:chgData name="Guest User" userId="S::urn:spo:anon#59b5d0eea5b2d60b57a91fbd55b6495e8a8ffd8f973e5494f2b3b906b13ec8df::" providerId="AD" clId="Web-{2DDF54F2-8078-4464-E815-BEBF1B52E54D}" dt="2024-05-31T01:04:48.364" v="173" actId="1076"/>
          <ac:spMkLst>
            <pc:docMk/>
            <pc:sldMk cId="928519781" sldId="298"/>
            <ac:spMk id="5" creationId="{19C9019D-7DD7-5EE2-C1E7-10B9687558E9}"/>
          </ac:spMkLst>
        </pc:spChg>
        <pc:picChg chg="add del">
          <ac:chgData name="Guest User" userId="S::urn:spo:anon#59b5d0eea5b2d60b57a91fbd55b6495e8a8ffd8f973e5494f2b3b906b13ec8df::" providerId="AD" clId="Web-{2DDF54F2-8078-4464-E815-BEBF1B52E54D}" dt="2024-05-31T01:04:09.739" v="167"/>
          <ac:picMkLst>
            <pc:docMk/>
            <pc:sldMk cId="928519781" sldId="298"/>
            <ac:picMk id="7" creationId="{53009BA0-43E2-172B-D4EA-59D442EDF527}"/>
          </ac:picMkLst>
        </pc:picChg>
        <pc:picChg chg="add mod ord">
          <ac:chgData name="Guest User" userId="S::urn:spo:anon#59b5d0eea5b2d60b57a91fbd55b6495e8a8ffd8f973e5494f2b3b906b13ec8df::" providerId="AD" clId="Web-{2DDF54F2-8078-4464-E815-BEBF1B52E54D}" dt="2024-05-31T01:04:33.427" v="171"/>
          <ac:picMkLst>
            <pc:docMk/>
            <pc:sldMk cId="928519781" sldId="298"/>
            <ac:picMk id="8" creationId="{A456D63D-399E-9420-4D9D-8A5A7CAD12F5}"/>
          </ac:picMkLst>
        </pc:picChg>
      </pc:sldChg>
      <pc:sldChg chg="addSp delSp modSp add replId">
        <pc:chgData name="Guest User" userId="S::urn:spo:anon#59b5d0eea5b2d60b57a91fbd55b6495e8a8ffd8f973e5494f2b3b906b13ec8df::" providerId="AD" clId="Web-{2DDF54F2-8078-4464-E815-BEBF1B52E54D}" dt="2024-05-31T01:06:26.022" v="190" actId="1076"/>
        <pc:sldMkLst>
          <pc:docMk/>
          <pc:sldMk cId="1261379522" sldId="299"/>
        </pc:sldMkLst>
        <pc:spChg chg="mod">
          <ac:chgData name="Guest User" userId="S::urn:spo:anon#59b5d0eea5b2d60b57a91fbd55b6495e8a8ffd8f973e5494f2b3b906b13ec8df::" providerId="AD" clId="Web-{2DDF54F2-8078-4464-E815-BEBF1B52E54D}" dt="2024-05-31T01:06:19.084" v="188" actId="1076"/>
          <ac:spMkLst>
            <pc:docMk/>
            <pc:sldMk cId="1261379522" sldId="299"/>
            <ac:spMk id="5" creationId="{19C9019D-7DD7-5EE2-C1E7-10B9687558E9}"/>
          </ac:spMkLst>
        </pc:spChg>
        <pc:picChg chg="add del mod">
          <ac:chgData name="Guest User" userId="S::urn:spo:anon#59b5d0eea5b2d60b57a91fbd55b6495e8a8ffd8f973e5494f2b3b906b13ec8df::" providerId="AD" clId="Web-{2DDF54F2-8078-4464-E815-BEBF1B52E54D}" dt="2024-05-31T01:05:34.615" v="181"/>
          <ac:picMkLst>
            <pc:docMk/>
            <pc:sldMk cId="1261379522" sldId="299"/>
            <ac:picMk id="2" creationId="{2EF0B85F-2B1D-D83D-E748-DC354136962D}"/>
          </ac:picMkLst>
        </pc:picChg>
        <pc:picChg chg="add del mod">
          <ac:chgData name="Guest User" userId="S::urn:spo:anon#59b5d0eea5b2d60b57a91fbd55b6495e8a8ffd8f973e5494f2b3b906b13ec8df::" providerId="AD" clId="Web-{2DDF54F2-8078-4464-E815-BEBF1B52E54D}" dt="2024-05-31T01:05:50.209" v="184"/>
          <ac:picMkLst>
            <pc:docMk/>
            <pc:sldMk cId="1261379522" sldId="299"/>
            <ac:picMk id="3" creationId="{0F0357FD-DEE7-9413-C7D9-B3ACAB4164F7}"/>
          </ac:picMkLst>
        </pc:picChg>
        <pc:picChg chg="add mod ord">
          <ac:chgData name="Guest User" userId="S::urn:spo:anon#59b5d0eea5b2d60b57a91fbd55b6495e8a8ffd8f973e5494f2b3b906b13ec8df::" providerId="AD" clId="Web-{2DDF54F2-8078-4464-E815-BEBF1B52E54D}" dt="2024-05-31T01:06:26.022" v="190" actId="1076"/>
          <ac:picMkLst>
            <pc:docMk/>
            <pc:sldMk cId="1261379522" sldId="299"/>
            <ac:picMk id="4" creationId="{432821A8-5B66-EDB0-168F-2B96B9B66AAE}"/>
          </ac:picMkLst>
        </pc:picChg>
        <pc:picChg chg="del">
          <ac:chgData name="Guest User" userId="S::urn:spo:anon#59b5d0eea5b2d60b57a91fbd55b6495e8a8ffd8f973e5494f2b3b906b13ec8df::" providerId="AD" clId="Web-{2DDF54F2-8078-4464-E815-BEBF1B52E54D}" dt="2024-05-31T01:04:59.958" v="175"/>
          <ac:picMkLst>
            <pc:docMk/>
            <pc:sldMk cId="1261379522" sldId="299"/>
            <ac:picMk id="8" creationId="{A456D63D-399E-9420-4D9D-8A5A7CAD12F5}"/>
          </ac:picMkLst>
        </pc:picChg>
      </pc:sldChg>
    </pc:docChg>
  </pc:docChgLst>
  <pc:docChgLst>
    <pc:chgData name="Dale Markey-Crimp" userId="5410400f-89fb-4064-8a03-d512fac4593a" providerId="ADAL" clId="{260FFFD5-BD24-46FE-ADA4-A64F8E5D11A3}"/>
    <pc:docChg chg="undo custSel addSld delSld modSld sldOrd">
      <pc:chgData name="Dale Markey-Crimp" userId="5410400f-89fb-4064-8a03-d512fac4593a" providerId="ADAL" clId="{260FFFD5-BD24-46FE-ADA4-A64F8E5D11A3}" dt="2024-05-03T17:28:12.282" v="1318" actId="2696"/>
      <pc:docMkLst>
        <pc:docMk/>
      </pc:docMkLst>
      <pc:sldChg chg="ord">
        <pc:chgData name="Dale Markey-Crimp" userId="5410400f-89fb-4064-8a03-d512fac4593a" providerId="ADAL" clId="{260FFFD5-BD24-46FE-ADA4-A64F8E5D11A3}" dt="2024-05-03T17:28:08.371" v="1317"/>
        <pc:sldMkLst>
          <pc:docMk/>
          <pc:sldMk cId="3716180492" sldId="256"/>
        </pc:sldMkLst>
      </pc:sldChg>
      <pc:sldChg chg="addSp modSp mod">
        <pc:chgData name="Dale Markey-Crimp" userId="5410400f-89fb-4064-8a03-d512fac4593a" providerId="ADAL" clId="{260FFFD5-BD24-46FE-ADA4-A64F8E5D11A3}" dt="2024-05-03T16:52:06.930" v="468" actId="1076"/>
        <pc:sldMkLst>
          <pc:docMk/>
          <pc:sldMk cId="3875376384" sldId="257"/>
        </pc:sldMkLst>
        <pc:spChg chg="mod">
          <ac:chgData name="Dale Markey-Crimp" userId="5410400f-89fb-4064-8a03-d512fac4593a" providerId="ADAL" clId="{260FFFD5-BD24-46FE-ADA4-A64F8E5D11A3}" dt="2024-05-03T16:47:53.406" v="115" actId="14100"/>
          <ac:spMkLst>
            <pc:docMk/>
            <pc:sldMk cId="3875376384" sldId="257"/>
            <ac:spMk id="2" creationId="{A5A087A8-7650-D4F0-9EDB-4B95E777F372}"/>
          </ac:spMkLst>
        </pc:spChg>
        <pc:spChg chg="mod">
          <ac:chgData name="Dale Markey-Crimp" userId="5410400f-89fb-4064-8a03-d512fac4593a" providerId="ADAL" clId="{260FFFD5-BD24-46FE-ADA4-A64F8E5D11A3}" dt="2024-05-03T16:51:52.436" v="465" actId="14100"/>
          <ac:spMkLst>
            <pc:docMk/>
            <pc:sldMk cId="3875376384" sldId="257"/>
            <ac:spMk id="3" creationId="{22B506AA-AA05-1CC8-9D9A-F47235C90F53}"/>
          </ac:spMkLst>
        </pc:spChg>
        <pc:spChg chg="add mod">
          <ac:chgData name="Dale Markey-Crimp" userId="5410400f-89fb-4064-8a03-d512fac4593a" providerId="ADAL" clId="{260FFFD5-BD24-46FE-ADA4-A64F8E5D11A3}" dt="2024-05-03T16:52:06.930" v="468" actId="1076"/>
          <ac:spMkLst>
            <pc:docMk/>
            <pc:sldMk cId="3875376384" sldId="257"/>
            <ac:spMk id="4" creationId="{96E0CEB7-E0C4-5D9D-49E0-5EDA9DB481C9}"/>
          </ac:spMkLst>
        </pc:spChg>
      </pc:sldChg>
      <pc:sldChg chg="modSp del mod">
        <pc:chgData name="Dale Markey-Crimp" userId="5410400f-89fb-4064-8a03-d512fac4593a" providerId="ADAL" clId="{260FFFD5-BD24-46FE-ADA4-A64F8E5D11A3}" dt="2024-05-03T17:25:15.843" v="1140" actId="2696"/>
        <pc:sldMkLst>
          <pc:docMk/>
          <pc:sldMk cId="2148702497" sldId="265"/>
        </pc:sldMkLst>
        <pc:spChg chg="mod">
          <ac:chgData name="Dale Markey-Crimp" userId="5410400f-89fb-4064-8a03-d512fac4593a" providerId="ADAL" clId="{260FFFD5-BD24-46FE-ADA4-A64F8E5D11A3}" dt="2024-05-03T17:25:10.972" v="1139" actId="20577"/>
          <ac:spMkLst>
            <pc:docMk/>
            <pc:sldMk cId="2148702497" sldId="265"/>
            <ac:spMk id="2" creationId="{96F64DBB-F41B-D81F-D8B8-9CD48621EBDB}"/>
          </ac:spMkLst>
        </pc:spChg>
      </pc:sldChg>
      <pc:sldChg chg="modSp add mod ord">
        <pc:chgData name="Dale Markey-Crimp" userId="5410400f-89fb-4064-8a03-d512fac4593a" providerId="ADAL" clId="{260FFFD5-BD24-46FE-ADA4-A64F8E5D11A3}" dt="2024-05-03T17:03:14.920" v="609" actId="14100"/>
        <pc:sldMkLst>
          <pc:docMk/>
          <pc:sldMk cId="3433214272" sldId="267"/>
        </pc:sldMkLst>
        <pc:spChg chg="mod">
          <ac:chgData name="Dale Markey-Crimp" userId="5410400f-89fb-4064-8a03-d512fac4593a" providerId="ADAL" clId="{260FFFD5-BD24-46FE-ADA4-A64F8E5D11A3}" dt="2024-05-03T17:03:14.920" v="609" actId="14100"/>
          <ac:spMkLst>
            <pc:docMk/>
            <pc:sldMk cId="3433214272" sldId="267"/>
            <ac:spMk id="4" creationId="{B929E69B-B357-7E8D-AFC4-65E7742E9D46}"/>
          </ac:spMkLst>
        </pc:spChg>
        <pc:spChg chg="mod">
          <ac:chgData name="Dale Markey-Crimp" userId="5410400f-89fb-4064-8a03-d512fac4593a" providerId="ADAL" clId="{260FFFD5-BD24-46FE-ADA4-A64F8E5D11A3}" dt="2024-05-03T17:03:07.288" v="608" actId="403"/>
          <ac:spMkLst>
            <pc:docMk/>
            <pc:sldMk cId="3433214272" sldId="267"/>
            <ac:spMk id="5" creationId="{B21BE491-ADAE-1347-EAAB-8AC3FDF36535}"/>
          </ac:spMkLst>
        </pc:spChg>
      </pc:sldChg>
      <pc:sldChg chg="modSp add mod">
        <pc:chgData name="Dale Markey-Crimp" userId="5410400f-89fb-4064-8a03-d512fac4593a" providerId="ADAL" clId="{260FFFD5-BD24-46FE-ADA4-A64F8E5D11A3}" dt="2024-05-03T17:07:38.680" v="661" actId="20577"/>
        <pc:sldMkLst>
          <pc:docMk/>
          <pc:sldMk cId="1053511045" sldId="268"/>
        </pc:sldMkLst>
        <pc:spChg chg="mod">
          <ac:chgData name="Dale Markey-Crimp" userId="5410400f-89fb-4064-8a03-d512fac4593a" providerId="ADAL" clId="{260FFFD5-BD24-46FE-ADA4-A64F8E5D11A3}" dt="2024-05-03T17:07:38.680" v="661" actId="20577"/>
          <ac:spMkLst>
            <pc:docMk/>
            <pc:sldMk cId="1053511045" sldId="268"/>
            <ac:spMk id="4" creationId="{B929E69B-B357-7E8D-AFC4-65E7742E9D46}"/>
          </ac:spMkLst>
        </pc:spChg>
        <pc:spChg chg="mod">
          <ac:chgData name="Dale Markey-Crimp" userId="5410400f-89fb-4064-8a03-d512fac4593a" providerId="ADAL" clId="{260FFFD5-BD24-46FE-ADA4-A64F8E5D11A3}" dt="2024-05-03T17:05:04.568" v="654" actId="115"/>
          <ac:spMkLst>
            <pc:docMk/>
            <pc:sldMk cId="1053511045" sldId="268"/>
            <ac:spMk id="5" creationId="{B21BE491-ADAE-1347-EAAB-8AC3FDF36535}"/>
          </ac:spMkLst>
        </pc:spChg>
      </pc:sldChg>
      <pc:sldChg chg="addSp delSp modSp add mod ord setBg">
        <pc:chgData name="Dale Markey-Crimp" userId="5410400f-89fb-4064-8a03-d512fac4593a" providerId="ADAL" clId="{260FFFD5-BD24-46FE-ADA4-A64F8E5D11A3}" dt="2024-05-03T17:11:27.219" v="721" actId="20577"/>
        <pc:sldMkLst>
          <pc:docMk/>
          <pc:sldMk cId="4284784790" sldId="269"/>
        </pc:sldMkLst>
        <pc:spChg chg="mod">
          <ac:chgData name="Dale Markey-Crimp" userId="5410400f-89fb-4064-8a03-d512fac4593a" providerId="ADAL" clId="{260FFFD5-BD24-46FE-ADA4-A64F8E5D11A3}" dt="2024-05-03T17:10:50.313" v="701" actId="26606"/>
          <ac:spMkLst>
            <pc:docMk/>
            <pc:sldMk cId="4284784790" sldId="269"/>
            <ac:spMk id="2" creationId="{7107AA39-9877-62FC-95B2-6C445A958120}"/>
          </ac:spMkLst>
        </pc:spChg>
        <pc:spChg chg="mod">
          <ac:chgData name="Dale Markey-Crimp" userId="5410400f-89fb-4064-8a03-d512fac4593a" providerId="ADAL" clId="{260FFFD5-BD24-46FE-ADA4-A64F8E5D11A3}" dt="2024-05-03T17:11:27.219" v="721" actId="20577"/>
          <ac:spMkLst>
            <pc:docMk/>
            <pc:sldMk cId="4284784790" sldId="269"/>
            <ac:spMk id="3" creationId="{51F17B89-EFD5-29E0-5364-60C8A27A8837}"/>
          </ac:spMkLst>
        </pc:spChg>
        <pc:spChg chg="add del">
          <ac:chgData name="Dale Markey-Crimp" userId="5410400f-89fb-4064-8a03-d512fac4593a" providerId="ADAL" clId="{260FFFD5-BD24-46FE-ADA4-A64F8E5D11A3}" dt="2024-05-03T17:10:17.698" v="669" actId="26606"/>
          <ac:spMkLst>
            <pc:docMk/>
            <pc:sldMk cId="4284784790" sldId="269"/>
            <ac:spMk id="1031" creationId="{04812C46-200A-4DEB-A05E-3ED6C68C2387}"/>
          </ac:spMkLst>
        </pc:spChg>
        <pc:spChg chg="add del">
          <ac:chgData name="Dale Markey-Crimp" userId="5410400f-89fb-4064-8a03-d512fac4593a" providerId="ADAL" clId="{260FFFD5-BD24-46FE-ADA4-A64F8E5D11A3}" dt="2024-05-03T17:10:17.698" v="669" actId="26606"/>
          <ac:spMkLst>
            <pc:docMk/>
            <pc:sldMk cId="4284784790" sldId="269"/>
            <ac:spMk id="1033" creationId="{D1EA859B-E555-4109-94F3-6700E046E008}"/>
          </ac:spMkLst>
        </pc:spChg>
        <pc:spChg chg="add del">
          <ac:chgData name="Dale Markey-Crimp" userId="5410400f-89fb-4064-8a03-d512fac4593a" providerId="ADAL" clId="{260FFFD5-BD24-46FE-ADA4-A64F8E5D11A3}" dt="2024-05-03T17:10:22.360" v="671" actId="26606"/>
          <ac:spMkLst>
            <pc:docMk/>
            <pc:sldMk cId="4284784790" sldId="269"/>
            <ac:spMk id="1035" creationId="{F13C74B1-5B17-4795-BED0-7140497B445A}"/>
          </ac:spMkLst>
        </pc:spChg>
        <pc:spChg chg="add del">
          <ac:chgData name="Dale Markey-Crimp" userId="5410400f-89fb-4064-8a03-d512fac4593a" providerId="ADAL" clId="{260FFFD5-BD24-46FE-ADA4-A64F8E5D11A3}" dt="2024-05-03T17:10:22.360" v="671" actId="26606"/>
          <ac:spMkLst>
            <pc:docMk/>
            <pc:sldMk cId="4284784790" sldId="269"/>
            <ac:spMk id="1036" creationId="{D4974D33-8DC5-464E-8C6D-BE58F0669C17}"/>
          </ac:spMkLst>
        </pc:spChg>
        <pc:spChg chg="add del">
          <ac:chgData name="Dale Markey-Crimp" userId="5410400f-89fb-4064-8a03-d512fac4593a" providerId="ADAL" clId="{260FFFD5-BD24-46FE-ADA4-A64F8E5D11A3}" dt="2024-05-03T17:10:50.313" v="701" actId="26606"/>
          <ac:spMkLst>
            <pc:docMk/>
            <pc:sldMk cId="4284784790" sldId="269"/>
            <ac:spMk id="1041" creationId="{131BAD53-4E89-4F62-BBB7-26359763ED39}"/>
          </ac:spMkLst>
        </pc:spChg>
        <pc:spChg chg="add del">
          <ac:chgData name="Dale Markey-Crimp" userId="5410400f-89fb-4064-8a03-d512fac4593a" providerId="ADAL" clId="{260FFFD5-BD24-46FE-ADA4-A64F8E5D11A3}" dt="2024-05-03T17:10:50.313" v="701" actId="26606"/>
          <ac:spMkLst>
            <pc:docMk/>
            <pc:sldMk cId="4284784790" sldId="269"/>
            <ac:spMk id="1042" creationId="{62756DA2-40EB-4C6F-B962-5822FFB54FB6}"/>
          </ac:spMkLst>
        </pc:spChg>
        <pc:spChg chg="add">
          <ac:chgData name="Dale Markey-Crimp" userId="5410400f-89fb-4064-8a03-d512fac4593a" providerId="ADAL" clId="{260FFFD5-BD24-46FE-ADA4-A64F8E5D11A3}" dt="2024-05-03T17:10:50.313" v="701" actId="26606"/>
          <ac:spMkLst>
            <pc:docMk/>
            <pc:sldMk cId="4284784790" sldId="269"/>
            <ac:spMk id="1047" creationId="{665DBBEF-238B-476B-96AB-8AAC3224ECEA}"/>
          </ac:spMkLst>
        </pc:spChg>
        <pc:spChg chg="add">
          <ac:chgData name="Dale Markey-Crimp" userId="5410400f-89fb-4064-8a03-d512fac4593a" providerId="ADAL" clId="{260FFFD5-BD24-46FE-ADA4-A64F8E5D11A3}" dt="2024-05-03T17:10:50.313" v="701" actId="26606"/>
          <ac:spMkLst>
            <pc:docMk/>
            <pc:sldMk cId="4284784790" sldId="269"/>
            <ac:spMk id="1049" creationId="{3FCFB1DE-0B7E-48CC-BA90-B2AB0889F9D6}"/>
          </ac:spMkLst>
        </pc:spChg>
        <pc:grpChg chg="add del">
          <ac:chgData name="Dale Markey-Crimp" userId="5410400f-89fb-4064-8a03-d512fac4593a" providerId="ADAL" clId="{260FFFD5-BD24-46FE-ADA4-A64F8E5D11A3}" dt="2024-05-03T17:10:25.756" v="673" actId="26606"/>
          <ac:grpSpMkLst>
            <pc:docMk/>
            <pc:sldMk cId="4284784790" sldId="269"/>
            <ac:grpSpMk id="1038" creationId="{6258F736-B256-8039-9DC6-F4E49A5C5AD5}"/>
          </ac:grpSpMkLst>
        </pc:grpChg>
        <pc:picChg chg="add mod ord">
          <ac:chgData name="Dale Markey-Crimp" userId="5410400f-89fb-4064-8a03-d512fac4593a" providerId="ADAL" clId="{260FFFD5-BD24-46FE-ADA4-A64F8E5D11A3}" dt="2024-05-03T17:10:50.313" v="701" actId="26606"/>
          <ac:picMkLst>
            <pc:docMk/>
            <pc:sldMk cId="4284784790" sldId="269"/>
            <ac:picMk id="1026" creationId="{318721F6-F53D-C25D-9876-3750B7DBA4C7}"/>
          </ac:picMkLst>
        </pc:picChg>
      </pc:sldChg>
      <pc:sldChg chg="addSp delSp modSp add mod">
        <pc:chgData name="Dale Markey-Crimp" userId="5410400f-89fb-4064-8a03-d512fac4593a" providerId="ADAL" clId="{260FFFD5-BD24-46FE-ADA4-A64F8E5D11A3}" dt="2024-05-03T17:12:29.017" v="851" actId="26606"/>
        <pc:sldMkLst>
          <pc:docMk/>
          <pc:sldMk cId="2459066424" sldId="270"/>
        </pc:sldMkLst>
        <pc:spChg chg="mod">
          <ac:chgData name="Dale Markey-Crimp" userId="5410400f-89fb-4064-8a03-d512fac4593a" providerId="ADAL" clId="{260FFFD5-BD24-46FE-ADA4-A64F8E5D11A3}" dt="2024-05-03T17:12:29.017" v="851" actId="26606"/>
          <ac:spMkLst>
            <pc:docMk/>
            <pc:sldMk cId="2459066424" sldId="270"/>
            <ac:spMk id="2" creationId="{7107AA39-9877-62FC-95B2-6C445A958120}"/>
          </ac:spMkLst>
        </pc:spChg>
        <pc:spChg chg="mod">
          <ac:chgData name="Dale Markey-Crimp" userId="5410400f-89fb-4064-8a03-d512fac4593a" providerId="ADAL" clId="{260FFFD5-BD24-46FE-ADA4-A64F8E5D11A3}" dt="2024-05-03T17:12:29.017" v="851" actId="26606"/>
          <ac:spMkLst>
            <pc:docMk/>
            <pc:sldMk cId="2459066424" sldId="270"/>
            <ac:spMk id="3" creationId="{51F17B89-EFD5-29E0-5364-60C8A27A8837}"/>
          </ac:spMkLst>
        </pc:spChg>
        <pc:spChg chg="del">
          <ac:chgData name="Dale Markey-Crimp" userId="5410400f-89fb-4064-8a03-d512fac4593a" providerId="ADAL" clId="{260FFFD5-BD24-46FE-ADA4-A64F8E5D11A3}" dt="2024-05-03T17:12:29.017" v="851" actId="26606"/>
          <ac:spMkLst>
            <pc:docMk/>
            <pc:sldMk cId="2459066424" sldId="270"/>
            <ac:spMk id="1047" creationId="{665DBBEF-238B-476B-96AB-8AAC3224ECEA}"/>
          </ac:spMkLst>
        </pc:spChg>
        <pc:spChg chg="del">
          <ac:chgData name="Dale Markey-Crimp" userId="5410400f-89fb-4064-8a03-d512fac4593a" providerId="ADAL" clId="{260FFFD5-BD24-46FE-ADA4-A64F8E5D11A3}" dt="2024-05-03T17:12:29.017" v="851" actId="26606"/>
          <ac:spMkLst>
            <pc:docMk/>
            <pc:sldMk cId="2459066424" sldId="270"/>
            <ac:spMk id="1049" creationId="{3FCFB1DE-0B7E-48CC-BA90-B2AB0889F9D6}"/>
          </ac:spMkLst>
        </pc:spChg>
        <pc:spChg chg="add">
          <ac:chgData name="Dale Markey-Crimp" userId="5410400f-89fb-4064-8a03-d512fac4593a" providerId="ADAL" clId="{260FFFD5-BD24-46FE-ADA4-A64F8E5D11A3}" dt="2024-05-03T17:12:29.017" v="851" actId="26606"/>
          <ac:spMkLst>
            <pc:docMk/>
            <pc:sldMk cId="2459066424" sldId="270"/>
            <ac:spMk id="1054" creationId="{2B97F24A-32CE-4C1C-A50D-3016B394DCFB}"/>
          </ac:spMkLst>
        </pc:spChg>
        <pc:spChg chg="add">
          <ac:chgData name="Dale Markey-Crimp" userId="5410400f-89fb-4064-8a03-d512fac4593a" providerId="ADAL" clId="{260FFFD5-BD24-46FE-ADA4-A64F8E5D11A3}" dt="2024-05-03T17:12:29.017" v="851" actId="26606"/>
          <ac:spMkLst>
            <pc:docMk/>
            <pc:sldMk cId="2459066424" sldId="270"/>
            <ac:spMk id="1056" creationId="{CD8B4F24-440B-49E9-B85D-733523DC064B}"/>
          </ac:spMkLst>
        </pc:spChg>
        <pc:picChg chg="mod">
          <ac:chgData name="Dale Markey-Crimp" userId="5410400f-89fb-4064-8a03-d512fac4593a" providerId="ADAL" clId="{260FFFD5-BD24-46FE-ADA4-A64F8E5D11A3}" dt="2024-05-03T17:12:29.017" v="851" actId="26606"/>
          <ac:picMkLst>
            <pc:docMk/>
            <pc:sldMk cId="2459066424" sldId="270"/>
            <ac:picMk id="1026" creationId="{318721F6-F53D-C25D-9876-3750B7DBA4C7}"/>
          </ac:picMkLst>
        </pc:picChg>
      </pc:sldChg>
      <pc:sldChg chg="addSp delSp modSp add mod ord">
        <pc:chgData name="Dale Markey-Crimp" userId="5410400f-89fb-4064-8a03-d512fac4593a" providerId="ADAL" clId="{260FFFD5-BD24-46FE-ADA4-A64F8E5D11A3}" dt="2024-05-03T17:15:18.410" v="1049" actId="313"/>
        <pc:sldMkLst>
          <pc:docMk/>
          <pc:sldMk cId="1169800357" sldId="271"/>
        </pc:sldMkLst>
        <pc:spChg chg="add mod">
          <ac:chgData name="Dale Markey-Crimp" userId="5410400f-89fb-4064-8a03-d512fac4593a" providerId="ADAL" clId="{260FFFD5-BD24-46FE-ADA4-A64F8E5D11A3}" dt="2024-05-03T17:15:06.276" v="1048" actId="1076"/>
          <ac:spMkLst>
            <pc:docMk/>
            <pc:sldMk cId="1169800357" sldId="271"/>
            <ac:spMk id="2" creationId="{F47DD7B4-1333-77EE-3867-7CB242AF7626}"/>
          </ac:spMkLst>
        </pc:spChg>
        <pc:spChg chg="add mod">
          <ac:chgData name="Dale Markey-Crimp" userId="5410400f-89fb-4064-8a03-d512fac4593a" providerId="ADAL" clId="{260FFFD5-BD24-46FE-ADA4-A64F8E5D11A3}" dt="2024-05-03T17:15:18.410" v="1049" actId="313"/>
          <ac:spMkLst>
            <pc:docMk/>
            <pc:sldMk cId="1169800357" sldId="271"/>
            <ac:spMk id="3" creationId="{7DB2EF49-5011-EA65-94E4-4EA999660709}"/>
          </ac:spMkLst>
        </pc:spChg>
        <pc:spChg chg="del mod">
          <ac:chgData name="Dale Markey-Crimp" userId="5410400f-89fb-4064-8a03-d512fac4593a" providerId="ADAL" clId="{260FFFD5-BD24-46FE-ADA4-A64F8E5D11A3}" dt="2024-05-03T17:13:22.158" v="856" actId="478"/>
          <ac:spMkLst>
            <pc:docMk/>
            <pc:sldMk cId="1169800357" sldId="271"/>
            <ac:spMk id="4" creationId="{B929E69B-B357-7E8D-AFC4-65E7742E9D46}"/>
          </ac:spMkLst>
        </pc:spChg>
        <pc:spChg chg="mod">
          <ac:chgData name="Dale Markey-Crimp" userId="5410400f-89fb-4064-8a03-d512fac4593a" providerId="ADAL" clId="{260FFFD5-BD24-46FE-ADA4-A64F8E5D11A3}" dt="2024-05-03T17:13:43.768" v="935" actId="14100"/>
          <ac:spMkLst>
            <pc:docMk/>
            <pc:sldMk cId="1169800357" sldId="271"/>
            <ac:spMk id="5" creationId="{B21BE491-ADAE-1347-EAAB-8AC3FDF36535}"/>
          </ac:spMkLst>
        </pc:spChg>
        <pc:picChg chg="add mod">
          <ac:chgData name="Dale Markey-Crimp" userId="5410400f-89fb-4064-8a03-d512fac4593a" providerId="ADAL" clId="{260FFFD5-BD24-46FE-ADA4-A64F8E5D11A3}" dt="2024-05-03T17:14:50.611" v="1045" actId="1076"/>
          <ac:picMkLst>
            <pc:docMk/>
            <pc:sldMk cId="1169800357" sldId="271"/>
            <ac:picMk id="7" creationId="{43ECABED-6C3E-9F21-4207-41CBCB937F92}"/>
          </ac:picMkLst>
        </pc:picChg>
      </pc:sldChg>
      <pc:sldChg chg="addSp modSp add mod ord setBg">
        <pc:chgData name="Dale Markey-Crimp" userId="5410400f-89fb-4064-8a03-d512fac4593a" providerId="ADAL" clId="{260FFFD5-BD24-46FE-ADA4-A64F8E5D11A3}" dt="2024-05-03T17:17:10.313" v="1086" actId="26606"/>
        <pc:sldMkLst>
          <pc:docMk/>
          <pc:sldMk cId="1801269679" sldId="272"/>
        </pc:sldMkLst>
        <pc:spChg chg="mod">
          <ac:chgData name="Dale Markey-Crimp" userId="5410400f-89fb-4064-8a03-d512fac4593a" providerId="ADAL" clId="{260FFFD5-BD24-46FE-ADA4-A64F8E5D11A3}" dt="2024-05-03T17:17:10.313" v="1086" actId="26606"/>
          <ac:spMkLst>
            <pc:docMk/>
            <pc:sldMk cId="1801269679" sldId="272"/>
            <ac:spMk id="2" creationId="{7107AA39-9877-62FC-95B2-6C445A958120}"/>
          </ac:spMkLst>
        </pc:spChg>
        <pc:spChg chg="mod">
          <ac:chgData name="Dale Markey-Crimp" userId="5410400f-89fb-4064-8a03-d512fac4593a" providerId="ADAL" clId="{260FFFD5-BD24-46FE-ADA4-A64F8E5D11A3}" dt="2024-05-03T17:17:10.313" v="1086" actId="26606"/>
          <ac:spMkLst>
            <pc:docMk/>
            <pc:sldMk cId="1801269679" sldId="272"/>
            <ac:spMk id="3" creationId="{51F17B89-EFD5-29E0-5364-60C8A27A8837}"/>
          </ac:spMkLst>
        </pc:spChg>
        <pc:spChg chg="add">
          <ac:chgData name="Dale Markey-Crimp" userId="5410400f-89fb-4064-8a03-d512fac4593a" providerId="ADAL" clId="{260FFFD5-BD24-46FE-ADA4-A64F8E5D11A3}" dt="2024-05-03T17:17:10.313" v="1086" actId="26606"/>
          <ac:spMkLst>
            <pc:docMk/>
            <pc:sldMk cId="1801269679" sldId="272"/>
            <ac:spMk id="10" creationId="{04812C46-200A-4DEB-A05E-3ED6C68C2387}"/>
          </ac:spMkLst>
        </pc:spChg>
        <pc:spChg chg="add">
          <ac:chgData name="Dale Markey-Crimp" userId="5410400f-89fb-4064-8a03-d512fac4593a" providerId="ADAL" clId="{260FFFD5-BD24-46FE-ADA4-A64F8E5D11A3}" dt="2024-05-03T17:17:10.313" v="1086" actId="26606"/>
          <ac:spMkLst>
            <pc:docMk/>
            <pc:sldMk cId="1801269679" sldId="272"/>
            <ac:spMk id="12" creationId="{D1EA859B-E555-4109-94F3-6700E046E008}"/>
          </ac:spMkLst>
        </pc:spChg>
        <pc:picChg chg="add mod ord">
          <ac:chgData name="Dale Markey-Crimp" userId="5410400f-89fb-4064-8a03-d512fac4593a" providerId="ADAL" clId="{260FFFD5-BD24-46FE-ADA4-A64F8E5D11A3}" dt="2024-05-03T17:17:10.313" v="1086" actId="26606"/>
          <ac:picMkLst>
            <pc:docMk/>
            <pc:sldMk cId="1801269679" sldId="272"/>
            <ac:picMk id="5" creationId="{241575E3-AA11-9204-2588-797B396BB5AE}"/>
          </ac:picMkLst>
        </pc:picChg>
      </pc:sldChg>
      <pc:sldChg chg="addSp modSp add mod ord setBg">
        <pc:chgData name="Dale Markey-Crimp" userId="5410400f-89fb-4064-8a03-d512fac4593a" providerId="ADAL" clId="{260FFFD5-BD24-46FE-ADA4-A64F8E5D11A3}" dt="2024-05-03T17:24:29.361" v="1136" actId="14100"/>
        <pc:sldMkLst>
          <pc:docMk/>
          <pc:sldMk cId="634959010" sldId="273"/>
        </pc:sldMkLst>
        <pc:spChg chg="mod">
          <ac:chgData name="Dale Markey-Crimp" userId="5410400f-89fb-4064-8a03-d512fac4593a" providerId="ADAL" clId="{260FFFD5-BD24-46FE-ADA4-A64F8E5D11A3}" dt="2024-05-03T17:24:24.269" v="1135" actId="14100"/>
          <ac:spMkLst>
            <pc:docMk/>
            <pc:sldMk cId="634959010" sldId="273"/>
            <ac:spMk id="2" creationId="{7107AA39-9877-62FC-95B2-6C445A958120}"/>
          </ac:spMkLst>
        </pc:spChg>
        <pc:spChg chg="mod ord">
          <ac:chgData name="Dale Markey-Crimp" userId="5410400f-89fb-4064-8a03-d512fac4593a" providerId="ADAL" clId="{260FFFD5-BD24-46FE-ADA4-A64F8E5D11A3}" dt="2024-05-03T17:24:00.914" v="1097" actId="14100"/>
          <ac:spMkLst>
            <pc:docMk/>
            <pc:sldMk cId="634959010" sldId="273"/>
            <ac:spMk id="3" creationId="{51F17B89-EFD5-29E0-5364-60C8A27A8837}"/>
          </ac:spMkLst>
        </pc:spChg>
        <pc:grpChg chg="add">
          <ac:chgData name="Dale Markey-Crimp" userId="5410400f-89fb-4064-8a03-d512fac4593a" providerId="ADAL" clId="{260FFFD5-BD24-46FE-ADA4-A64F8E5D11A3}" dt="2024-05-03T17:23:45.964" v="1094" actId="26606"/>
          <ac:grpSpMkLst>
            <pc:docMk/>
            <pc:sldMk cId="634959010" sldId="273"/>
            <ac:grpSpMk id="2055" creationId="{31C49F18-8757-4E87-5C2E-9D6D7B82BA3B}"/>
          </ac:grpSpMkLst>
        </pc:grpChg>
        <pc:picChg chg="add mod">
          <ac:chgData name="Dale Markey-Crimp" userId="5410400f-89fb-4064-8a03-d512fac4593a" providerId="ADAL" clId="{260FFFD5-BD24-46FE-ADA4-A64F8E5D11A3}" dt="2024-05-03T17:24:29.361" v="1136" actId="14100"/>
          <ac:picMkLst>
            <pc:docMk/>
            <pc:sldMk cId="634959010" sldId="273"/>
            <ac:picMk id="2050" creationId="{5036A1E0-542F-0947-6D19-7E3BC97E7364}"/>
          </ac:picMkLst>
        </pc:picChg>
      </pc:sldChg>
      <pc:sldChg chg="add ord">
        <pc:chgData name="Dale Markey-Crimp" userId="5410400f-89fb-4064-8a03-d512fac4593a" providerId="ADAL" clId="{260FFFD5-BD24-46FE-ADA4-A64F8E5D11A3}" dt="2024-05-03T17:28:04.461" v="1315"/>
        <pc:sldMkLst>
          <pc:docMk/>
          <pc:sldMk cId="396329146" sldId="274"/>
        </pc:sldMkLst>
      </pc:sldChg>
      <pc:sldChg chg="addSp delSp modSp add mod ord">
        <pc:chgData name="Dale Markey-Crimp" userId="5410400f-89fb-4064-8a03-d512fac4593a" providerId="ADAL" clId="{260FFFD5-BD24-46FE-ADA4-A64F8E5D11A3}" dt="2024-05-03T17:25:46.991" v="1231" actId="1035"/>
        <pc:sldMkLst>
          <pc:docMk/>
          <pc:sldMk cId="3117207566" sldId="275"/>
        </pc:sldMkLst>
        <pc:spChg chg="add del mod">
          <ac:chgData name="Dale Markey-Crimp" userId="5410400f-89fb-4064-8a03-d512fac4593a" providerId="ADAL" clId="{260FFFD5-BD24-46FE-ADA4-A64F8E5D11A3}" dt="2024-05-03T17:25:28.335" v="1160" actId="478"/>
          <ac:spMkLst>
            <pc:docMk/>
            <pc:sldMk cId="3117207566" sldId="275"/>
            <ac:spMk id="3" creationId="{CE67E176-D14E-49D1-5E4F-78357B57B1EF}"/>
          </ac:spMkLst>
        </pc:spChg>
        <pc:spChg chg="mod">
          <ac:chgData name="Dale Markey-Crimp" userId="5410400f-89fb-4064-8a03-d512fac4593a" providerId="ADAL" clId="{260FFFD5-BD24-46FE-ADA4-A64F8E5D11A3}" dt="2024-05-03T17:25:46.991" v="1231" actId="1035"/>
          <ac:spMkLst>
            <pc:docMk/>
            <pc:sldMk cId="3117207566" sldId="275"/>
            <ac:spMk id="4" creationId="{B929E69B-B357-7E8D-AFC4-65E7742E9D46}"/>
          </ac:spMkLst>
        </pc:spChg>
        <pc:spChg chg="del">
          <ac:chgData name="Dale Markey-Crimp" userId="5410400f-89fb-4064-8a03-d512fac4593a" providerId="ADAL" clId="{260FFFD5-BD24-46FE-ADA4-A64F8E5D11A3}" dt="2024-05-03T17:25:26.433" v="1159" actId="478"/>
          <ac:spMkLst>
            <pc:docMk/>
            <pc:sldMk cId="3117207566" sldId="275"/>
            <ac:spMk id="5" creationId="{B21BE491-ADAE-1347-EAAB-8AC3FDF36535}"/>
          </ac:spMkLst>
        </pc:spChg>
      </pc:sldChg>
      <pc:sldChg chg="modSp add del mod ord">
        <pc:chgData name="Dale Markey-Crimp" userId="5410400f-89fb-4064-8a03-d512fac4593a" providerId="ADAL" clId="{260FFFD5-BD24-46FE-ADA4-A64F8E5D11A3}" dt="2024-05-03T17:28:12.282" v="1318" actId="2696"/>
        <pc:sldMkLst>
          <pc:docMk/>
          <pc:sldMk cId="1119043557" sldId="276"/>
        </pc:sldMkLst>
        <pc:spChg chg="mod">
          <ac:chgData name="Dale Markey-Crimp" userId="5410400f-89fb-4064-8a03-d512fac4593a" providerId="ADAL" clId="{260FFFD5-BD24-46FE-ADA4-A64F8E5D11A3}" dt="2024-05-03T17:26:14.018" v="1256" actId="20577"/>
          <ac:spMkLst>
            <pc:docMk/>
            <pc:sldMk cId="1119043557" sldId="276"/>
            <ac:spMk id="2" creationId="{2A19EFC1-A744-3A61-6292-313050781A45}"/>
          </ac:spMkLst>
        </pc:spChg>
        <pc:spChg chg="mod">
          <ac:chgData name="Dale Markey-Crimp" userId="5410400f-89fb-4064-8a03-d512fac4593a" providerId="ADAL" clId="{260FFFD5-BD24-46FE-ADA4-A64F8E5D11A3}" dt="2024-05-03T17:26:33.875" v="1267" actId="1076"/>
          <ac:spMkLst>
            <pc:docMk/>
            <pc:sldMk cId="1119043557" sldId="276"/>
            <ac:spMk id="3" creationId="{D92C5CF9-2700-70EA-1F74-1D925A3CAEAE}"/>
          </ac:spMkLst>
        </pc:spChg>
      </pc:sldChg>
      <pc:sldChg chg="modSp add mod ord">
        <pc:chgData name="Dale Markey-Crimp" userId="5410400f-89fb-4064-8a03-d512fac4593a" providerId="ADAL" clId="{260FFFD5-BD24-46FE-ADA4-A64F8E5D11A3}" dt="2024-05-03T17:27:58.691" v="1313"/>
        <pc:sldMkLst>
          <pc:docMk/>
          <pc:sldMk cId="132812859" sldId="277"/>
        </pc:sldMkLst>
        <pc:spChg chg="mod">
          <ac:chgData name="Dale Markey-Crimp" userId="5410400f-89fb-4064-8a03-d512fac4593a" providerId="ADAL" clId="{260FFFD5-BD24-46FE-ADA4-A64F8E5D11A3}" dt="2024-05-03T17:27:13.201" v="1304" actId="14100"/>
          <ac:spMkLst>
            <pc:docMk/>
            <pc:sldMk cId="132812859" sldId="277"/>
            <ac:spMk id="2" creationId="{89BCD88F-9305-0612-D21A-C7AE694AC1C6}"/>
          </ac:spMkLst>
        </pc:spChg>
        <pc:spChg chg="mod">
          <ac:chgData name="Dale Markey-Crimp" userId="5410400f-89fb-4064-8a03-d512fac4593a" providerId="ADAL" clId="{260FFFD5-BD24-46FE-ADA4-A64F8E5D11A3}" dt="2024-05-03T17:27:49.841" v="1311" actId="403"/>
          <ac:spMkLst>
            <pc:docMk/>
            <pc:sldMk cId="132812859" sldId="277"/>
            <ac:spMk id="3" creationId="{4B91E8D8-3347-842C-F529-74B51132E5E8}"/>
          </ac:spMkLst>
        </pc:spChg>
      </pc:sldChg>
    </pc:docChg>
  </pc:docChgLst>
  <pc:docChgLst>
    <pc:chgData name="Dale Markey-Crimp" userId="5410400f-89fb-4064-8a03-d512fac4593a" providerId="ADAL" clId="{8048685E-AAC4-473E-8F9A-87ED16F940B0}"/>
    <pc:docChg chg="undo custSel addSld delSld modSld sldOrd">
      <pc:chgData name="Dale Markey-Crimp" userId="5410400f-89fb-4064-8a03-d512fac4593a" providerId="ADAL" clId="{8048685E-AAC4-473E-8F9A-87ED16F940B0}" dt="2024-05-30T19:24:53.730" v="4538"/>
      <pc:docMkLst>
        <pc:docMk/>
      </pc:docMkLst>
      <pc:sldChg chg="del">
        <pc:chgData name="Dale Markey-Crimp" userId="5410400f-89fb-4064-8a03-d512fac4593a" providerId="ADAL" clId="{8048685E-AAC4-473E-8F9A-87ED16F940B0}" dt="2024-05-28T21:15:14.159" v="4536" actId="47"/>
        <pc:sldMkLst>
          <pc:docMk/>
          <pc:sldMk cId="3716180492" sldId="256"/>
        </pc:sldMkLst>
      </pc:sldChg>
      <pc:sldChg chg="modSp del mod">
        <pc:chgData name="Dale Markey-Crimp" userId="5410400f-89fb-4064-8a03-d512fac4593a" providerId="ADAL" clId="{8048685E-AAC4-473E-8F9A-87ED16F940B0}" dt="2024-05-28T21:15:07.855" v="4531" actId="47"/>
        <pc:sldMkLst>
          <pc:docMk/>
          <pc:sldMk cId="873964406" sldId="260"/>
        </pc:sldMkLst>
        <pc:spChg chg="mod">
          <ac:chgData name="Dale Markey-Crimp" userId="5410400f-89fb-4064-8a03-d512fac4593a" providerId="ADAL" clId="{8048685E-AAC4-473E-8F9A-87ED16F940B0}" dt="2024-05-22T22:39:49.228" v="809" actId="207"/>
          <ac:spMkLst>
            <pc:docMk/>
            <pc:sldMk cId="873964406" sldId="260"/>
            <ac:spMk id="2" creationId="{A30654D0-3771-3122-4A7A-0E9E79170105}"/>
          </ac:spMkLst>
        </pc:spChg>
      </pc:sldChg>
      <pc:sldChg chg="addSp modSp mod">
        <pc:chgData name="Dale Markey-Crimp" userId="5410400f-89fb-4064-8a03-d512fac4593a" providerId="ADAL" clId="{8048685E-AAC4-473E-8F9A-87ED16F940B0}" dt="2024-05-28T21:14:35.592" v="4502" actId="404"/>
        <pc:sldMkLst>
          <pc:docMk/>
          <pc:sldMk cId="2272397977" sldId="261"/>
        </pc:sldMkLst>
        <pc:spChg chg="mod">
          <ac:chgData name="Dale Markey-Crimp" userId="5410400f-89fb-4064-8a03-d512fac4593a" providerId="ADAL" clId="{8048685E-AAC4-473E-8F9A-87ED16F940B0}" dt="2024-05-28T21:06:30.009" v="4124" actId="20577"/>
          <ac:spMkLst>
            <pc:docMk/>
            <pc:sldMk cId="2272397977" sldId="261"/>
            <ac:spMk id="2" creationId="{7107AA39-9877-62FC-95B2-6C445A958120}"/>
          </ac:spMkLst>
        </pc:spChg>
        <pc:spChg chg="mod">
          <ac:chgData name="Dale Markey-Crimp" userId="5410400f-89fb-4064-8a03-d512fac4593a" providerId="ADAL" clId="{8048685E-AAC4-473E-8F9A-87ED16F940B0}" dt="2024-05-28T21:14:35.592" v="4502" actId="404"/>
          <ac:spMkLst>
            <pc:docMk/>
            <pc:sldMk cId="2272397977" sldId="261"/>
            <ac:spMk id="3" creationId="{51F17B89-EFD5-29E0-5364-60C8A27A8837}"/>
          </ac:spMkLst>
        </pc:spChg>
        <pc:spChg chg="add mod">
          <ac:chgData name="Dale Markey-Crimp" userId="5410400f-89fb-4064-8a03-d512fac4593a" providerId="ADAL" clId="{8048685E-AAC4-473E-8F9A-87ED16F940B0}" dt="2024-05-28T21:10:31.226" v="4215"/>
          <ac:spMkLst>
            <pc:docMk/>
            <pc:sldMk cId="2272397977" sldId="261"/>
            <ac:spMk id="4" creationId="{E034A499-48E6-0012-F568-E2048FB1A336}"/>
          </ac:spMkLst>
        </pc:spChg>
        <pc:spChg chg="add mod">
          <ac:chgData name="Dale Markey-Crimp" userId="5410400f-89fb-4064-8a03-d512fac4593a" providerId="ADAL" clId="{8048685E-AAC4-473E-8F9A-87ED16F940B0}" dt="2024-05-28T21:10:31.226" v="4215"/>
          <ac:spMkLst>
            <pc:docMk/>
            <pc:sldMk cId="2272397977" sldId="261"/>
            <ac:spMk id="5" creationId="{406631FF-1CDC-BF5A-995C-EF1ACDF0A67B}"/>
          </ac:spMkLst>
        </pc:spChg>
        <pc:spChg chg="add mod">
          <ac:chgData name="Dale Markey-Crimp" userId="5410400f-89fb-4064-8a03-d512fac4593a" providerId="ADAL" clId="{8048685E-AAC4-473E-8F9A-87ED16F940B0}" dt="2024-05-28T21:10:31.226" v="4215"/>
          <ac:spMkLst>
            <pc:docMk/>
            <pc:sldMk cId="2272397977" sldId="261"/>
            <ac:spMk id="6" creationId="{1C9702A4-6BFC-4B5B-9625-1563DA73D7C7}"/>
          </ac:spMkLst>
        </pc:spChg>
        <pc:spChg chg="add mod">
          <ac:chgData name="Dale Markey-Crimp" userId="5410400f-89fb-4064-8a03-d512fac4593a" providerId="ADAL" clId="{8048685E-AAC4-473E-8F9A-87ED16F940B0}" dt="2024-05-28T21:10:34.446" v="4216" actId="20577"/>
          <ac:spMkLst>
            <pc:docMk/>
            <pc:sldMk cId="2272397977" sldId="261"/>
            <ac:spMk id="7" creationId="{E37E2902-BFF3-E0EF-F456-6A069B594AF9}"/>
          </ac:spMkLst>
        </pc:spChg>
        <pc:spChg chg="add mod">
          <ac:chgData name="Dale Markey-Crimp" userId="5410400f-89fb-4064-8a03-d512fac4593a" providerId="ADAL" clId="{8048685E-AAC4-473E-8F9A-87ED16F940B0}" dt="2024-05-28T21:10:37.124" v="4217" actId="20577"/>
          <ac:spMkLst>
            <pc:docMk/>
            <pc:sldMk cId="2272397977" sldId="261"/>
            <ac:spMk id="8" creationId="{B6EA22CF-A6F2-0B4E-5CCD-2A63FF70416E}"/>
          </ac:spMkLst>
        </pc:spChg>
        <pc:spChg chg="add mod">
          <ac:chgData name="Dale Markey-Crimp" userId="5410400f-89fb-4064-8a03-d512fac4593a" providerId="ADAL" clId="{8048685E-AAC4-473E-8F9A-87ED16F940B0}" dt="2024-05-28T21:10:39.662" v="4218" actId="20577"/>
          <ac:spMkLst>
            <pc:docMk/>
            <pc:sldMk cId="2272397977" sldId="261"/>
            <ac:spMk id="9" creationId="{DD7622C6-B34F-A0A0-32BA-22D6B839D8A3}"/>
          </ac:spMkLst>
        </pc:spChg>
      </pc:sldChg>
      <pc:sldChg chg="del">
        <pc:chgData name="Dale Markey-Crimp" userId="5410400f-89fb-4064-8a03-d512fac4593a" providerId="ADAL" clId="{8048685E-AAC4-473E-8F9A-87ED16F940B0}" dt="2024-05-28T21:15:08.900" v="4532" actId="47"/>
        <pc:sldMkLst>
          <pc:docMk/>
          <pc:sldMk cId="3426032110" sldId="263"/>
        </pc:sldMkLst>
      </pc:sldChg>
      <pc:sldChg chg="del">
        <pc:chgData name="Dale Markey-Crimp" userId="5410400f-89fb-4064-8a03-d512fac4593a" providerId="ADAL" clId="{8048685E-AAC4-473E-8F9A-87ED16F940B0}" dt="2024-05-28T21:15:09.609" v="4533" actId="47"/>
        <pc:sldMkLst>
          <pc:docMk/>
          <pc:sldMk cId="2330350181" sldId="264"/>
        </pc:sldMkLst>
      </pc:sldChg>
      <pc:sldChg chg="del">
        <pc:chgData name="Dale Markey-Crimp" userId="5410400f-89fb-4064-8a03-d512fac4593a" providerId="ADAL" clId="{8048685E-AAC4-473E-8F9A-87ED16F940B0}" dt="2024-05-28T21:15:10.424" v="4534" actId="47"/>
        <pc:sldMkLst>
          <pc:docMk/>
          <pc:sldMk cId="1261939497" sldId="266"/>
        </pc:sldMkLst>
      </pc:sldChg>
      <pc:sldChg chg="addSp modSp mod ord">
        <pc:chgData name="Dale Markey-Crimp" userId="5410400f-89fb-4064-8a03-d512fac4593a" providerId="ADAL" clId="{8048685E-AAC4-473E-8F9A-87ED16F940B0}" dt="2024-05-30T19:24:53.730" v="4538"/>
        <pc:sldMkLst>
          <pc:docMk/>
          <pc:sldMk cId="1169800357" sldId="271"/>
        </pc:sldMkLst>
        <pc:picChg chg="add mod modCrop">
          <ac:chgData name="Dale Markey-Crimp" userId="5410400f-89fb-4064-8a03-d512fac4593a" providerId="ADAL" clId="{8048685E-AAC4-473E-8F9A-87ED16F940B0}" dt="2024-05-22T21:09:15.118" v="23" actId="1076"/>
          <ac:picMkLst>
            <pc:docMk/>
            <pc:sldMk cId="1169800357" sldId="271"/>
            <ac:picMk id="6" creationId="{0EA172BA-050F-6B5E-852F-F8903CA79F6E}"/>
          </ac:picMkLst>
        </pc:picChg>
      </pc:sldChg>
      <pc:sldChg chg="modNotesTx">
        <pc:chgData name="Dale Markey-Crimp" userId="5410400f-89fb-4064-8a03-d512fac4593a" providerId="ADAL" clId="{8048685E-AAC4-473E-8F9A-87ED16F940B0}" dt="2024-05-22T21:07:51.825" v="4" actId="20577"/>
        <pc:sldMkLst>
          <pc:docMk/>
          <pc:sldMk cId="1801269679" sldId="272"/>
        </pc:sldMkLst>
      </pc:sldChg>
      <pc:sldChg chg="modNotesTx">
        <pc:chgData name="Dale Markey-Crimp" userId="5410400f-89fb-4064-8a03-d512fac4593a" providerId="ADAL" clId="{8048685E-AAC4-473E-8F9A-87ED16F940B0}" dt="2024-05-22T21:07:56.512" v="9" actId="20577"/>
        <pc:sldMkLst>
          <pc:docMk/>
          <pc:sldMk cId="634959010" sldId="273"/>
        </pc:sldMkLst>
      </pc:sldChg>
      <pc:sldChg chg="del">
        <pc:chgData name="Dale Markey-Crimp" userId="5410400f-89fb-4064-8a03-d512fac4593a" providerId="ADAL" clId="{8048685E-AAC4-473E-8F9A-87ED16F940B0}" dt="2024-05-28T21:15:12.892" v="4535" actId="47"/>
        <pc:sldMkLst>
          <pc:docMk/>
          <pc:sldMk cId="396329146" sldId="274"/>
        </pc:sldMkLst>
      </pc:sldChg>
      <pc:sldChg chg="addSp modSp mod">
        <pc:chgData name="Dale Markey-Crimp" userId="5410400f-89fb-4064-8a03-d512fac4593a" providerId="ADAL" clId="{8048685E-AAC4-473E-8F9A-87ED16F940B0}" dt="2024-05-22T22:40:38.290" v="817" actId="207"/>
        <pc:sldMkLst>
          <pc:docMk/>
          <pc:sldMk cId="132812859" sldId="277"/>
        </pc:sldMkLst>
        <pc:spChg chg="mod">
          <ac:chgData name="Dale Markey-Crimp" userId="5410400f-89fb-4064-8a03-d512fac4593a" providerId="ADAL" clId="{8048685E-AAC4-473E-8F9A-87ED16F940B0}" dt="2024-05-22T22:40:38.290" v="817" actId="207"/>
          <ac:spMkLst>
            <pc:docMk/>
            <pc:sldMk cId="132812859" sldId="277"/>
            <ac:spMk id="2" creationId="{89BCD88F-9305-0612-D21A-C7AE694AC1C6}"/>
          </ac:spMkLst>
        </pc:spChg>
        <pc:picChg chg="add mod">
          <ac:chgData name="Dale Markey-Crimp" userId="5410400f-89fb-4064-8a03-d512fac4593a" providerId="ADAL" clId="{8048685E-AAC4-473E-8F9A-87ED16F940B0}" dt="2024-05-22T21:16:48.629" v="30" actId="1076"/>
          <ac:picMkLst>
            <pc:docMk/>
            <pc:sldMk cId="132812859" sldId="277"/>
            <ac:picMk id="5" creationId="{B4CA265D-14DC-281A-77CE-DD533CA43552}"/>
          </ac:picMkLst>
        </pc:picChg>
      </pc:sldChg>
      <pc:sldChg chg="addSp delSp modSp add mod">
        <pc:chgData name="Dale Markey-Crimp" userId="5410400f-89fb-4064-8a03-d512fac4593a" providerId="ADAL" clId="{8048685E-AAC4-473E-8F9A-87ED16F940B0}" dt="2024-05-22T22:41:26.444" v="825" actId="2711"/>
        <pc:sldMkLst>
          <pc:docMk/>
          <pc:sldMk cId="500347214" sldId="278"/>
        </pc:sldMkLst>
        <pc:spChg chg="mod">
          <ac:chgData name="Dale Markey-Crimp" userId="5410400f-89fb-4064-8a03-d512fac4593a" providerId="ADAL" clId="{8048685E-AAC4-473E-8F9A-87ED16F940B0}" dt="2024-05-22T22:40:42.928" v="818" actId="207"/>
          <ac:spMkLst>
            <pc:docMk/>
            <pc:sldMk cId="500347214" sldId="278"/>
            <ac:spMk id="2" creationId="{89BCD88F-9305-0612-D21A-C7AE694AC1C6}"/>
          </ac:spMkLst>
        </pc:spChg>
        <pc:spChg chg="del">
          <ac:chgData name="Dale Markey-Crimp" userId="5410400f-89fb-4064-8a03-d512fac4593a" providerId="ADAL" clId="{8048685E-AAC4-473E-8F9A-87ED16F940B0}" dt="2024-05-22T21:16:15.295" v="25" actId="478"/>
          <ac:spMkLst>
            <pc:docMk/>
            <pc:sldMk cId="500347214" sldId="278"/>
            <ac:spMk id="3" creationId="{4B91E8D8-3347-842C-F529-74B51132E5E8}"/>
          </ac:spMkLst>
        </pc:spChg>
        <pc:spChg chg="add del mod">
          <ac:chgData name="Dale Markey-Crimp" userId="5410400f-89fb-4064-8a03-d512fac4593a" providerId="ADAL" clId="{8048685E-AAC4-473E-8F9A-87ED16F940B0}" dt="2024-05-22T21:18:53.697" v="31" actId="1032"/>
          <ac:spMkLst>
            <pc:docMk/>
            <pc:sldMk cId="500347214" sldId="278"/>
            <ac:spMk id="5" creationId="{F0874EA5-E7D2-9F94-CCAA-53F2AB0BE2CA}"/>
          </ac:spMkLst>
        </pc:spChg>
        <pc:graphicFrameChg chg="add mod modGraphic">
          <ac:chgData name="Dale Markey-Crimp" userId="5410400f-89fb-4064-8a03-d512fac4593a" providerId="ADAL" clId="{8048685E-AAC4-473E-8F9A-87ED16F940B0}" dt="2024-05-22T22:41:26.444" v="825" actId="2711"/>
          <ac:graphicFrameMkLst>
            <pc:docMk/>
            <pc:sldMk cId="500347214" sldId="278"/>
            <ac:graphicFrameMk id="6" creationId="{A0CEB31D-0711-5972-5322-220CE55704D0}"/>
          </ac:graphicFrameMkLst>
        </pc:graphicFrameChg>
      </pc:sldChg>
      <pc:sldChg chg="addSp delSp modSp add mod modAnim">
        <pc:chgData name="Dale Markey-Crimp" userId="5410400f-89fb-4064-8a03-d512fac4593a" providerId="ADAL" clId="{8048685E-AAC4-473E-8F9A-87ED16F940B0}" dt="2024-05-22T22:42:54.140" v="1000"/>
        <pc:sldMkLst>
          <pc:docMk/>
          <pc:sldMk cId="1432966370" sldId="279"/>
        </pc:sldMkLst>
        <pc:spChg chg="add mod">
          <ac:chgData name="Dale Markey-Crimp" userId="5410400f-89fb-4064-8a03-d512fac4593a" providerId="ADAL" clId="{8048685E-AAC4-473E-8F9A-87ED16F940B0}" dt="2024-05-22T22:34:03.859" v="503" actId="14100"/>
          <ac:spMkLst>
            <pc:docMk/>
            <pc:sldMk cId="1432966370" sldId="279"/>
            <ac:spMk id="4" creationId="{4E313CDF-CD34-B515-C5C0-AB9ABC0E0385}"/>
          </ac:spMkLst>
        </pc:spChg>
        <pc:spChg chg="add del mod">
          <ac:chgData name="Dale Markey-Crimp" userId="5410400f-89fb-4064-8a03-d512fac4593a" providerId="ADAL" clId="{8048685E-AAC4-473E-8F9A-87ED16F940B0}" dt="2024-05-22T22:37:52.069" v="653" actId="207"/>
          <ac:spMkLst>
            <pc:docMk/>
            <pc:sldMk cId="1432966370" sldId="279"/>
            <ac:spMk id="5" creationId="{F7DBFFE5-8433-5C21-DE8D-3D432CCC509D}"/>
          </ac:spMkLst>
        </pc:spChg>
        <pc:spChg chg="add del mod">
          <ac:chgData name="Dale Markey-Crimp" userId="5410400f-89fb-4064-8a03-d512fac4593a" providerId="ADAL" clId="{8048685E-AAC4-473E-8F9A-87ED16F940B0}" dt="2024-05-22T22:34:07.721" v="512" actId="11529"/>
          <ac:spMkLst>
            <pc:docMk/>
            <pc:sldMk cId="1432966370" sldId="279"/>
            <ac:spMk id="7" creationId="{B9FA0058-FAE0-3D3A-75CA-83E665854F9E}"/>
          </ac:spMkLst>
        </pc:spChg>
        <pc:spChg chg="add mod">
          <ac:chgData name="Dale Markey-Crimp" userId="5410400f-89fb-4064-8a03-d512fac4593a" providerId="ADAL" clId="{8048685E-AAC4-473E-8F9A-87ED16F940B0}" dt="2024-05-22T22:39:14.885" v="800" actId="20577"/>
          <ac:spMkLst>
            <pc:docMk/>
            <pc:sldMk cId="1432966370" sldId="279"/>
            <ac:spMk id="8" creationId="{19654133-36BD-137A-29A3-D424356CD698}"/>
          </ac:spMkLst>
        </pc:spChg>
        <pc:spChg chg="add mod">
          <ac:chgData name="Dale Markey-Crimp" userId="5410400f-89fb-4064-8a03-d512fac4593a" providerId="ADAL" clId="{8048685E-AAC4-473E-8F9A-87ED16F940B0}" dt="2024-05-22T22:37:54.772" v="654" actId="207"/>
          <ac:spMkLst>
            <pc:docMk/>
            <pc:sldMk cId="1432966370" sldId="279"/>
            <ac:spMk id="9" creationId="{7B2D6262-4830-1052-99EF-3858942D6B21}"/>
          </ac:spMkLst>
        </pc:spChg>
        <pc:graphicFrameChg chg="del mod">
          <ac:chgData name="Dale Markey-Crimp" userId="5410400f-89fb-4064-8a03-d512fac4593a" providerId="ADAL" clId="{8048685E-AAC4-473E-8F9A-87ED16F940B0}" dt="2024-05-22T22:11:35.422" v="331" actId="478"/>
          <ac:graphicFrameMkLst>
            <pc:docMk/>
            <pc:sldMk cId="1432966370" sldId="279"/>
            <ac:graphicFrameMk id="6" creationId="{A0CEB31D-0711-5972-5322-220CE55704D0}"/>
          </ac:graphicFrameMkLst>
        </pc:graphicFrameChg>
      </pc:sldChg>
      <pc:sldChg chg="modSp add mod ord">
        <pc:chgData name="Dale Markey-Crimp" userId="5410400f-89fb-4064-8a03-d512fac4593a" providerId="ADAL" clId="{8048685E-AAC4-473E-8F9A-87ED16F940B0}" dt="2024-05-28T20:46:32.443" v="3428"/>
        <pc:sldMkLst>
          <pc:docMk/>
          <pc:sldMk cId="3740541109" sldId="280"/>
        </pc:sldMkLst>
        <pc:spChg chg="mod">
          <ac:chgData name="Dale Markey-Crimp" userId="5410400f-89fb-4064-8a03-d512fac4593a" providerId="ADAL" clId="{8048685E-AAC4-473E-8F9A-87ED16F940B0}" dt="2024-05-22T22:48:03.868" v="1123" actId="2711"/>
          <ac:spMkLst>
            <pc:docMk/>
            <pc:sldMk cId="3740541109" sldId="280"/>
            <ac:spMk id="4" creationId="{4E313CDF-CD34-B515-C5C0-AB9ABC0E0385}"/>
          </ac:spMkLst>
        </pc:spChg>
        <pc:spChg chg="mod">
          <ac:chgData name="Dale Markey-Crimp" userId="5410400f-89fb-4064-8a03-d512fac4593a" providerId="ADAL" clId="{8048685E-AAC4-473E-8F9A-87ED16F940B0}" dt="2024-05-22T22:47:25.596" v="1114" actId="20577"/>
          <ac:spMkLst>
            <pc:docMk/>
            <pc:sldMk cId="3740541109" sldId="280"/>
            <ac:spMk id="5" creationId="{F7DBFFE5-8433-5C21-DE8D-3D432CCC509D}"/>
          </ac:spMkLst>
        </pc:spChg>
      </pc:sldChg>
      <pc:sldChg chg="addSp delSp modSp add mod modAnim">
        <pc:chgData name="Dale Markey-Crimp" userId="5410400f-89fb-4064-8a03-d512fac4593a" providerId="ADAL" clId="{8048685E-AAC4-473E-8F9A-87ED16F940B0}" dt="2024-05-22T22:42:58.778" v="1001"/>
        <pc:sldMkLst>
          <pc:docMk/>
          <pc:sldMk cId="1976379752" sldId="281"/>
        </pc:sldMkLst>
        <pc:spChg chg="mod">
          <ac:chgData name="Dale Markey-Crimp" userId="5410400f-89fb-4064-8a03-d512fac4593a" providerId="ADAL" clId="{8048685E-AAC4-473E-8F9A-87ED16F940B0}" dt="2024-05-22T22:40:17.987" v="815" actId="207"/>
          <ac:spMkLst>
            <pc:docMk/>
            <pc:sldMk cId="1976379752" sldId="281"/>
            <ac:spMk id="2" creationId="{89BCD88F-9305-0612-D21A-C7AE694AC1C6}"/>
          </ac:spMkLst>
        </pc:spChg>
        <pc:spChg chg="del">
          <ac:chgData name="Dale Markey-Crimp" userId="5410400f-89fb-4064-8a03-d512fac4593a" providerId="ADAL" clId="{8048685E-AAC4-473E-8F9A-87ED16F940B0}" dt="2024-05-22T22:40:07.122" v="812" actId="478"/>
          <ac:spMkLst>
            <pc:docMk/>
            <pc:sldMk cId="1976379752" sldId="281"/>
            <ac:spMk id="4" creationId="{4E313CDF-CD34-B515-C5C0-AB9ABC0E0385}"/>
          </ac:spMkLst>
        </pc:spChg>
        <pc:spChg chg="mod">
          <ac:chgData name="Dale Markey-Crimp" userId="5410400f-89fb-4064-8a03-d512fac4593a" providerId="ADAL" clId="{8048685E-AAC4-473E-8F9A-87ED16F940B0}" dt="2024-05-22T22:39:54.018" v="810" actId="207"/>
          <ac:spMkLst>
            <pc:docMk/>
            <pc:sldMk cId="1976379752" sldId="281"/>
            <ac:spMk id="5" creationId="{F7DBFFE5-8433-5C21-DE8D-3D432CCC509D}"/>
          </ac:spMkLst>
        </pc:spChg>
        <pc:spChg chg="add del mod">
          <ac:chgData name="Dale Markey-Crimp" userId="5410400f-89fb-4064-8a03-d512fac4593a" providerId="ADAL" clId="{8048685E-AAC4-473E-8F9A-87ED16F940B0}" dt="2024-05-22T22:40:10.915" v="814" actId="478"/>
          <ac:spMkLst>
            <pc:docMk/>
            <pc:sldMk cId="1976379752" sldId="281"/>
            <ac:spMk id="6" creationId="{1A91354C-B0D6-5EDF-072F-9CC2A404EAF5}"/>
          </ac:spMkLst>
        </pc:spChg>
        <pc:spChg chg="add mod">
          <ac:chgData name="Dale Markey-Crimp" userId="5410400f-89fb-4064-8a03-d512fac4593a" providerId="ADAL" clId="{8048685E-AAC4-473E-8F9A-87ED16F940B0}" dt="2024-05-22T22:40:07.474" v="813"/>
          <ac:spMkLst>
            <pc:docMk/>
            <pc:sldMk cId="1976379752" sldId="281"/>
            <ac:spMk id="7" creationId="{1F458931-F3FA-145D-64A3-A5D7B968A7F9}"/>
          </ac:spMkLst>
        </pc:spChg>
        <pc:spChg chg="mod">
          <ac:chgData name="Dale Markey-Crimp" userId="5410400f-89fb-4064-8a03-d512fac4593a" providerId="ADAL" clId="{8048685E-AAC4-473E-8F9A-87ED16F940B0}" dt="2024-05-22T22:42:46.739" v="999" actId="20577"/>
          <ac:spMkLst>
            <pc:docMk/>
            <pc:sldMk cId="1976379752" sldId="281"/>
            <ac:spMk id="8" creationId="{19654133-36BD-137A-29A3-D424356CD698}"/>
          </ac:spMkLst>
        </pc:spChg>
        <pc:spChg chg="mod">
          <ac:chgData name="Dale Markey-Crimp" userId="5410400f-89fb-4064-8a03-d512fac4593a" providerId="ADAL" clId="{8048685E-AAC4-473E-8F9A-87ED16F940B0}" dt="2024-05-22T22:39:56.702" v="811" actId="207"/>
          <ac:spMkLst>
            <pc:docMk/>
            <pc:sldMk cId="1976379752" sldId="281"/>
            <ac:spMk id="9" creationId="{7B2D6262-4830-1052-99EF-3858942D6B21}"/>
          </ac:spMkLst>
        </pc:spChg>
      </pc:sldChg>
      <pc:sldChg chg="add del">
        <pc:chgData name="Dale Markey-Crimp" userId="5410400f-89fb-4064-8a03-d512fac4593a" providerId="ADAL" clId="{8048685E-AAC4-473E-8F9A-87ED16F940B0}" dt="2024-05-22T22:48:45.798" v="1125" actId="2696"/>
        <pc:sldMkLst>
          <pc:docMk/>
          <pc:sldMk cId="3087725348" sldId="282"/>
        </pc:sldMkLst>
      </pc:sldChg>
      <pc:sldChg chg="modSp add mod ord">
        <pc:chgData name="Dale Markey-Crimp" userId="5410400f-89fb-4064-8a03-d512fac4593a" providerId="ADAL" clId="{8048685E-AAC4-473E-8F9A-87ED16F940B0}" dt="2024-05-22T22:49:12.227" v="1172" actId="404"/>
        <pc:sldMkLst>
          <pc:docMk/>
          <pc:sldMk cId="4126845685" sldId="282"/>
        </pc:sldMkLst>
        <pc:spChg chg="mod">
          <ac:chgData name="Dale Markey-Crimp" userId="5410400f-89fb-4064-8a03-d512fac4593a" providerId="ADAL" clId="{8048685E-AAC4-473E-8F9A-87ED16F940B0}" dt="2024-05-22T22:49:12.227" v="1172" actId="404"/>
          <ac:spMkLst>
            <pc:docMk/>
            <pc:sldMk cId="4126845685" sldId="282"/>
            <ac:spMk id="4" creationId="{B929E69B-B357-7E8D-AFC4-65E7742E9D46}"/>
          </ac:spMkLst>
        </pc:spChg>
      </pc:sldChg>
      <pc:sldChg chg="modSp add mod">
        <pc:chgData name="Dale Markey-Crimp" userId="5410400f-89fb-4064-8a03-d512fac4593a" providerId="ADAL" clId="{8048685E-AAC4-473E-8F9A-87ED16F940B0}" dt="2024-05-22T22:49:30.335" v="1184" actId="403"/>
        <pc:sldMkLst>
          <pc:docMk/>
          <pc:sldMk cId="2217412753" sldId="283"/>
        </pc:sldMkLst>
        <pc:spChg chg="mod">
          <ac:chgData name="Dale Markey-Crimp" userId="5410400f-89fb-4064-8a03-d512fac4593a" providerId="ADAL" clId="{8048685E-AAC4-473E-8F9A-87ED16F940B0}" dt="2024-05-22T22:49:30.335" v="1184" actId="403"/>
          <ac:spMkLst>
            <pc:docMk/>
            <pc:sldMk cId="2217412753" sldId="283"/>
            <ac:spMk id="4" creationId="{B929E69B-B357-7E8D-AFC4-65E7742E9D46}"/>
          </ac:spMkLst>
        </pc:spChg>
      </pc:sldChg>
      <pc:sldChg chg="new del">
        <pc:chgData name="Dale Markey-Crimp" userId="5410400f-89fb-4064-8a03-d512fac4593a" providerId="ADAL" clId="{8048685E-AAC4-473E-8F9A-87ED16F940B0}" dt="2024-05-22T22:54:44.037" v="1186" actId="2696"/>
        <pc:sldMkLst>
          <pc:docMk/>
          <pc:sldMk cId="3664063866" sldId="284"/>
        </pc:sldMkLst>
      </pc:sldChg>
      <pc:sldChg chg="addSp modSp new mod">
        <pc:chgData name="Dale Markey-Crimp" userId="5410400f-89fb-4064-8a03-d512fac4593a" providerId="ADAL" clId="{8048685E-AAC4-473E-8F9A-87ED16F940B0}" dt="2024-05-22T23:10:32.234" v="2183" actId="122"/>
        <pc:sldMkLst>
          <pc:docMk/>
          <pc:sldMk cId="3993379232" sldId="284"/>
        </pc:sldMkLst>
        <pc:spChg chg="mod">
          <ac:chgData name="Dale Markey-Crimp" userId="5410400f-89fb-4064-8a03-d512fac4593a" providerId="ADAL" clId="{8048685E-AAC4-473E-8F9A-87ED16F940B0}" dt="2024-05-22T22:59:26.984" v="1299" actId="20577"/>
          <ac:spMkLst>
            <pc:docMk/>
            <pc:sldMk cId="3993379232" sldId="284"/>
            <ac:spMk id="2" creationId="{DB7BF8E2-66E5-729A-26DA-384DE1593202}"/>
          </ac:spMkLst>
        </pc:spChg>
        <pc:spChg chg="mod">
          <ac:chgData name="Dale Markey-Crimp" userId="5410400f-89fb-4064-8a03-d512fac4593a" providerId="ADAL" clId="{8048685E-AAC4-473E-8F9A-87ED16F940B0}" dt="2024-05-22T23:01:05.467" v="1393" actId="2711"/>
          <ac:spMkLst>
            <pc:docMk/>
            <pc:sldMk cId="3993379232" sldId="284"/>
            <ac:spMk id="3" creationId="{DB3B7332-489E-5D99-6373-D8420F8F9F12}"/>
          </ac:spMkLst>
        </pc:spChg>
        <pc:spChg chg="add mod">
          <ac:chgData name="Dale Markey-Crimp" userId="5410400f-89fb-4064-8a03-d512fac4593a" providerId="ADAL" clId="{8048685E-AAC4-473E-8F9A-87ED16F940B0}" dt="2024-05-22T23:10:02.036" v="2176" actId="1076"/>
          <ac:spMkLst>
            <pc:docMk/>
            <pc:sldMk cId="3993379232" sldId="284"/>
            <ac:spMk id="4" creationId="{98CFB5C8-F6F4-31A6-8057-53E1F1C1BA58}"/>
          </ac:spMkLst>
        </pc:spChg>
        <pc:spChg chg="add mod">
          <ac:chgData name="Dale Markey-Crimp" userId="5410400f-89fb-4064-8a03-d512fac4593a" providerId="ADAL" clId="{8048685E-AAC4-473E-8F9A-87ED16F940B0}" dt="2024-05-22T23:01:11.972" v="1395" actId="2711"/>
          <ac:spMkLst>
            <pc:docMk/>
            <pc:sldMk cId="3993379232" sldId="284"/>
            <ac:spMk id="5" creationId="{01568857-D8FF-849D-66FC-4A8DCEACE8DA}"/>
          </ac:spMkLst>
        </pc:spChg>
        <pc:spChg chg="add mod">
          <ac:chgData name="Dale Markey-Crimp" userId="5410400f-89fb-4064-8a03-d512fac4593a" providerId="ADAL" clId="{8048685E-AAC4-473E-8F9A-87ED16F940B0}" dt="2024-05-22T23:10:25.740" v="2181" actId="122"/>
          <ac:spMkLst>
            <pc:docMk/>
            <pc:sldMk cId="3993379232" sldId="284"/>
            <ac:spMk id="6" creationId="{B6275CC0-3074-FE7F-6CA9-752446FE0E7A}"/>
          </ac:spMkLst>
        </pc:spChg>
        <pc:spChg chg="add mod">
          <ac:chgData name="Dale Markey-Crimp" userId="5410400f-89fb-4064-8a03-d512fac4593a" providerId="ADAL" clId="{8048685E-AAC4-473E-8F9A-87ED16F940B0}" dt="2024-05-22T23:06:28.434" v="1661"/>
          <ac:spMkLst>
            <pc:docMk/>
            <pc:sldMk cId="3993379232" sldId="284"/>
            <ac:spMk id="7" creationId="{BAE5ACAF-6375-709A-FCC6-BD25F35D0009}"/>
          </ac:spMkLst>
        </pc:spChg>
        <pc:spChg chg="add mod">
          <ac:chgData name="Dale Markey-Crimp" userId="5410400f-89fb-4064-8a03-d512fac4593a" providerId="ADAL" clId="{8048685E-AAC4-473E-8F9A-87ED16F940B0}" dt="2024-05-22T23:10:28.867" v="2182" actId="122"/>
          <ac:spMkLst>
            <pc:docMk/>
            <pc:sldMk cId="3993379232" sldId="284"/>
            <ac:spMk id="8" creationId="{CBB8E098-C8B4-D14C-FB76-46B7B8B99EC6}"/>
          </ac:spMkLst>
        </pc:spChg>
        <pc:spChg chg="add mod">
          <ac:chgData name="Dale Markey-Crimp" userId="5410400f-89fb-4064-8a03-d512fac4593a" providerId="ADAL" clId="{8048685E-AAC4-473E-8F9A-87ED16F940B0}" dt="2024-05-22T23:10:32.234" v="2183" actId="122"/>
          <ac:spMkLst>
            <pc:docMk/>
            <pc:sldMk cId="3993379232" sldId="284"/>
            <ac:spMk id="9" creationId="{BE7ED6BF-F683-157C-B49E-69C047F87B68}"/>
          </ac:spMkLst>
        </pc:spChg>
      </pc:sldChg>
      <pc:sldChg chg="modSp new mod">
        <pc:chgData name="Dale Markey-Crimp" userId="5410400f-89fb-4064-8a03-d512fac4593a" providerId="ADAL" clId="{8048685E-AAC4-473E-8F9A-87ED16F940B0}" dt="2024-05-28T18:26:57.924" v="2594" actId="113"/>
        <pc:sldMkLst>
          <pc:docMk/>
          <pc:sldMk cId="3379532883" sldId="285"/>
        </pc:sldMkLst>
        <pc:spChg chg="mod">
          <ac:chgData name="Dale Markey-Crimp" userId="5410400f-89fb-4064-8a03-d512fac4593a" providerId="ADAL" clId="{8048685E-AAC4-473E-8F9A-87ED16F940B0}" dt="2024-05-28T18:24:52.886" v="2232" actId="20577"/>
          <ac:spMkLst>
            <pc:docMk/>
            <pc:sldMk cId="3379532883" sldId="285"/>
            <ac:spMk id="2" creationId="{771EF725-1637-B3A0-FF3E-6EA94CA6E3D1}"/>
          </ac:spMkLst>
        </pc:spChg>
        <pc:spChg chg="mod">
          <ac:chgData name="Dale Markey-Crimp" userId="5410400f-89fb-4064-8a03-d512fac4593a" providerId="ADAL" clId="{8048685E-AAC4-473E-8F9A-87ED16F940B0}" dt="2024-05-28T18:26:57.924" v="2594" actId="113"/>
          <ac:spMkLst>
            <pc:docMk/>
            <pc:sldMk cId="3379532883" sldId="285"/>
            <ac:spMk id="3" creationId="{49A453DF-4CCE-A076-802C-0769FFA564F6}"/>
          </ac:spMkLst>
        </pc:spChg>
      </pc:sldChg>
      <pc:sldChg chg="addSp modSp add mod">
        <pc:chgData name="Dale Markey-Crimp" userId="5410400f-89fb-4064-8a03-d512fac4593a" providerId="ADAL" clId="{8048685E-AAC4-473E-8F9A-87ED16F940B0}" dt="2024-05-28T20:33:32.404" v="3195" actId="404"/>
        <pc:sldMkLst>
          <pc:docMk/>
          <pc:sldMk cId="4206623296" sldId="286"/>
        </pc:sldMkLst>
        <pc:spChg chg="mod">
          <ac:chgData name="Dale Markey-Crimp" userId="5410400f-89fb-4064-8a03-d512fac4593a" providerId="ADAL" clId="{8048685E-AAC4-473E-8F9A-87ED16F940B0}" dt="2024-05-28T18:27:07.119" v="2596" actId="20577"/>
          <ac:spMkLst>
            <pc:docMk/>
            <pc:sldMk cId="4206623296" sldId="286"/>
            <ac:spMk id="2" creationId="{771EF725-1637-B3A0-FF3E-6EA94CA6E3D1}"/>
          </ac:spMkLst>
        </pc:spChg>
        <pc:spChg chg="mod">
          <ac:chgData name="Dale Markey-Crimp" userId="5410400f-89fb-4064-8a03-d512fac4593a" providerId="ADAL" clId="{8048685E-AAC4-473E-8F9A-87ED16F940B0}" dt="2024-05-28T20:26:14.296" v="2952" actId="1038"/>
          <ac:spMkLst>
            <pc:docMk/>
            <pc:sldMk cId="4206623296" sldId="286"/>
            <ac:spMk id="3" creationId="{49A453DF-4CCE-A076-802C-0769FFA564F6}"/>
          </ac:spMkLst>
        </pc:spChg>
        <pc:spChg chg="add mod">
          <ac:chgData name="Dale Markey-Crimp" userId="5410400f-89fb-4064-8a03-d512fac4593a" providerId="ADAL" clId="{8048685E-AAC4-473E-8F9A-87ED16F940B0}" dt="2024-05-28T20:26:14.296" v="2952" actId="1038"/>
          <ac:spMkLst>
            <pc:docMk/>
            <pc:sldMk cId="4206623296" sldId="286"/>
            <ac:spMk id="4" creationId="{76EBAEA1-5DF3-8D48-B60B-FC0BEB964A98}"/>
          </ac:spMkLst>
        </pc:spChg>
        <pc:spChg chg="add mod">
          <ac:chgData name="Dale Markey-Crimp" userId="5410400f-89fb-4064-8a03-d512fac4593a" providerId="ADAL" clId="{8048685E-AAC4-473E-8F9A-87ED16F940B0}" dt="2024-05-28T20:33:32.404" v="3195" actId="404"/>
          <ac:spMkLst>
            <pc:docMk/>
            <pc:sldMk cId="4206623296" sldId="286"/>
            <ac:spMk id="5" creationId="{AEAD58E9-0919-D7D5-ED7E-2934426EC5BC}"/>
          </ac:spMkLst>
        </pc:spChg>
        <pc:spChg chg="add mod">
          <ac:chgData name="Dale Markey-Crimp" userId="5410400f-89fb-4064-8a03-d512fac4593a" providerId="ADAL" clId="{8048685E-AAC4-473E-8F9A-87ED16F940B0}" dt="2024-05-28T18:30:14.871" v="2851" actId="208"/>
          <ac:spMkLst>
            <pc:docMk/>
            <pc:sldMk cId="4206623296" sldId="286"/>
            <ac:spMk id="6" creationId="{8A54CC5B-2617-9A74-CEC9-A2E133623812}"/>
          </ac:spMkLst>
        </pc:spChg>
        <pc:spChg chg="add mod">
          <ac:chgData name="Dale Markey-Crimp" userId="5410400f-89fb-4064-8a03-d512fac4593a" providerId="ADAL" clId="{8048685E-AAC4-473E-8F9A-87ED16F940B0}" dt="2024-05-28T18:31:05.102" v="2857" actId="208"/>
          <ac:spMkLst>
            <pc:docMk/>
            <pc:sldMk cId="4206623296" sldId="286"/>
            <ac:spMk id="7" creationId="{120EFB14-241C-FF22-7A88-C7E7A279DDCF}"/>
          </ac:spMkLst>
        </pc:spChg>
        <pc:spChg chg="add mod">
          <ac:chgData name="Dale Markey-Crimp" userId="5410400f-89fb-4064-8a03-d512fac4593a" providerId="ADAL" clId="{8048685E-AAC4-473E-8F9A-87ED16F940B0}" dt="2024-05-28T18:31:10.551" v="2859" actId="208"/>
          <ac:spMkLst>
            <pc:docMk/>
            <pc:sldMk cId="4206623296" sldId="286"/>
            <ac:spMk id="8" creationId="{5A7E14DE-F570-0E8B-85A3-4DB164EA3952}"/>
          </ac:spMkLst>
        </pc:spChg>
      </pc:sldChg>
      <pc:sldChg chg="addSp delSp modSp add mod delAnim">
        <pc:chgData name="Dale Markey-Crimp" userId="5410400f-89fb-4064-8a03-d512fac4593a" providerId="ADAL" clId="{8048685E-AAC4-473E-8F9A-87ED16F940B0}" dt="2024-05-28T20:23:14.346" v="2929" actId="14100"/>
        <pc:sldMkLst>
          <pc:docMk/>
          <pc:sldMk cId="3078456539" sldId="287"/>
        </pc:sldMkLst>
        <pc:spChg chg="mod">
          <ac:chgData name="Dale Markey-Crimp" userId="5410400f-89fb-4064-8a03-d512fac4593a" providerId="ADAL" clId="{8048685E-AAC4-473E-8F9A-87ED16F940B0}" dt="2024-05-28T20:19:47.551" v="2868" actId="20577"/>
          <ac:spMkLst>
            <pc:docMk/>
            <pc:sldMk cId="3078456539" sldId="287"/>
            <ac:spMk id="2" creationId="{89BCD88F-9305-0612-D21A-C7AE694AC1C6}"/>
          </ac:spMkLst>
        </pc:spChg>
        <pc:spChg chg="add mod">
          <ac:chgData name="Dale Markey-Crimp" userId="5410400f-89fb-4064-8a03-d512fac4593a" providerId="ADAL" clId="{8048685E-AAC4-473E-8F9A-87ED16F940B0}" dt="2024-05-28T20:20:32.307" v="2882" actId="207"/>
          <ac:spMkLst>
            <pc:docMk/>
            <pc:sldMk cId="3078456539" sldId="287"/>
            <ac:spMk id="3" creationId="{C5B23C56-CED9-D899-35D7-0462407F1F74}"/>
          </ac:spMkLst>
        </pc:spChg>
        <pc:spChg chg="add mod">
          <ac:chgData name="Dale Markey-Crimp" userId="5410400f-89fb-4064-8a03-d512fac4593a" providerId="ADAL" clId="{8048685E-AAC4-473E-8F9A-87ED16F940B0}" dt="2024-05-28T20:20:12.568" v="2876" actId="1076"/>
          <ac:spMkLst>
            <pc:docMk/>
            <pc:sldMk cId="3078456539" sldId="287"/>
            <ac:spMk id="4" creationId="{1E034E4B-57B2-B17D-36DB-77E88D36FFA0}"/>
          </ac:spMkLst>
        </pc:spChg>
        <pc:spChg chg="mod">
          <ac:chgData name="Dale Markey-Crimp" userId="5410400f-89fb-4064-8a03-d512fac4593a" providerId="ADAL" clId="{8048685E-AAC4-473E-8F9A-87ED16F940B0}" dt="2024-05-28T20:20:26.346" v="2881" actId="207"/>
          <ac:spMkLst>
            <pc:docMk/>
            <pc:sldMk cId="3078456539" sldId="287"/>
            <ac:spMk id="5" creationId="{F7DBFFE5-8433-5C21-DE8D-3D432CCC509D}"/>
          </ac:spMkLst>
        </pc:spChg>
        <pc:spChg chg="add mod">
          <ac:chgData name="Dale Markey-Crimp" userId="5410400f-89fb-4064-8a03-d512fac4593a" providerId="ADAL" clId="{8048685E-AAC4-473E-8F9A-87ED16F940B0}" dt="2024-05-28T20:21:44.396" v="2921" actId="1076"/>
          <ac:spMkLst>
            <pc:docMk/>
            <pc:sldMk cId="3078456539" sldId="287"/>
            <ac:spMk id="6" creationId="{39A486B1-4B3F-1B5B-10EA-1BA307765907}"/>
          </ac:spMkLst>
        </pc:spChg>
        <pc:spChg chg="mod">
          <ac:chgData name="Dale Markey-Crimp" userId="5410400f-89fb-4064-8a03-d512fac4593a" providerId="ADAL" clId="{8048685E-AAC4-473E-8F9A-87ED16F940B0}" dt="2024-05-28T20:22:52.206" v="2924" actId="20577"/>
          <ac:spMkLst>
            <pc:docMk/>
            <pc:sldMk cId="3078456539" sldId="287"/>
            <ac:spMk id="7" creationId="{1F458931-F3FA-145D-64A3-A5D7B968A7F9}"/>
          </ac:spMkLst>
        </pc:spChg>
        <pc:spChg chg="del">
          <ac:chgData name="Dale Markey-Crimp" userId="5410400f-89fb-4064-8a03-d512fac4593a" providerId="ADAL" clId="{8048685E-AAC4-473E-8F9A-87ED16F940B0}" dt="2024-05-28T20:19:55.847" v="2870" actId="478"/>
          <ac:spMkLst>
            <pc:docMk/>
            <pc:sldMk cId="3078456539" sldId="287"/>
            <ac:spMk id="8" creationId="{19654133-36BD-137A-29A3-D424356CD698}"/>
          </ac:spMkLst>
        </pc:spChg>
        <pc:spChg chg="del">
          <ac:chgData name="Dale Markey-Crimp" userId="5410400f-89fb-4064-8a03-d512fac4593a" providerId="ADAL" clId="{8048685E-AAC4-473E-8F9A-87ED16F940B0}" dt="2024-05-28T20:19:50.696" v="2869" actId="478"/>
          <ac:spMkLst>
            <pc:docMk/>
            <pc:sldMk cId="3078456539" sldId="287"/>
            <ac:spMk id="9" creationId="{7B2D6262-4830-1052-99EF-3858942D6B21}"/>
          </ac:spMkLst>
        </pc:spChg>
        <pc:spChg chg="add mod">
          <ac:chgData name="Dale Markey-Crimp" userId="5410400f-89fb-4064-8a03-d512fac4593a" providerId="ADAL" clId="{8048685E-AAC4-473E-8F9A-87ED16F940B0}" dt="2024-05-28T20:23:14.346" v="2929" actId="14100"/>
          <ac:spMkLst>
            <pc:docMk/>
            <pc:sldMk cId="3078456539" sldId="287"/>
            <ac:spMk id="10" creationId="{E87E8C54-B6FC-7E77-52A2-B6B75938DAC2}"/>
          </ac:spMkLst>
        </pc:spChg>
      </pc:sldChg>
      <pc:sldChg chg="delSp modSp add mod">
        <pc:chgData name="Dale Markey-Crimp" userId="5410400f-89fb-4064-8a03-d512fac4593a" providerId="ADAL" clId="{8048685E-AAC4-473E-8F9A-87ED16F940B0}" dt="2024-05-28T20:34:02.932" v="3196" actId="113"/>
        <pc:sldMkLst>
          <pc:docMk/>
          <pc:sldMk cId="2311048534" sldId="288"/>
        </pc:sldMkLst>
        <pc:spChg chg="mod">
          <ac:chgData name="Dale Markey-Crimp" userId="5410400f-89fb-4064-8a03-d512fac4593a" providerId="ADAL" clId="{8048685E-AAC4-473E-8F9A-87ED16F940B0}" dt="2024-05-28T20:34:02.932" v="3196" actId="113"/>
          <ac:spMkLst>
            <pc:docMk/>
            <pc:sldMk cId="2311048534" sldId="288"/>
            <ac:spMk id="3" creationId="{49A453DF-4CCE-A076-802C-0769FFA564F6}"/>
          </ac:spMkLst>
        </pc:spChg>
        <pc:spChg chg="del">
          <ac:chgData name="Dale Markey-Crimp" userId="5410400f-89fb-4064-8a03-d512fac4593a" providerId="ADAL" clId="{8048685E-AAC4-473E-8F9A-87ED16F940B0}" dt="2024-05-28T20:28:51.712" v="2958" actId="478"/>
          <ac:spMkLst>
            <pc:docMk/>
            <pc:sldMk cId="2311048534" sldId="288"/>
            <ac:spMk id="4" creationId="{76EBAEA1-5DF3-8D48-B60B-FC0BEB964A98}"/>
          </ac:spMkLst>
        </pc:spChg>
        <pc:spChg chg="del">
          <ac:chgData name="Dale Markey-Crimp" userId="5410400f-89fb-4064-8a03-d512fac4593a" providerId="ADAL" clId="{8048685E-AAC4-473E-8F9A-87ED16F940B0}" dt="2024-05-28T20:28:53.429" v="2959" actId="478"/>
          <ac:spMkLst>
            <pc:docMk/>
            <pc:sldMk cId="2311048534" sldId="288"/>
            <ac:spMk id="5" creationId="{AEAD58E9-0919-D7D5-ED7E-2934426EC5BC}"/>
          </ac:spMkLst>
        </pc:spChg>
        <pc:spChg chg="del">
          <ac:chgData name="Dale Markey-Crimp" userId="5410400f-89fb-4064-8a03-d512fac4593a" providerId="ADAL" clId="{8048685E-AAC4-473E-8F9A-87ED16F940B0}" dt="2024-05-28T20:28:45.629" v="2954" actId="478"/>
          <ac:spMkLst>
            <pc:docMk/>
            <pc:sldMk cId="2311048534" sldId="288"/>
            <ac:spMk id="6" creationId="{8A54CC5B-2617-9A74-CEC9-A2E133623812}"/>
          </ac:spMkLst>
        </pc:spChg>
        <pc:spChg chg="del">
          <ac:chgData name="Dale Markey-Crimp" userId="5410400f-89fb-4064-8a03-d512fac4593a" providerId="ADAL" clId="{8048685E-AAC4-473E-8F9A-87ED16F940B0}" dt="2024-05-28T20:28:46.279" v="2955" actId="478"/>
          <ac:spMkLst>
            <pc:docMk/>
            <pc:sldMk cId="2311048534" sldId="288"/>
            <ac:spMk id="7" creationId="{120EFB14-241C-FF22-7A88-C7E7A279DDCF}"/>
          </ac:spMkLst>
        </pc:spChg>
        <pc:spChg chg="del">
          <ac:chgData name="Dale Markey-Crimp" userId="5410400f-89fb-4064-8a03-d512fac4593a" providerId="ADAL" clId="{8048685E-AAC4-473E-8F9A-87ED16F940B0}" dt="2024-05-28T20:28:46.929" v="2956" actId="478"/>
          <ac:spMkLst>
            <pc:docMk/>
            <pc:sldMk cId="2311048534" sldId="288"/>
            <ac:spMk id="8" creationId="{5A7E14DE-F570-0E8B-85A3-4DB164EA3952}"/>
          </ac:spMkLst>
        </pc:spChg>
      </pc:sldChg>
      <pc:sldChg chg="modSp add mod">
        <pc:chgData name="Dale Markey-Crimp" userId="5410400f-89fb-4064-8a03-d512fac4593a" providerId="ADAL" clId="{8048685E-AAC4-473E-8F9A-87ED16F940B0}" dt="2024-05-28T20:46:19.957" v="3426" actId="404"/>
        <pc:sldMkLst>
          <pc:docMk/>
          <pc:sldMk cId="2970951083" sldId="289"/>
        </pc:sldMkLst>
        <pc:spChg chg="mod">
          <ac:chgData name="Dale Markey-Crimp" userId="5410400f-89fb-4064-8a03-d512fac4593a" providerId="ADAL" clId="{8048685E-AAC4-473E-8F9A-87ED16F940B0}" dt="2024-05-28T20:46:19.957" v="3426" actId="404"/>
          <ac:spMkLst>
            <pc:docMk/>
            <pc:sldMk cId="2970951083" sldId="289"/>
            <ac:spMk id="3" creationId="{49A453DF-4CCE-A076-802C-0769FFA564F6}"/>
          </ac:spMkLst>
        </pc:spChg>
      </pc:sldChg>
      <pc:sldChg chg="addSp delSp modSp add mod">
        <pc:chgData name="Dale Markey-Crimp" userId="5410400f-89fb-4064-8a03-d512fac4593a" providerId="ADAL" clId="{8048685E-AAC4-473E-8F9A-87ED16F940B0}" dt="2024-05-28T21:04:53.555" v="4100" actId="688"/>
        <pc:sldMkLst>
          <pc:docMk/>
          <pc:sldMk cId="707070062" sldId="290"/>
        </pc:sldMkLst>
        <pc:spChg chg="mod">
          <ac:chgData name="Dale Markey-Crimp" userId="5410400f-89fb-4064-8a03-d512fac4593a" providerId="ADAL" clId="{8048685E-AAC4-473E-8F9A-87ED16F940B0}" dt="2024-05-28T20:46:43.463" v="3443" actId="20577"/>
          <ac:spMkLst>
            <pc:docMk/>
            <pc:sldMk cId="707070062" sldId="290"/>
            <ac:spMk id="2" creationId="{771EF725-1637-B3A0-FF3E-6EA94CA6E3D1}"/>
          </ac:spMkLst>
        </pc:spChg>
        <pc:spChg chg="del">
          <ac:chgData name="Dale Markey-Crimp" userId="5410400f-89fb-4064-8a03-d512fac4593a" providerId="ADAL" clId="{8048685E-AAC4-473E-8F9A-87ED16F940B0}" dt="2024-05-28T20:47:29.761" v="3444" actId="478"/>
          <ac:spMkLst>
            <pc:docMk/>
            <pc:sldMk cId="707070062" sldId="290"/>
            <ac:spMk id="3" creationId="{49A453DF-4CCE-A076-802C-0769FFA564F6}"/>
          </ac:spMkLst>
        </pc:spChg>
        <pc:spChg chg="add mod">
          <ac:chgData name="Dale Markey-Crimp" userId="5410400f-89fb-4064-8a03-d512fac4593a" providerId="ADAL" clId="{8048685E-AAC4-473E-8F9A-87ED16F940B0}" dt="2024-05-28T21:03:22.766" v="4023" actId="20577"/>
          <ac:spMkLst>
            <pc:docMk/>
            <pc:sldMk cId="707070062" sldId="290"/>
            <ac:spMk id="5" creationId="{8E2D0C7B-6030-8B2A-46C7-C22C48D12ED9}"/>
          </ac:spMkLst>
        </pc:spChg>
        <pc:spChg chg="add mod">
          <ac:chgData name="Dale Markey-Crimp" userId="5410400f-89fb-4064-8a03-d512fac4593a" providerId="ADAL" clId="{8048685E-AAC4-473E-8F9A-87ED16F940B0}" dt="2024-05-28T20:51:58.284" v="3850" actId="1076"/>
          <ac:spMkLst>
            <pc:docMk/>
            <pc:sldMk cId="707070062" sldId="290"/>
            <ac:spMk id="6" creationId="{ABCFED4F-7D4B-A6CA-6A8D-672264BB1C05}"/>
          </ac:spMkLst>
        </pc:spChg>
        <pc:spChg chg="add mod">
          <ac:chgData name="Dale Markey-Crimp" userId="5410400f-89fb-4064-8a03-d512fac4593a" providerId="ADAL" clId="{8048685E-AAC4-473E-8F9A-87ED16F940B0}" dt="2024-05-28T21:03:57.496" v="4091" actId="1036"/>
          <ac:spMkLst>
            <pc:docMk/>
            <pc:sldMk cId="707070062" sldId="290"/>
            <ac:spMk id="7" creationId="{7ABF45C5-480C-95B5-A85C-E8F459108C10}"/>
          </ac:spMkLst>
        </pc:spChg>
        <pc:spChg chg="add mod">
          <ac:chgData name="Dale Markey-Crimp" userId="5410400f-89fb-4064-8a03-d512fac4593a" providerId="ADAL" clId="{8048685E-AAC4-473E-8F9A-87ED16F940B0}" dt="2024-05-28T21:03:57.496" v="4091" actId="1036"/>
          <ac:spMkLst>
            <pc:docMk/>
            <pc:sldMk cId="707070062" sldId="290"/>
            <ac:spMk id="8" creationId="{9CABF88F-7104-673C-5C1B-C2260BE42ACD}"/>
          </ac:spMkLst>
        </pc:spChg>
        <pc:spChg chg="add mod">
          <ac:chgData name="Dale Markey-Crimp" userId="5410400f-89fb-4064-8a03-d512fac4593a" providerId="ADAL" clId="{8048685E-AAC4-473E-8F9A-87ED16F940B0}" dt="2024-05-28T21:03:43.143" v="4062" actId="1035"/>
          <ac:spMkLst>
            <pc:docMk/>
            <pc:sldMk cId="707070062" sldId="290"/>
            <ac:spMk id="9" creationId="{5EAE2B6E-DBBC-85F7-7A1F-DE58506686BE}"/>
          </ac:spMkLst>
        </pc:spChg>
        <pc:spChg chg="add mod">
          <ac:chgData name="Dale Markey-Crimp" userId="5410400f-89fb-4064-8a03-d512fac4593a" providerId="ADAL" clId="{8048685E-AAC4-473E-8F9A-87ED16F940B0}" dt="2024-05-28T21:03:43.143" v="4062" actId="1035"/>
          <ac:spMkLst>
            <pc:docMk/>
            <pc:sldMk cId="707070062" sldId="290"/>
            <ac:spMk id="21" creationId="{974DE0A1-F28C-AA1E-8505-EBF3FBEDCDD8}"/>
          </ac:spMkLst>
        </pc:spChg>
        <pc:spChg chg="add mod">
          <ac:chgData name="Dale Markey-Crimp" userId="5410400f-89fb-4064-8a03-d512fac4593a" providerId="ADAL" clId="{8048685E-AAC4-473E-8F9A-87ED16F940B0}" dt="2024-05-28T21:04:05.043" v="4093" actId="1076"/>
          <ac:spMkLst>
            <pc:docMk/>
            <pc:sldMk cId="707070062" sldId="290"/>
            <ac:spMk id="22" creationId="{8C630401-A738-7D49-49FB-D0519C80C803}"/>
          </ac:spMkLst>
        </pc:spChg>
        <pc:spChg chg="add mod">
          <ac:chgData name="Dale Markey-Crimp" userId="5410400f-89fb-4064-8a03-d512fac4593a" providerId="ADAL" clId="{8048685E-AAC4-473E-8F9A-87ED16F940B0}" dt="2024-05-28T21:04:53.555" v="4100" actId="688"/>
          <ac:spMkLst>
            <pc:docMk/>
            <pc:sldMk cId="707070062" sldId="290"/>
            <ac:spMk id="23" creationId="{2E315432-5C67-F26D-C94C-53164FE561D8}"/>
          </ac:spMkLst>
        </pc:spChg>
        <pc:grpChg chg="add del mod">
          <ac:chgData name="Dale Markey-Crimp" userId="5410400f-89fb-4064-8a03-d512fac4593a" providerId="ADAL" clId="{8048685E-AAC4-473E-8F9A-87ED16F940B0}" dt="2024-05-28T20:59:45.586" v="3946" actId="165"/>
          <ac:grpSpMkLst>
            <pc:docMk/>
            <pc:sldMk cId="707070062" sldId="290"/>
            <ac:grpSpMk id="16" creationId="{63F71530-A1DD-3804-35C2-16983ED5F37F}"/>
          </ac:grpSpMkLst>
        </pc:grpChg>
        <pc:picChg chg="add del mod topLvl">
          <ac:chgData name="Dale Markey-Crimp" userId="5410400f-89fb-4064-8a03-d512fac4593a" providerId="ADAL" clId="{8048685E-AAC4-473E-8F9A-87ED16F940B0}" dt="2024-05-28T20:59:51.921" v="3948" actId="21"/>
          <ac:picMkLst>
            <pc:docMk/>
            <pc:sldMk cId="707070062" sldId="290"/>
            <ac:picMk id="11" creationId="{582579EA-DBFF-905E-4838-A49B1C9D3379}"/>
          </ac:picMkLst>
        </pc:picChg>
        <pc:picChg chg="add del mod topLvl">
          <ac:chgData name="Dale Markey-Crimp" userId="5410400f-89fb-4064-8a03-d512fac4593a" providerId="ADAL" clId="{8048685E-AAC4-473E-8F9A-87ED16F940B0}" dt="2024-05-28T20:59:51.921" v="3948" actId="21"/>
          <ac:picMkLst>
            <pc:docMk/>
            <pc:sldMk cId="707070062" sldId="290"/>
            <ac:picMk id="13" creationId="{6E5BE878-196B-D7D1-2429-F4EF109B8C45}"/>
          </ac:picMkLst>
        </pc:picChg>
        <pc:picChg chg="add del mod topLvl">
          <ac:chgData name="Dale Markey-Crimp" userId="5410400f-89fb-4064-8a03-d512fac4593a" providerId="ADAL" clId="{8048685E-AAC4-473E-8F9A-87ED16F940B0}" dt="2024-05-28T20:59:51.921" v="3948" actId="21"/>
          <ac:picMkLst>
            <pc:docMk/>
            <pc:sldMk cId="707070062" sldId="290"/>
            <ac:picMk id="15" creationId="{4634CA88-DFC8-A656-5A25-BD1173CD53C9}"/>
          </ac:picMkLst>
        </pc:picChg>
        <pc:picChg chg="add del mod">
          <ac:chgData name="Dale Markey-Crimp" userId="5410400f-89fb-4064-8a03-d512fac4593a" providerId="ADAL" clId="{8048685E-AAC4-473E-8F9A-87ED16F940B0}" dt="2024-05-28T21:01:23.884" v="3959" actId="478"/>
          <ac:picMkLst>
            <pc:docMk/>
            <pc:sldMk cId="707070062" sldId="290"/>
            <ac:picMk id="18" creationId="{C9A96818-0F53-D5A1-7618-057D6C563531}"/>
          </ac:picMkLst>
        </pc:picChg>
        <pc:picChg chg="add mod modCrop">
          <ac:chgData name="Dale Markey-Crimp" userId="5410400f-89fb-4064-8a03-d512fac4593a" providerId="ADAL" clId="{8048685E-AAC4-473E-8F9A-87ED16F940B0}" dt="2024-05-28T21:02:04.442" v="3971"/>
          <ac:picMkLst>
            <pc:docMk/>
            <pc:sldMk cId="707070062" sldId="290"/>
            <ac:picMk id="20" creationId="{BF721AB4-EE3A-7B7B-7403-6EC683AF149E}"/>
          </ac:picMkLst>
        </pc:picChg>
      </pc:sldChg>
      <pc:sldChg chg="modSp add mod ord">
        <pc:chgData name="Dale Markey-Crimp" userId="5410400f-89fb-4064-8a03-d512fac4593a" providerId="ADAL" clId="{8048685E-AAC4-473E-8F9A-87ED16F940B0}" dt="2024-05-28T21:14:53.909" v="4530" actId="20577"/>
        <pc:sldMkLst>
          <pc:docMk/>
          <pc:sldMk cId="2166775435" sldId="291"/>
        </pc:sldMkLst>
        <pc:spChg chg="mod">
          <ac:chgData name="Dale Markey-Crimp" userId="5410400f-89fb-4064-8a03-d512fac4593a" providerId="ADAL" clId="{8048685E-AAC4-473E-8F9A-87ED16F940B0}" dt="2024-05-28T21:14:53.909" v="4530" actId="20577"/>
          <ac:spMkLst>
            <pc:docMk/>
            <pc:sldMk cId="2166775435" sldId="291"/>
            <ac:spMk id="4" creationId="{B929E69B-B357-7E8D-AFC4-65E7742E9D4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D849B9-E69B-4324-AFE9-5354828B68EB}" type="doc">
      <dgm:prSet loTypeId="urn:microsoft.com/office/officeart/2009/3/layout/IncreasingArrowsProcess" loCatId="process" qsTypeId="urn:microsoft.com/office/officeart/2005/8/quickstyle/simple1" qsCatId="simple" csTypeId="urn:microsoft.com/office/officeart/2005/8/colors/colorful1" csCatId="colorful" phldr="1"/>
      <dgm:spPr/>
      <dgm:t>
        <a:bodyPr/>
        <a:lstStyle/>
        <a:p>
          <a:endParaRPr lang="en-US"/>
        </a:p>
      </dgm:t>
    </dgm:pt>
    <dgm:pt modelId="{684EA687-60FA-4E1A-823D-16E1FE9F58BE}">
      <dgm:prSet phldrT="[Text]"/>
      <dgm:spPr/>
      <dgm:t>
        <a:bodyPr/>
        <a:lstStyle/>
        <a:p>
          <a:r>
            <a:rPr lang="en-US">
              <a:latin typeface="Lato Black" panose="020F0502020204030203" pitchFamily="34" charset="0"/>
              <a:ea typeface="Lato Black" panose="020F0502020204030203" pitchFamily="34" charset="0"/>
              <a:cs typeface="Lato Black" panose="020F0502020204030203" pitchFamily="34" charset="0"/>
            </a:rPr>
            <a:t>2019</a:t>
          </a:r>
        </a:p>
      </dgm:t>
    </dgm:pt>
    <dgm:pt modelId="{D833DF99-2444-452C-828B-EADF4A79CF44}" type="parTrans" cxnId="{086C2A0D-AE0C-4A83-99AE-95F65C4E4EC7}">
      <dgm:prSet/>
      <dgm:spPr/>
      <dgm:t>
        <a:bodyPr/>
        <a:lstStyle/>
        <a:p>
          <a:endParaRPr lang="en-US"/>
        </a:p>
      </dgm:t>
    </dgm:pt>
    <dgm:pt modelId="{1A7ACD98-29C4-44F7-8C08-9630CC6C6954}" type="sibTrans" cxnId="{086C2A0D-AE0C-4A83-99AE-95F65C4E4EC7}">
      <dgm:prSet/>
      <dgm:spPr/>
      <dgm:t>
        <a:bodyPr/>
        <a:lstStyle/>
        <a:p>
          <a:endParaRPr lang="en-US"/>
        </a:p>
      </dgm:t>
    </dgm:pt>
    <dgm:pt modelId="{4EAA82FF-3F09-40A2-864F-AF7B25AAFDDB}">
      <dgm:prSet phldrT="[Text]"/>
      <dgm:spPr/>
      <dgm:t>
        <a:bodyPr/>
        <a:lstStyle/>
        <a:p>
          <a:r>
            <a:rPr lang="en-US">
              <a:latin typeface="Lato" panose="020F0502020204030203" pitchFamily="34" charset="0"/>
              <a:ea typeface="Lato" panose="020F0502020204030203" pitchFamily="34" charset="0"/>
              <a:cs typeface="Lato" panose="020F0502020204030203" pitchFamily="34" charset="0"/>
            </a:rPr>
            <a:t>Adoption of Our Issaquah Strategic Plan</a:t>
          </a:r>
        </a:p>
        <a:p>
          <a:r>
            <a:rPr lang="en-US">
              <a:latin typeface="Lato" panose="020F0502020204030203" pitchFamily="34" charset="0"/>
              <a:ea typeface="Lato" panose="020F0502020204030203" pitchFamily="34" charset="0"/>
              <a:cs typeface="Lato" panose="020F0502020204030203" pitchFamily="34" charset="0"/>
            </a:rPr>
            <a:t>Some success measures by goal area</a:t>
          </a:r>
        </a:p>
      </dgm:t>
    </dgm:pt>
    <dgm:pt modelId="{6B88BB52-9941-46A7-BDF3-A9138B47757F}" type="parTrans" cxnId="{B977EC3D-3832-4EE1-A76E-1904713453ED}">
      <dgm:prSet/>
      <dgm:spPr/>
      <dgm:t>
        <a:bodyPr/>
        <a:lstStyle/>
        <a:p>
          <a:endParaRPr lang="en-US"/>
        </a:p>
      </dgm:t>
    </dgm:pt>
    <dgm:pt modelId="{480EC81F-40C0-49DC-9D27-5A24CFEA8A87}" type="sibTrans" cxnId="{B977EC3D-3832-4EE1-A76E-1904713453ED}">
      <dgm:prSet/>
      <dgm:spPr/>
      <dgm:t>
        <a:bodyPr/>
        <a:lstStyle/>
        <a:p>
          <a:endParaRPr lang="en-US"/>
        </a:p>
      </dgm:t>
    </dgm:pt>
    <dgm:pt modelId="{1022F91E-52D5-492A-B128-C1337C3624FD}">
      <dgm:prSet phldrT="[Text]"/>
      <dgm:spPr/>
      <dgm:t>
        <a:bodyPr/>
        <a:lstStyle/>
        <a:p>
          <a:r>
            <a:rPr lang="en-US">
              <a:latin typeface="Lato Black" panose="020F0502020204030203" pitchFamily="34" charset="0"/>
              <a:ea typeface="Lato Black" panose="020F0502020204030203" pitchFamily="34" charset="0"/>
              <a:cs typeface="Lato Black" panose="020F0502020204030203" pitchFamily="34" charset="0"/>
            </a:rPr>
            <a:t>2020</a:t>
          </a:r>
        </a:p>
      </dgm:t>
    </dgm:pt>
    <dgm:pt modelId="{947D7C46-5024-40FF-9DA2-98AC756C0C4F}" type="parTrans" cxnId="{928A0F11-32B3-458A-A129-446002FFDE74}">
      <dgm:prSet/>
      <dgm:spPr/>
      <dgm:t>
        <a:bodyPr/>
        <a:lstStyle/>
        <a:p>
          <a:endParaRPr lang="en-US"/>
        </a:p>
      </dgm:t>
    </dgm:pt>
    <dgm:pt modelId="{BC085022-8DFE-461D-B40D-E87AE26780F2}" type="sibTrans" cxnId="{928A0F11-32B3-458A-A129-446002FFDE74}">
      <dgm:prSet/>
      <dgm:spPr/>
      <dgm:t>
        <a:bodyPr/>
        <a:lstStyle/>
        <a:p>
          <a:endParaRPr lang="en-US"/>
        </a:p>
      </dgm:t>
    </dgm:pt>
    <dgm:pt modelId="{C60A0DAE-C3A6-4CD5-9144-C0777CFA46FF}">
      <dgm:prSet phldrT="[Text]"/>
      <dgm:spPr/>
      <dgm:t>
        <a:bodyPr/>
        <a:lstStyle/>
        <a:p>
          <a:r>
            <a:rPr lang="en-US">
              <a:latin typeface="Lato" panose="020F0502020204030203" pitchFamily="34" charset="0"/>
              <a:ea typeface="Lato" panose="020F0502020204030203" pitchFamily="34" charset="0"/>
              <a:cs typeface="Lato" panose="020F0502020204030203" pitchFamily="34" charset="0"/>
            </a:rPr>
            <a:t>Development and adoption of Performance Measurement Plan</a:t>
          </a:r>
        </a:p>
      </dgm:t>
    </dgm:pt>
    <dgm:pt modelId="{4EA4A42B-65D2-4066-A188-2A0EBCEC89D8}" type="parTrans" cxnId="{ADE628CE-67BF-4A0E-A788-9BA69A00B8C7}">
      <dgm:prSet/>
      <dgm:spPr/>
      <dgm:t>
        <a:bodyPr/>
        <a:lstStyle/>
        <a:p>
          <a:endParaRPr lang="en-US"/>
        </a:p>
      </dgm:t>
    </dgm:pt>
    <dgm:pt modelId="{CC99D45C-FFB9-46F2-A0C1-E21981F7A25E}" type="sibTrans" cxnId="{ADE628CE-67BF-4A0E-A788-9BA69A00B8C7}">
      <dgm:prSet/>
      <dgm:spPr/>
      <dgm:t>
        <a:bodyPr/>
        <a:lstStyle/>
        <a:p>
          <a:endParaRPr lang="en-US"/>
        </a:p>
      </dgm:t>
    </dgm:pt>
    <dgm:pt modelId="{904B9380-3F29-4A09-A85B-8F40CBE96973}">
      <dgm:prSet phldrT="[Text]"/>
      <dgm:spPr/>
      <dgm:t>
        <a:bodyPr/>
        <a:lstStyle/>
        <a:p>
          <a:r>
            <a:rPr lang="en-US">
              <a:latin typeface="Lato Black" panose="020F0502020204030203" pitchFamily="34" charset="0"/>
              <a:ea typeface="Lato Black" panose="020F0502020204030203" pitchFamily="34" charset="0"/>
              <a:cs typeface="Lato Black" panose="020F0502020204030203" pitchFamily="34" charset="0"/>
            </a:rPr>
            <a:t>2021</a:t>
          </a:r>
        </a:p>
      </dgm:t>
    </dgm:pt>
    <dgm:pt modelId="{84F89A09-E562-475D-87FF-15D71DED8BE4}" type="parTrans" cxnId="{0DF30FC9-218D-4DE4-A2BD-6043DDC82B8C}">
      <dgm:prSet/>
      <dgm:spPr/>
      <dgm:t>
        <a:bodyPr/>
        <a:lstStyle/>
        <a:p>
          <a:endParaRPr lang="en-US"/>
        </a:p>
      </dgm:t>
    </dgm:pt>
    <dgm:pt modelId="{F86180E9-A951-4513-B34F-EE2A940EBBD9}" type="sibTrans" cxnId="{0DF30FC9-218D-4DE4-A2BD-6043DDC82B8C}">
      <dgm:prSet/>
      <dgm:spPr/>
      <dgm:t>
        <a:bodyPr/>
        <a:lstStyle/>
        <a:p>
          <a:endParaRPr lang="en-US"/>
        </a:p>
      </dgm:t>
    </dgm:pt>
    <dgm:pt modelId="{86372828-CD15-4648-B14C-96920C156D8B}">
      <dgm:prSet phldrT="[Text]"/>
      <dgm:spPr/>
      <dgm:t>
        <a:bodyPr/>
        <a:lstStyle/>
        <a:p>
          <a:r>
            <a:rPr lang="en-US">
              <a:latin typeface="Lato" panose="020F0502020204030203" pitchFamily="34" charset="0"/>
              <a:ea typeface="Lato" panose="020F0502020204030203" pitchFamily="34" charset="0"/>
              <a:cs typeface="Lato" panose="020F0502020204030203" pitchFamily="34" charset="0"/>
            </a:rPr>
            <a:t>Begin performance measurement data gathering</a:t>
          </a:r>
        </a:p>
        <a:p>
          <a:r>
            <a:rPr lang="en-US">
              <a:latin typeface="Lato" panose="020F0502020204030203" pitchFamily="34" charset="0"/>
              <a:ea typeface="Lato" panose="020F0502020204030203" pitchFamily="34" charset="0"/>
              <a:cs typeface="Lato" panose="020F0502020204030203" pitchFamily="34" charset="0"/>
            </a:rPr>
            <a:t>First What Works Cities submission</a:t>
          </a:r>
        </a:p>
        <a:p>
          <a:r>
            <a:rPr lang="en-US">
              <a:latin typeface="Lato" panose="020F0502020204030203" pitchFamily="34" charset="0"/>
              <a:ea typeface="Lato" panose="020F0502020204030203" pitchFamily="34" charset="0"/>
              <a:cs typeface="Lato" panose="020F0502020204030203" pitchFamily="34" charset="0"/>
            </a:rPr>
            <a:t>- Focus on Performance &amp; Analytics</a:t>
          </a:r>
        </a:p>
      </dgm:t>
    </dgm:pt>
    <dgm:pt modelId="{58237907-3A99-4CF3-AD11-AE96BE185F28}" type="parTrans" cxnId="{502043F5-362E-4227-9D20-DABCA20A3A09}">
      <dgm:prSet/>
      <dgm:spPr/>
      <dgm:t>
        <a:bodyPr/>
        <a:lstStyle/>
        <a:p>
          <a:endParaRPr lang="en-US"/>
        </a:p>
      </dgm:t>
    </dgm:pt>
    <dgm:pt modelId="{BF136114-5EEF-4E0B-93E5-DB375545FA4D}" type="sibTrans" cxnId="{502043F5-362E-4227-9D20-DABCA20A3A09}">
      <dgm:prSet/>
      <dgm:spPr/>
      <dgm:t>
        <a:bodyPr/>
        <a:lstStyle/>
        <a:p>
          <a:endParaRPr lang="en-US"/>
        </a:p>
      </dgm:t>
    </dgm:pt>
    <dgm:pt modelId="{1671F570-8AD5-40E2-B378-9C664BB39525}" type="pres">
      <dgm:prSet presAssocID="{60D849B9-E69B-4324-AFE9-5354828B68EB}" presName="Name0" presStyleCnt="0">
        <dgm:presLayoutVars>
          <dgm:chMax val="5"/>
          <dgm:chPref val="5"/>
          <dgm:dir/>
          <dgm:animLvl val="lvl"/>
        </dgm:presLayoutVars>
      </dgm:prSet>
      <dgm:spPr/>
    </dgm:pt>
    <dgm:pt modelId="{8E03CCE8-ED6B-4357-81BA-19CD51350F49}" type="pres">
      <dgm:prSet presAssocID="{684EA687-60FA-4E1A-823D-16E1FE9F58BE}" presName="parentText1" presStyleLbl="node1" presStyleIdx="0" presStyleCnt="3">
        <dgm:presLayoutVars>
          <dgm:chMax/>
          <dgm:chPref val="3"/>
          <dgm:bulletEnabled val="1"/>
        </dgm:presLayoutVars>
      </dgm:prSet>
      <dgm:spPr/>
    </dgm:pt>
    <dgm:pt modelId="{FDC1D8C9-A41D-4739-A4D9-8C0210885AF7}" type="pres">
      <dgm:prSet presAssocID="{684EA687-60FA-4E1A-823D-16E1FE9F58BE}" presName="childText1" presStyleLbl="solidAlignAcc1" presStyleIdx="0" presStyleCnt="3">
        <dgm:presLayoutVars>
          <dgm:chMax val="0"/>
          <dgm:chPref val="0"/>
          <dgm:bulletEnabled val="1"/>
        </dgm:presLayoutVars>
      </dgm:prSet>
      <dgm:spPr/>
    </dgm:pt>
    <dgm:pt modelId="{C30390F7-20D6-47B8-961F-7E137FB7A2A0}" type="pres">
      <dgm:prSet presAssocID="{1022F91E-52D5-492A-B128-C1337C3624FD}" presName="parentText2" presStyleLbl="node1" presStyleIdx="1" presStyleCnt="3">
        <dgm:presLayoutVars>
          <dgm:chMax/>
          <dgm:chPref val="3"/>
          <dgm:bulletEnabled val="1"/>
        </dgm:presLayoutVars>
      </dgm:prSet>
      <dgm:spPr/>
    </dgm:pt>
    <dgm:pt modelId="{6AC2269C-170E-4ECB-B426-C7CB9FCABE14}" type="pres">
      <dgm:prSet presAssocID="{1022F91E-52D5-492A-B128-C1337C3624FD}" presName="childText2" presStyleLbl="solidAlignAcc1" presStyleIdx="1" presStyleCnt="3">
        <dgm:presLayoutVars>
          <dgm:chMax val="0"/>
          <dgm:chPref val="0"/>
          <dgm:bulletEnabled val="1"/>
        </dgm:presLayoutVars>
      </dgm:prSet>
      <dgm:spPr/>
    </dgm:pt>
    <dgm:pt modelId="{118E5D11-C5E6-4EF1-A33F-427676C4801F}" type="pres">
      <dgm:prSet presAssocID="{904B9380-3F29-4A09-A85B-8F40CBE96973}" presName="parentText3" presStyleLbl="node1" presStyleIdx="2" presStyleCnt="3">
        <dgm:presLayoutVars>
          <dgm:chMax/>
          <dgm:chPref val="3"/>
          <dgm:bulletEnabled val="1"/>
        </dgm:presLayoutVars>
      </dgm:prSet>
      <dgm:spPr/>
    </dgm:pt>
    <dgm:pt modelId="{65C247FC-4C3C-4D14-8B98-5E537836C5DA}" type="pres">
      <dgm:prSet presAssocID="{904B9380-3F29-4A09-A85B-8F40CBE96973}" presName="childText3" presStyleLbl="solidAlignAcc1" presStyleIdx="2" presStyleCnt="3">
        <dgm:presLayoutVars>
          <dgm:chMax val="0"/>
          <dgm:chPref val="0"/>
          <dgm:bulletEnabled val="1"/>
        </dgm:presLayoutVars>
      </dgm:prSet>
      <dgm:spPr/>
    </dgm:pt>
  </dgm:ptLst>
  <dgm:cxnLst>
    <dgm:cxn modelId="{086C2A0D-AE0C-4A83-99AE-95F65C4E4EC7}" srcId="{60D849B9-E69B-4324-AFE9-5354828B68EB}" destId="{684EA687-60FA-4E1A-823D-16E1FE9F58BE}" srcOrd="0" destOrd="0" parTransId="{D833DF99-2444-452C-828B-EADF4A79CF44}" sibTransId="{1A7ACD98-29C4-44F7-8C08-9630CC6C6954}"/>
    <dgm:cxn modelId="{928A0F11-32B3-458A-A129-446002FFDE74}" srcId="{60D849B9-E69B-4324-AFE9-5354828B68EB}" destId="{1022F91E-52D5-492A-B128-C1337C3624FD}" srcOrd="1" destOrd="0" parTransId="{947D7C46-5024-40FF-9DA2-98AC756C0C4F}" sibTransId="{BC085022-8DFE-461D-B40D-E87AE26780F2}"/>
    <dgm:cxn modelId="{B977EC3D-3832-4EE1-A76E-1904713453ED}" srcId="{684EA687-60FA-4E1A-823D-16E1FE9F58BE}" destId="{4EAA82FF-3F09-40A2-864F-AF7B25AAFDDB}" srcOrd="0" destOrd="0" parTransId="{6B88BB52-9941-46A7-BDF3-A9138B47757F}" sibTransId="{480EC81F-40C0-49DC-9D27-5A24CFEA8A87}"/>
    <dgm:cxn modelId="{3B8249B3-AC1F-4467-AA22-8FBAC0C6059A}" type="presOf" srcId="{904B9380-3F29-4A09-A85B-8F40CBE96973}" destId="{118E5D11-C5E6-4EF1-A33F-427676C4801F}" srcOrd="0" destOrd="0" presId="urn:microsoft.com/office/officeart/2009/3/layout/IncreasingArrowsProcess"/>
    <dgm:cxn modelId="{9CB429C8-5961-4355-8E9B-754E3E755164}" type="presOf" srcId="{60D849B9-E69B-4324-AFE9-5354828B68EB}" destId="{1671F570-8AD5-40E2-B378-9C664BB39525}" srcOrd="0" destOrd="0" presId="urn:microsoft.com/office/officeart/2009/3/layout/IncreasingArrowsProcess"/>
    <dgm:cxn modelId="{0DF30FC9-218D-4DE4-A2BD-6043DDC82B8C}" srcId="{60D849B9-E69B-4324-AFE9-5354828B68EB}" destId="{904B9380-3F29-4A09-A85B-8F40CBE96973}" srcOrd="2" destOrd="0" parTransId="{84F89A09-E562-475D-87FF-15D71DED8BE4}" sibTransId="{F86180E9-A951-4513-B34F-EE2A940EBBD9}"/>
    <dgm:cxn modelId="{ADE628CE-67BF-4A0E-A788-9BA69A00B8C7}" srcId="{1022F91E-52D5-492A-B128-C1337C3624FD}" destId="{C60A0DAE-C3A6-4CD5-9144-C0777CFA46FF}" srcOrd="0" destOrd="0" parTransId="{4EA4A42B-65D2-4066-A188-2A0EBCEC89D8}" sibTransId="{CC99D45C-FFB9-46F2-A0C1-E21981F7A25E}"/>
    <dgm:cxn modelId="{76071FDA-81E5-4311-B3A4-722F53C76393}" type="presOf" srcId="{C60A0DAE-C3A6-4CD5-9144-C0777CFA46FF}" destId="{6AC2269C-170E-4ECB-B426-C7CB9FCABE14}" srcOrd="0" destOrd="0" presId="urn:microsoft.com/office/officeart/2009/3/layout/IncreasingArrowsProcess"/>
    <dgm:cxn modelId="{149596E2-09B5-4080-A067-8DE5095212EF}" type="presOf" srcId="{684EA687-60FA-4E1A-823D-16E1FE9F58BE}" destId="{8E03CCE8-ED6B-4357-81BA-19CD51350F49}" srcOrd="0" destOrd="0" presId="urn:microsoft.com/office/officeart/2009/3/layout/IncreasingArrowsProcess"/>
    <dgm:cxn modelId="{EC5CFFE5-0AC0-4332-B850-E1572ADDC562}" type="presOf" srcId="{86372828-CD15-4648-B14C-96920C156D8B}" destId="{65C247FC-4C3C-4D14-8B98-5E537836C5DA}" srcOrd="0" destOrd="0" presId="urn:microsoft.com/office/officeart/2009/3/layout/IncreasingArrowsProcess"/>
    <dgm:cxn modelId="{952EA1EA-2B5B-44EC-A038-6EFB5F86003A}" type="presOf" srcId="{4EAA82FF-3F09-40A2-864F-AF7B25AAFDDB}" destId="{FDC1D8C9-A41D-4739-A4D9-8C0210885AF7}" srcOrd="0" destOrd="0" presId="urn:microsoft.com/office/officeart/2009/3/layout/IncreasingArrowsProcess"/>
    <dgm:cxn modelId="{502043F5-362E-4227-9D20-DABCA20A3A09}" srcId="{904B9380-3F29-4A09-A85B-8F40CBE96973}" destId="{86372828-CD15-4648-B14C-96920C156D8B}" srcOrd="0" destOrd="0" parTransId="{58237907-3A99-4CF3-AD11-AE96BE185F28}" sibTransId="{BF136114-5EEF-4E0B-93E5-DB375545FA4D}"/>
    <dgm:cxn modelId="{49751AF7-E0F4-465B-8E19-2EC59662BB0E}" type="presOf" srcId="{1022F91E-52D5-492A-B128-C1337C3624FD}" destId="{C30390F7-20D6-47B8-961F-7E137FB7A2A0}" srcOrd="0" destOrd="0" presId="urn:microsoft.com/office/officeart/2009/3/layout/IncreasingArrowsProcess"/>
    <dgm:cxn modelId="{1E105712-59C8-4EF7-A329-3293B6412EB9}" type="presParOf" srcId="{1671F570-8AD5-40E2-B378-9C664BB39525}" destId="{8E03CCE8-ED6B-4357-81BA-19CD51350F49}" srcOrd="0" destOrd="0" presId="urn:microsoft.com/office/officeart/2009/3/layout/IncreasingArrowsProcess"/>
    <dgm:cxn modelId="{B8D89D0D-6117-44BB-BF32-E03AC9C800C3}" type="presParOf" srcId="{1671F570-8AD5-40E2-B378-9C664BB39525}" destId="{FDC1D8C9-A41D-4739-A4D9-8C0210885AF7}" srcOrd="1" destOrd="0" presId="urn:microsoft.com/office/officeart/2009/3/layout/IncreasingArrowsProcess"/>
    <dgm:cxn modelId="{4F274E08-E156-44A4-AB61-7B0543B81CD7}" type="presParOf" srcId="{1671F570-8AD5-40E2-B378-9C664BB39525}" destId="{C30390F7-20D6-47B8-961F-7E137FB7A2A0}" srcOrd="2" destOrd="0" presId="urn:microsoft.com/office/officeart/2009/3/layout/IncreasingArrowsProcess"/>
    <dgm:cxn modelId="{A88B3B5D-7378-422E-85F6-852C9DB7E634}" type="presParOf" srcId="{1671F570-8AD5-40E2-B378-9C664BB39525}" destId="{6AC2269C-170E-4ECB-B426-C7CB9FCABE14}" srcOrd="3" destOrd="0" presId="urn:microsoft.com/office/officeart/2009/3/layout/IncreasingArrowsProcess"/>
    <dgm:cxn modelId="{F2200E5B-B7D6-4009-8007-3E37FD0B7724}" type="presParOf" srcId="{1671F570-8AD5-40E2-B378-9C664BB39525}" destId="{118E5D11-C5E6-4EF1-A33F-427676C4801F}" srcOrd="4" destOrd="0" presId="urn:microsoft.com/office/officeart/2009/3/layout/IncreasingArrowsProcess"/>
    <dgm:cxn modelId="{DE057452-480E-4A1D-BA7D-A485017ABE0B}" type="presParOf" srcId="{1671F570-8AD5-40E2-B378-9C664BB39525}" destId="{65C247FC-4C3C-4D14-8B98-5E537836C5DA}"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03CCE8-ED6B-4357-81BA-19CD51350F49}">
      <dsp:nvSpPr>
        <dsp:cNvPr id="0" name=""/>
        <dsp:cNvSpPr/>
      </dsp:nvSpPr>
      <dsp:spPr>
        <a:xfrm>
          <a:off x="1163494" y="10440"/>
          <a:ext cx="9282807" cy="1351930"/>
        </a:xfrm>
        <a:prstGeom prst="rightArrow">
          <a:avLst>
            <a:gd name="adj1" fmla="val 50000"/>
            <a:gd name="adj2" fmla="val 5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254000" bIns="214619" numCol="1" spcCol="1270" anchor="ctr" anchorCtr="0">
          <a:noAutofit/>
        </a:bodyPr>
        <a:lstStyle/>
        <a:p>
          <a:pPr marL="0" lvl="0" indent="0" algn="l" defTabSz="1155700">
            <a:lnSpc>
              <a:spcPct val="90000"/>
            </a:lnSpc>
            <a:spcBef>
              <a:spcPct val="0"/>
            </a:spcBef>
            <a:spcAft>
              <a:spcPct val="35000"/>
            </a:spcAft>
            <a:buNone/>
          </a:pPr>
          <a:r>
            <a:rPr lang="en-US" sz="2600" kern="1200">
              <a:latin typeface="Lato Black" panose="020F0502020204030203" pitchFamily="34" charset="0"/>
              <a:ea typeface="Lato Black" panose="020F0502020204030203" pitchFamily="34" charset="0"/>
              <a:cs typeface="Lato Black" panose="020F0502020204030203" pitchFamily="34" charset="0"/>
            </a:rPr>
            <a:t>2019</a:t>
          </a:r>
        </a:p>
      </dsp:txBody>
      <dsp:txXfrm>
        <a:off x="1163494" y="348423"/>
        <a:ext cx="8944825" cy="675965"/>
      </dsp:txXfrm>
    </dsp:sp>
    <dsp:sp modelId="{FDC1D8C9-A41D-4739-A4D9-8C0210885AF7}">
      <dsp:nvSpPr>
        <dsp:cNvPr id="0" name=""/>
        <dsp:cNvSpPr/>
      </dsp:nvSpPr>
      <dsp:spPr>
        <a:xfrm>
          <a:off x="1163494" y="1052973"/>
          <a:ext cx="2859104" cy="2604315"/>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Lato" panose="020F0502020204030203" pitchFamily="34" charset="0"/>
              <a:ea typeface="Lato" panose="020F0502020204030203" pitchFamily="34" charset="0"/>
              <a:cs typeface="Lato" panose="020F0502020204030203" pitchFamily="34" charset="0"/>
            </a:rPr>
            <a:t>Adoption of Our Issaquah Strategic Plan</a:t>
          </a:r>
        </a:p>
        <a:p>
          <a:pPr marL="0" lvl="0" indent="0" algn="l" defTabSz="889000">
            <a:lnSpc>
              <a:spcPct val="90000"/>
            </a:lnSpc>
            <a:spcBef>
              <a:spcPct val="0"/>
            </a:spcBef>
            <a:spcAft>
              <a:spcPct val="35000"/>
            </a:spcAft>
            <a:buNone/>
          </a:pPr>
          <a:r>
            <a:rPr lang="en-US" sz="2000" kern="1200">
              <a:latin typeface="Lato" panose="020F0502020204030203" pitchFamily="34" charset="0"/>
              <a:ea typeface="Lato" panose="020F0502020204030203" pitchFamily="34" charset="0"/>
              <a:cs typeface="Lato" panose="020F0502020204030203" pitchFamily="34" charset="0"/>
            </a:rPr>
            <a:t>Some success measures by goal area</a:t>
          </a:r>
        </a:p>
      </dsp:txBody>
      <dsp:txXfrm>
        <a:off x="1163494" y="1052973"/>
        <a:ext cx="2859104" cy="2604315"/>
      </dsp:txXfrm>
    </dsp:sp>
    <dsp:sp modelId="{C30390F7-20D6-47B8-961F-7E137FB7A2A0}">
      <dsp:nvSpPr>
        <dsp:cNvPr id="0" name=""/>
        <dsp:cNvSpPr/>
      </dsp:nvSpPr>
      <dsp:spPr>
        <a:xfrm>
          <a:off x="4022599" y="461083"/>
          <a:ext cx="6423702" cy="1351930"/>
        </a:xfrm>
        <a:prstGeom prst="rightArrow">
          <a:avLst>
            <a:gd name="adj1" fmla="val 50000"/>
            <a:gd name="adj2" fmla="val 5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254000" bIns="214619" numCol="1" spcCol="1270" anchor="ctr" anchorCtr="0">
          <a:noAutofit/>
        </a:bodyPr>
        <a:lstStyle/>
        <a:p>
          <a:pPr marL="0" lvl="0" indent="0" algn="l" defTabSz="1155700">
            <a:lnSpc>
              <a:spcPct val="90000"/>
            </a:lnSpc>
            <a:spcBef>
              <a:spcPct val="0"/>
            </a:spcBef>
            <a:spcAft>
              <a:spcPct val="35000"/>
            </a:spcAft>
            <a:buNone/>
          </a:pPr>
          <a:r>
            <a:rPr lang="en-US" sz="2600" kern="1200">
              <a:latin typeface="Lato Black" panose="020F0502020204030203" pitchFamily="34" charset="0"/>
              <a:ea typeface="Lato Black" panose="020F0502020204030203" pitchFamily="34" charset="0"/>
              <a:cs typeface="Lato Black" panose="020F0502020204030203" pitchFamily="34" charset="0"/>
            </a:rPr>
            <a:t>2020</a:t>
          </a:r>
        </a:p>
      </dsp:txBody>
      <dsp:txXfrm>
        <a:off x="4022599" y="799066"/>
        <a:ext cx="6085720" cy="675965"/>
      </dsp:txXfrm>
    </dsp:sp>
    <dsp:sp modelId="{6AC2269C-170E-4ECB-B426-C7CB9FCABE14}">
      <dsp:nvSpPr>
        <dsp:cNvPr id="0" name=""/>
        <dsp:cNvSpPr/>
      </dsp:nvSpPr>
      <dsp:spPr>
        <a:xfrm>
          <a:off x="4022599" y="1503617"/>
          <a:ext cx="2859104" cy="2604315"/>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Lato" panose="020F0502020204030203" pitchFamily="34" charset="0"/>
              <a:ea typeface="Lato" panose="020F0502020204030203" pitchFamily="34" charset="0"/>
              <a:cs typeface="Lato" panose="020F0502020204030203" pitchFamily="34" charset="0"/>
            </a:rPr>
            <a:t>Development and adoption of Performance Measurement Plan</a:t>
          </a:r>
        </a:p>
      </dsp:txBody>
      <dsp:txXfrm>
        <a:off x="4022599" y="1503617"/>
        <a:ext cx="2859104" cy="2604315"/>
      </dsp:txXfrm>
    </dsp:sp>
    <dsp:sp modelId="{118E5D11-C5E6-4EF1-A33F-427676C4801F}">
      <dsp:nvSpPr>
        <dsp:cNvPr id="0" name=""/>
        <dsp:cNvSpPr/>
      </dsp:nvSpPr>
      <dsp:spPr>
        <a:xfrm>
          <a:off x="6881704" y="911727"/>
          <a:ext cx="3564598" cy="1351930"/>
        </a:xfrm>
        <a:prstGeom prst="rightArrow">
          <a:avLst>
            <a:gd name="adj1" fmla="val 50000"/>
            <a:gd name="adj2" fmla="val 5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254000" bIns="214619" numCol="1" spcCol="1270" anchor="ctr" anchorCtr="0">
          <a:noAutofit/>
        </a:bodyPr>
        <a:lstStyle/>
        <a:p>
          <a:pPr marL="0" lvl="0" indent="0" algn="l" defTabSz="1155700">
            <a:lnSpc>
              <a:spcPct val="90000"/>
            </a:lnSpc>
            <a:spcBef>
              <a:spcPct val="0"/>
            </a:spcBef>
            <a:spcAft>
              <a:spcPct val="35000"/>
            </a:spcAft>
            <a:buNone/>
          </a:pPr>
          <a:r>
            <a:rPr lang="en-US" sz="2600" kern="1200">
              <a:latin typeface="Lato Black" panose="020F0502020204030203" pitchFamily="34" charset="0"/>
              <a:ea typeface="Lato Black" panose="020F0502020204030203" pitchFamily="34" charset="0"/>
              <a:cs typeface="Lato Black" panose="020F0502020204030203" pitchFamily="34" charset="0"/>
            </a:rPr>
            <a:t>2021</a:t>
          </a:r>
        </a:p>
      </dsp:txBody>
      <dsp:txXfrm>
        <a:off x="6881704" y="1249710"/>
        <a:ext cx="3226616" cy="675965"/>
      </dsp:txXfrm>
    </dsp:sp>
    <dsp:sp modelId="{65C247FC-4C3C-4D14-8B98-5E537836C5DA}">
      <dsp:nvSpPr>
        <dsp:cNvPr id="0" name=""/>
        <dsp:cNvSpPr/>
      </dsp:nvSpPr>
      <dsp:spPr>
        <a:xfrm>
          <a:off x="6881704" y="1954260"/>
          <a:ext cx="2859104" cy="2566201"/>
        </a:xfrm>
        <a:prstGeom prst="re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Lato" panose="020F0502020204030203" pitchFamily="34" charset="0"/>
              <a:ea typeface="Lato" panose="020F0502020204030203" pitchFamily="34" charset="0"/>
              <a:cs typeface="Lato" panose="020F0502020204030203" pitchFamily="34" charset="0"/>
            </a:rPr>
            <a:t>Begin performance measurement data gathering</a:t>
          </a:r>
        </a:p>
        <a:p>
          <a:pPr marL="0" lvl="0" indent="0" algn="l" defTabSz="889000">
            <a:lnSpc>
              <a:spcPct val="90000"/>
            </a:lnSpc>
            <a:spcBef>
              <a:spcPct val="0"/>
            </a:spcBef>
            <a:spcAft>
              <a:spcPct val="35000"/>
            </a:spcAft>
            <a:buNone/>
          </a:pPr>
          <a:r>
            <a:rPr lang="en-US" sz="2000" kern="1200">
              <a:latin typeface="Lato" panose="020F0502020204030203" pitchFamily="34" charset="0"/>
              <a:ea typeface="Lato" panose="020F0502020204030203" pitchFamily="34" charset="0"/>
              <a:cs typeface="Lato" panose="020F0502020204030203" pitchFamily="34" charset="0"/>
            </a:rPr>
            <a:t>First What Works Cities submission</a:t>
          </a:r>
        </a:p>
        <a:p>
          <a:pPr marL="0" lvl="0" indent="0" algn="l" defTabSz="889000">
            <a:lnSpc>
              <a:spcPct val="90000"/>
            </a:lnSpc>
            <a:spcBef>
              <a:spcPct val="0"/>
            </a:spcBef>
            <a:spcAft>
              <a:spcPct val="35000"/>
            </a:spcAft>
            <a:buNone/>
          </a:pPr>
          <a:r>
            <a:rPr lang="en-US" sz="2000" kern="1200">
              <a:latin typeface="Lato" panose="020F0502020204030203" pitchFamily="34" charset="0"/>
              <a:ea typeface="Lato" panose="020F0502020204030203" pitchFamily="34" charset="0"/>
              <a:cs typeface="Lato" panose="020F0502020204030203" pitchFamily="34" charset="0"/>
            </a:rPr>
            <a:t>- Focus on Performance &amp; Analytics</a:t>
          </a:r>
        </a:p>
      </dsp:txBody>
      <dsp:txXfrm>
        <a:off x="6881704" y="1954260"/>
        <a:ext cx="2859104" cy="2566201"/>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E2E8A8-5867-4570-A73E-B2782CED3FF8}" type="datetimeFigureOut">
              <a:rPr lang="en-US" smtClean="0"/>
              <a:t>5/31/2024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7056C7-C486-4F57-B2C5-15CD05AD555E}" type="slidenum">
              <a:rPr lang="en-US" smtClean="0"/>
              <a:t>‹#›</a:t>
            </a:fld>
            <a:endParaRPr lang="en-US"/>
          </a:p>
        </p:txBody>
      </p:sp>
    </p:spTree>
    <p:extLst>
      <p:ext uri="{BB962C8B-B14F-4D97-AF65-F5344CB8AC3E}">
        <p14:creationId xmlns:p14="http://schemas.microsoft.com/office/powerpoint/2010/main" val="3360398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Wally</a:t>
            </a:r>
          </a:p>
        </p:txBody>
      </p:sp>
      <p:sp>
        <p:nvSpPr>
          <p:cNvPr id="4" name="Slide Number Placeholder 3"/>
          <p:cNvSpPr>
            <a:spLocks noGrp="1"/>
          </p:cNvSpPr>
          <p:nvPr>
            <p:ph type="sldNum" sz="quarter" idx="5"/>
          </p:nvPr>
        </p:nvSpPr>
        <p:spPr/>
        <p:txBody>
          <a:bodyPr/>
          <a:lstStyle/>
          <a:p>
            <a:fld id="{0E7056C7-C486-4F57-B2C5-15CD05AD555E}" type="slidenum">
              <a:rPr lang="en-US" smtClean="0"/>
              <a:t>7</a:t>
            </a:fld>
            <a:endParaRPr lang="en-US"/>
          </a:p>
        </p:txBody>
      </p:sp>
    </p:spTree>
    <p:extLst>
      <p:ext uri="{BB962C8B-B14F-4D97-AF65-F5344CB8AC3E}">
        <p14:creationId xmlns:p14="http://schemas.microsoft.com/office/powerpoint/2010/main" val="1502385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472098"/>
            <a:ext cx="10204704" cy="1551262"/>
          </a:xfrm>
        </p:spPr>
        <p:txBody>
          <a:bodyPr anchor="b"/>
          <a:lstStyle>
            <a:lvl1pPr>
              <a:defRPr sz="44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046216"/>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a:extLst>
              <a:ext uri="{FF2B5EF4-FFF2-40B4-BE49-F238E27FC236}">
                <a16:creationId xmlns:a16="http://schemas.microsoft.com/office/drawing/2014/main" id="{60A1534A-7EE3-2606-CE96-B0108210D36B}"/>
              </a:ext>
            </a:extLst>
          </p:cNvPr>
          <p:cNvPicPr>
            <a:picLocks noChangeAspect="1"/>
          </p:cNvPicPr>
          <p:nvPr userDrawn="1"/>
        </p:nvPicPr>
        <p:blipFill>
          <a:blip r:embed="rId3"/>
          <a:stretch>
            <a:fillRect/>
          </a:stretch>
        </p:blipFill>
        <p:spPr>
          <a:xfrm>
            <a:off x="694944" y="694944"/>
            <a:ext cx="7580630" cy="1774190"/>
          </a:xfrm>
          <a:prstGeom prst="rect">
            <a:avLst/>
          </a:prstGeom>
        </p:spPr>
      </p:pic>
      <p:pic>
        <p:nvPicPr>
          <p:cNvPr id="9" name="Picture 8">
            <a:extLst>
              <a:ext uri="{FF2B5EF4-FFF2-40B4-BE49-F238E27FC236}">
                <a16:creationId xmlns:a16="http://schemas.microsoft.com/office/drawing/2014/main" id="{C4E1AF1C-F847-990B-B70D-7DF63E1B8803}"/>
              </a:ext>
            </a:extLst>
          </p:cNvPr>
          <p:cNvPicPr>
            <a:picLocks noChangeAspect="1"/>
          </p:cNvPicPr>
          <p:nvPr userDrawn="1"/>
        </p:nvPicPr>
        <p:blipFill>
          <a:blip r:embed="rId4"/>
          <a:stretch>
            <a:fillRect/>
          </a:stretch>
        </p:blipFill>
        <p:spPr>
          <a:xfrm>
            <a:off x="914400" y="5943600"/>
            <a:ext cx="1917127" cy="385948"/>
          </a:xfrm>
          <a:prstGeom prst="rect">
            <a:avLst/>
          </a:prstGeom>
        </p:spPr>
      </p:pic>
    </p:spTree>
    <p:extLst>
      <p:ext uri="{BB962C8B-B14F-4D97-AF65-F5344CB8AC3E}">
        <p14:creationId xmlns:p14="http://schemas.microsoft.com/office/powerpoint/2010/main" val="1430135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377440"/>
            <a:ext cx="10204704" cy="1645920"/>
          </a:xfrm>
        </p:spPr>
        <p:txBody>
          <a:bodyPr anchor="b"/>
          <a:lstStyle>
            <a:lvl1pP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371600"/>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7247A065-CAEA-DB78-386A-57A765AAD95D}"/>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5" name="Picture 4">
            <a:extLst>
              <a:ext uri="{FF2B5EF4-FFF2-40B4-BE49-F238E27FC236}">
                <a16:creationId xmlns:a16="http://schemas.microsoft.com/office/drawing/2014/main" id="{19EBB375-59AE-2331-47CF-E3EBECD96638}"/>
              </a:ext>
            </a:extLst>
          </p:cNvPr>
          <p:cNvPicPr>
            <a:picLocks noChangeAspect="1"/>
          </p:cNvPicPr>
          <p:nvPr userDrawn="1"/>
        </p:nvPicPr>
        <p:blipFill>
          <a:blip r:embed="rId4"/>
          <a:stretch>
            <a:fillRect/>
          </a:stretch>
        </p:blipFill>
        <p:spPr>
          <a:xfrm>
            <a:off x="8438243" y="5816198"/>
            <a:ext cx="2737757" cy="640752"/>
          </a:xfrm>
          <a:prstGeom prst="rect">
            <a:avLst/>
          </a:prstGeom>
        </p:spPr>
      </p:pic>
    </p:spTree>
    <p:extLst>
      <p:ext uri="{BB962C8B-B14F-4D97-AF65-F5344CB8AC3E}">
        <p14:creationId xmlns:p14="http://schemas.microsoft.com/office/powerpoint/2010/main" val="1643090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A0DF7F-1CA5-FD66-F5B8-B12CBC9DF3EB}"/>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5" name="Picture 4">
            <a:extLst>
              <a:ext uri="{FF2B5EF4-FFF2-40B4-BE49-F238E27FC236}">
                <a16:creationId xmlns:a16="http://schemas.microsoft.com/office/drawing/2014/main" id="{253EC718-5A6C-EE0A-1DCD-DEFBC186EB22}"/>
              </a:ext>
            </a:extLst>
          </p:cNvPr>
          <p:cNvPicPr>
            <a:picLocks noChangeAspect="1"/>
          </p:cNvPicPr>
          <p:nvPr userDrawn="1"/>
        </p:nvPicPr>
        <p:blipFill>
          <a:blip r:embed="rId4"/>
          <a:stretch>
            <a:fillRect/>
          </a:stretch>
        </p:blipFill>
        <p:spPr>
          <a:xfrm>
            <a:off x="8357616" y="5760720"/>
            <a:ext cx="2921000" cy="762000"/>
          </a:xfrm>
          <a:prstGeom prst="rect">
            <a:avLst/>
          </a:prstGeom>
        </p:spPr>
      </p:pic>
      <p:sp>
        <p:nvSpPr>
          <p:cNvPr id="3" name="Title 1">
            <a:extLst>
              <a:ext uri="{FF2B5EF4-FFF2-40B4-BE49-F238E27FC236}">
                <a16:creationId xmlns:a16="http://schemas.microsoft.com/office/drawing/2014/main" id="{335AC90F-BA2E-C833-4A81-99403BF05688}"/>
              </a:ext>
            </a:extLst>
          </p:cNvPr>
          <p:cNvSpPr>
            <a:spLocks noGrp="1"/>
          </p:cNvSpPr>
          <p:nvPr>
            <p:ph type="title"/>
          </p:nvPr>
        </p:nvSpPr>
        <p:spPr>
          <a:xfrm>
            <a:off x="914400" y="2377440"/>
            <a:ext cx="10204704" cy="1645920"/>
          </a:xfrm>
        </p:spPr>
        <p:txBody>
          <a:bodyPr anchor="b"/>
          <a:lstStyle>
            <a:lvl1pPr>
              <a:defRPr sz="3600">
                <a:solidFill>
                  <a:schemeClr val="bg1"/>
                </a:solidFill>
              </a:defRPr>
            </a:lvl1pPr>
          </a:lstStyle>
          <a:p>
            <a:r>
              <a:rPr lang="en-US"/>
              <a:t>Click to edit Master title style</a:t>
            </a:r>
          </a:p>
        </p:txBody>
      </p:sp>
      <p:sp>
        <p:nvSpPr>
          <p:cNvPr id="4" name="Text Placeholder 2">
            <a:extLst>
              <a:ext uri="{FF2B5EF4-FFF2-40B4-BE49-F238E27FC236}">
                <a16:creationId xmlns:a16="http://schemas.microsoft.com/office/drawing/2014/main" id="{5DDAFD94-9B6D-982F-022F-1E37D56AF4B6}"/>
              </a:ext>
            </a:extLst>
          </p:cNvPr>
          <p:cNvSpPr>
            <a:spLocks noGrp="1"/>
          </p:cNvSpPr>
          <p:nvPr>
            <p:ph type="body" idx="1"/>
          </p:nvPr>
        </p:nvSpPr>
        <p:spPr>
          <a:xfrm>
            <a:off x="914400" y="4297680"/>
            <a:ext cx="10204704" cy="1371600"/>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41309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dark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lvl1pPr>
              <a:defRPr b="0" i="0" baseline="0">
                <a:solidFill>
                  <a:schemeClr val="bg1"/>
                </a:solidFill>
                <a:latin typeface="Lato Black" panose="020F050202020403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289AE22-784A-F130-D222-256E5305E9C1}"/>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6" name="Picture 5">
            <a:extLst>
              <a:ext uri="{FF2B5EF4-FFF2-40B4-BE49-F238E27FC236}">
                <a16:creationId xmlns:a16="http://schemas.microsoft.com/office/drawing/2014/main" id="{C5DBB3D8-A3AB-D385-6E41-31B312DB965C}"/>
              </a:ext>
            </a:extLst>
          </p:cNvPr>
          <p:cNvPicPr>
            <a:picLocks noChangeAspect="1"/>
          </p:cNvPicPr>
          <p:nvPr userDrawn="1"/>
        </p:nvPicPr>
        <p:blipFill>
          <a:blip r:embed="rId4"/>
          <a:stretch>
            <a:fillRect/>
          </a:stretch>
        </p:blipFill>
        <p:spPr>
          <a:xfrm>
            <a:off x="8417839" y="5815584"/>
            <a:ext cx="2745740" cy="642620"/>
          </a:xfrm>
          <a:prstGeom prst="rect">
            <a:avLst/>
          </a:prstGeom>
        </p:spPr>
      </p:pic>
    </p:spTree>
    <p:extLst>
      <p:ext uri="{BB962C8B-B14F-4D97-AF65-F5344CB8AC3E}">
        <p14:creationId xmlns:p14="http://schemas.microsoft.com/office/powerpoint/2010/main" val="1848765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on white">
    <p:bg>
      <p:bgPr>
        <a:blipFill dpi="0" rotWithShape="1">
          <a:blip r:embed="rId2">
            <a:alphaModFix amt="25466"/>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4FD90439-9EBB-0974-AC6C-8AE8A263A451}"/>
              </a:ext>
            </a:extLst>
          </p:cNvPr>
          <p:cNvPicPr>
            <a:picLocks noChangeAspect="1"/>
          </p:cNvPicPr>
          <p:nvPr userDrawn="1"/>
        </p:nvPicPr>
        <p:blipFill>
          <a:blip r:embed="rId3"/>
          <a:stretch>
            <a:fillRect/>
          </a:stretch>
        </p:blipFill>
        <p:spPr>
          <a:xfrm>
            <a:off x="8439912" y="5815584"/>
            <a:ext cx="2745740" cy="642620"/>
          </a:xfrm>
          <a:prstGeom prst="rect">
            <a:avLst/>
          </a:prstGeom>
        </p:spPr>
      </p:pic>
      <p:pic>
        <p:nvPicPr>
          <p:cNvPr id="8" name="Picture 7">
            <a:extLst>
              <a:ext uri="{FF2B5EF4-FFF2-40B4-BE49-F238E27FC236}">
                <a16:creationId xmlns:a16="http://schemas.microsoft.com/office/drawing/2014/main" id="{B4A09E40-732D-DC1E-71AE-2D6C15A5862A}"/>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2259970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nd two blocks content">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p:txBody>
          <a:bodyPr/>
          <a:lstStyle>
            <a:lvl1pPr>
              <a:defRPr baseline="0">
                <a:solidFill>
                  <a:srgbClr val="FF993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061839-701E-49D1-765D-9055617C8968}"/>
              </a:ext>
            </a:extLst>
          </p:cNvPr>
          <p:cNvSpPr>
            <a:spLocks noGrp="1"/>
          </p:cNvSpPr>
          <p:nvPr>
            <p:ph sz="half" idx="2"/>
          </p:nvPr>
        </p:nvSpPr>
        <p:spPr>
          <a:xfrm>
            <a:off x="6248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0EDA0E56-C4A0-BF3E-196F-84D99E4C3BDD}"/>
              </a:ext>
            </a:extLst>
          </p:cNvPr>
          <p:cNvSpPr txBox="1"/>
          <p:nvPr userDrawn="1"/>
        </p:nvSpPr>
        <p:spPr>
          <a:xfrm>
            <a:off x="3049675" y="3246846"/>
            <a:ext cx="6099348" cy="369332"/>
          </a:xfrm>
          <a:prstGeom prst="rect">
            <a:avLst/>
          </a:prstGeom>
          <a:noFill/>
        </p:spPr>
        <p:txBody>
          <a:bodyPr wrap="square">
            <a:spAutoFit/>
          </a:bodyPr>
          <a:lstStyle/>
          <a:p>
            <a:r>
              <a:rPr lang="en-US"/>
              <a:t>6.55"</a:t>
            </a:r>
          </a:p>
        </p:txBody>
      </p:sp>
      <p:pic>
        <p:nvPicPr>
          <p:cNvPr id="10" name="Picture 9">
            <a:extLst>
              <a:ext uri="{FF2B5EF4-FFF2-40B4-BE49-F238E27FC236}">
                <a16:creationId xmlns:a16="http://schemas.microsoft.com/office/drawing/2014/main" id="{50C701EA-F45C-75FD-29C8-2757E9CFED3F}"/>
              </a:ext>
            </a:extLst>
          </p:cNvPr>
          <p:cNvPicPr>
            <a:picLocks noChangeAspect="1"/>
          </p:cNvPicPr>
          <p:nvPr userDrawn="1"/>
        </p:nvPicPr>
        <p:blipFill>
          <a:blip r:embed="rId3"/>
          <a:stretch>
            <a:fillRect/>
          </a:stretch>
        </p:blipFill>
        <p:spPr>
          <a:xfrm>
            <a:off x="8439912" y="5815584"/>
            <a:ext cx="2745740" cy="642620"/>
          </a:xfrm>
          <a:prstGeom prst="rect">
            <a:avLst/>
          </a:prstGeom>
        </p:spPr>
      </p:pic>
      <p:pic>
        <p:nvPicPr>
          <p:cNvPr id="11" name="Picture 10">
            <a:extLst>
              <a:ext uri="{FF2B5EF4-FFF2-40B4-BE49-F238E27FC236}">
                <a16:creationId xmlns:a16="http://schemas.microsoft.com/office/drawing/2014/main" id="{3545EB44-82E0-BD4A-3B63-AC61AB9FB0C9}"/>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2078900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left">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a:xfrm>
            <a:off x="914400" y="914400"/>
            <a:ext cx="4866132" cy="1188720"/>
          </a:xfrm>
        </p:spPr>
        <p:txBody>
          <a:bodyPr/>
          <a:lstStyle>
            <a:lvl1pPr>
              <a:lnSpc>
                <a:spcPct val="100000"/>
              </a:lnSpc>
              <a:defRPr>
                <a:solidFill>
                  <a:srgbClr val="FF993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lvl1pPr marL="228600" indent="-137160">
              <a:buClr>
                <a:srgbClr val="982068"/>
              </a:buClr>
              <a:buFont typeface="Arial" panose="020B0604020202020204" pitchFamily="34" charset="0"/>
              <a:buChar char="•"/>
              <a:defRPr/>
            </a:lvl1pPr>
            <a:lvl2pPr marL="685800" indent="-137160">
              <a:buClr>
                <a:srgbClr val="982068"/>
              </a:buClr>
              <a:buFont typeface="Arial" panose="020B0604020202020204" pitchFamily="34" charset="0"/>
              <a:buChar char="•"/>
              <a:defRPr/>
            </a:lvl2pPr>
            <a:lvl3pPr marL="1143000" indent="-137160">
              <a:buClr>
                <a:srgbClr val="982068"/>
              </a:buClr>
              <a:buFont typeface="Arial" panose="020B0604020202020204" pitchFamily="34" charset="0"/>
              <a:buChar char="•"/>
              <a:defRPr/>
            </a:lvl3pPr>
            <a:lvl4pPr marL="1600200" indent="-137160">
              <a:buClr>
                <a:srgbClr val="982068"/>
              </a:buClr>
              <a:buFont typeface="Arial" panose="020B0604020202020204" pitchFamily="34" charset="0"/>
              <a:buChar char="•"/>
              <a:defRPr/>
            </a:lvl4pPr>
            <a:lvl5pPr marL="2057400" indent="-137160">
              <a:buClr>
                <a:srgbClr val="982068"/>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24E4D13A-C1AE-2903-C170-59CD0EF2D9E0}"/>
              </a:ext>
            </a:extLst>
          </p:cNvPr>
          <p:cNvPicPr>
            <a:picLocks noChangeAspect="1"/>
          </p:cNvPicPr>
          <p:nvPr userDrawn="1"/>
        </p:nvPicPr>
        <p:blipFill>
          <a:blip r:embed="rId3"/>
          <a:stretch>
            <a:fillRect/>
          </a:stretch>
        </p:blipFill>
        <p:spPr>
          <a:xfrm>
            <a:off x="8439912" y="5815584"/>
            <a:ext cx="2745740" cy="642620"/>
          </a:xfrm>
          <a:prstGeom prst="rect">
            <a:avLst/>
          </a:prstGeom>
        </p:spPr>
      </p:pic>
      <p:pic>
        <p:nvPicPr>
          <p:cNvPr id="8" name="Picture 7">
            <a:extLst>
              <a:ext uri="{FF2B5EF4-FFF2-40B4-BE49-F238E27FC236}">
                <a16:creationId xmlns:a16="http://schemas.microsoft.com/office/drawing/2014/main" id="{4217F84F-9367-7F21-5370-F04542A7FA13}"/>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4281483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 white">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A8CFF-6142-FCF5-594F-85F8C6FC1CC9}"/>
              </a:ext>
            </a:extLst>
          </p:cNvPr>
          <p:cNvSpPr>
            <a:spLocks noGrp="1"/>
          </p:cNvSpPr>
          <p:nvPr>
            <p:ph type="title"/>
          </p:nvPr>
        </p:nvSpPr>
        <p:spPr/>
        <p:txBody>
          <a:bodyPr/>
          <a:lstStyle>
            <a:lvl1pPr>
              <a:defRPr>
                <a:solidFill>
                  <a:srgbClr val="FF9933"/>
                </a:solidFill>
              </a:defRPr>
            </a:lvl1pPr>
          </a:lstStyle>
          <a:p>
            <a:r>
              <a:rPr lang="en-US"/>
              <a:t>Click to edit Master title style</a:t>
            </a:r>
          </a:p>
        </p:txBody>
      </p:sp>
      <p:pic>
        <p:nvPicPr>
          <p:cNvPr id="5" name="Picture 4">
            <a:extLst>
              <a:ext uri="{FF2B5EF4-FFF2-40B4-BE49-F238E27FC236}">
                <a16:creationId xmlns:a16="http://schemas.microsoft.com/office/drawing/2014/main" id="{089D8A98-9345-BB26-4083-9B2C8EC109AD}"/>
              </a:ext>
            </a:extLst>
          </p:cNvPr>
          <p:cNvPicPr>
            <a:picLocks noChangeAspect="1"/>
          </p:cNvPicPr>
          <p:nvPr userDrawn="1"/>
        </p:nvPicPr>
        <p:blipFill>
          <a:blip r:embed="rId3"/>
          <a:stretch>
            <a:fillRect/>
          </a:stretch>
        </p:blipFill>
        <p:spPr>
          <a:xfrm>
            <a:off x="8439912" y="5815584"/>
            <a:ext cx="2745740" cy="642620"/>
          </a:xfrm>
          <a:prstGeom prst="rect">
            <a:avLst/>
          </a:prstGeom>
        </p:spPr>
      </p:pic>
      <p:pic>
        <p:nvPicPr>
          <p:cNvPr id="9" name="Picture 8">
            <a:extLst>
              <a:ext uri="{FF2B5EF4-FFF2-40B4-BE49-F238E27FC236}">
                <a16:creationId xmlns:a16="http://schemas.microsoft.com/office/drawing/2014/main" id="{F191CA7C-1163-5AE9-9FAF-7D80FFF57E7E}"/>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2745517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 white">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38D88B-B47D-6FD4-2F23-D69D268CDDCD}"/>
              </a:ext>
            </a:extLst>
          </p:cNvPr>
          <p:cNvPicPr>
            <a:picLocks noChangeAspect="1"/>
          </p:cNvPicPr>
          <p:nvPr userDrawn="1"/>
        </p:nvPicPr>
        <p:blipFill>
          <a:blip r:embed="rId3"/>
          <a:stretch>
            <a:fillRect/>
          </a:stretch>
        </p:blipFill>
        <p:spPr>
          <a:xfrm>
            <a:off x="8439912" y="5815584"/>
            <a:ext cx="2745740" cy="642620"/>
          </a:xfrm>
          <a:prstGeom prst="rect">
            <a:avLst/>
          </a:prstGeom>
        </p:spPr>
      </p:pic>
      <p:pic>
        <p:nvPicPr>
          <p:cNvPr id="7" name="Picture 6">
            <a:extLst>
              <a:ext uri="{FF2B5EF4-FFF2-40B4-BE49-F238E27FC236}">
                <a16:creationId xmlns:a16="http://schemas.microsoft.com/office/drawing/2014/main" id="{E9D126CE-6343-BAB9-20E2-D0BE840CE45D}"/>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3132251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A72AB5-2D61-E791-3C5A-2889D3855DD7}"/>
              </a:ext>
            </a:extLst>
          </p:cNvPr>
          <p:cNvSpPr>
            <a:spLocks noGrp="1"/>
          </p:cNvSpPr>
          <p:nvPr>
            <p:ph type="title"/>
          </p:nvPr>
        </p:nvSpPr>
        <p:spPr>
          <a:xfrm>
            <a:off x="914400" y="914400"/>
            <a:ext cx="10200132" cy="1188720"/>
          </a:xfrm>
          <a:prstGeom prst="rect">
            <a:avLst/>
          </a:prstGeom>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4B622004-5CF5-C111-0323-2D4DC3F09205}"/>
              </a:ext>
            </a:extLst>
          </p:cNvPr>
          <p:cNvSpPr>
            <a:spLocks noGrp="1"/>
          </p:cNvSpPr>
          <p:nvPr>
            <p:ph type="body" idx="1"/>
          </p:nvPr>
        </p:nvSpPr>
        <p:spPr>
          <a:xfrm>
            <a:off x="914400" y="2377440"/>
            <a:ext cx="10204704" cy="32004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5389375"/>
      </p:ext>
    </p:extLst>
  </p:cSld>
  <p:clrMap bg1="lt1" tx1="dk1" bg2="lt2" tx2="dk2" accent1="accent1" accent2="accent2" accent3="accent3" accent4="accent4" accent5="accent5" accent6="accent6" hlink="hlink" folHlink="folHlink"/>
  <p:sldLayoutIdLst>
    <p:sldLayoutId id="2147483651" r:id="rId1"/>
    <p:sldLayoutId id="2147483661" r:id="rId2"/>
    <p:sldLayoutId id="2147483655" r:id="rId3"/>
    <p:sldLayoutId id="2147483650" r:id="rId4"/>
    <p:sldLayoutId id="2147483656" r:id="rId5"/>
    <p:sldLayoutId id="2147483652" r:id="rId6"/>
    <p:sldLayoutId id="2147483659" r:id="rId7"/>
    <p:sldLayoutId id="2147483654" r:id="rId8"/>
    <p:sldLayoutId id="2147483663" r:id="rId9"/>
  </p:sldLayoutIdLst>
  <p:txStyles>
    <p:titleStyle>
      <a:lvl1pPr algn="l" defTabSz="914400" rtl="0" eaLnBrk="1" latinLnBrk="0" hangingPunct="1">
        <a:lnSpc>
          <a:spcPct val="110000"/>
        </a:lnSpc>
        <a:spcBef>
          <a:spcPct val="0"/>
        </a:spcBef>
        <a:buNone/>
        <a:defRPr sz="3600" b="1" i="0" kern="1200">
          <a:solidFill>
            <a:srgbClr val="FF9933"/>
          </a:solidFill>
          <a:latin typeface="Lato Black" panose="020F0502020204030203" pitchFamily="34" charset="0"/>
          <a:ea typeface="Lato Black" panose="020F0502020204030203" pitchFamily="34" charset="0"/>
          <a:cs typeface="Lato Black" panose="020F0502020204030203" pitchFamily="34" charset="0"/>
        </a:defRPr>
      </a:lvl1pPr>
    </p:titleStyle>
    <p:bodyStyle>
      <a:lvl1pPr marL="228600" indent="-137160" algn="l" defTabSz="914400" rtl="0" eaLnBrk="1" latinLnBrk="0" hangingPunct="1">
        <a:lnSpc>
          <a:spcPct val="110000"/>
        </a:lnSpc>
        <a:spcBef>
          <a:spcPts val="10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87A8-7650-D4F0-9EDB-4B95E777F372}"/>
              </a:ext>
            </a:extLst>
          </p:cNvPr>
          <p:cNvSpPr>
            <a:spLocks noGrp="1"/>
          </p:cNvSpPr>
          <p:nvPr>
            <p:ph type="title"/>
          </p:nvPr>
        </p:nvSpPr>
        <p:spPr>
          <a:xfrm>
            <a:off x="914400" y="2560320"/>
            <a:ext cx="11073384" cy="603504"/>
          </a:xfrm>
        </p:spPr>
        <p:txBody>
          <a:bodyPr/>
          <a:lstStyle/>
          <a:p>
            <a:r>
              <a:rPr lang="en-US" sz="4000"/>
              <a:t>We’ve Got Performance Measures, Now What? </a:t>
            </a:r>
          </a:p>
        </p:txBody>
      </p:sp>
      <p:sp>
        <p:nvSpPr>
          <p:cNvPr id="3" name="Text Placeholder 2">
            <a:extLst>
              <a:ext uri="{FF2B5EF4-FFF2-40B4-BE49-F238E27FC236}">
                <a16:creationId xmlns:a16="http://schemas.microsoft.com/office/drawing/2014/main" id="{22B506AA-AA05-1CC8-9D9A-F47235C90F53}"/>
              </a:ext>
            </a:extLst>
          </p:cNvPr>
          <p:cNvSpPr>
            <a:spLocks noGrp="1"/>
          </p:cNvSpPr>
          <p:nvPr>
            <p:ph type="body" idx="1"/>
          </p:nvPr>
        </p:nvSpPr>
        <p:spPr>
          <a:xfrm>
            <a:off x="914400" y="4261104"/>
            <a:ext cx="10204704" cy="1435608"/>
          </a:xfrm>
        </p:spPr>
        <p:txBody>
          <a:bodyPr/>
          <a:lstStyle/>
          <a:p>
            <a:r>
              <a:rPr lang="en-US" sz="2000"/>
              <a:t>Wally Bobkiewicz, City Administrator, Issaquah, WA</a:t>
            </a:r>
          </a:p>
          <a:p>
            <a:r>
              <a:rPr lang="en-US" sz="2000"/>
              <a:t>Dale Markey-Crimp, Assistant to the City Administrator, Issaquah, WA</a:t>
            </a:r>
          </a:p>
          <a:p>
            <a:r>
              <a:rPr lang="en-US" sz="2000"/>
              <a:t>Elise Allari, Associate, What Works Cities Certification Team</a:t>
            </a:r>
            <a:endParaRPr lang="en-US" sz="2400"/>
          </a:p>
        </p:txBody>
      </p:sp>
      <p:sp>
        <p:nvSpPr>
          <p:cNvPr id="4" name="TextBox 3">
            <a:extLst>
              <a:ext uri="{FF2B5EF4-FFF2-40B4-BE49-F238E27FC236}">
                <a16:creationId xmlns:a16="http://schemas.microsoft.com/office/drawing/2014/main" id="{96E0CEB7-E0C4-5D9D-49E0-5EDA9DB481C9}"/>
              </a:ext>
            </a:extLst>
          </p:cNvPr>
          <p:cNvSpPr txBox="1"/>
          <p:nvPr/>
        </p:nvSpPr>
        <p:spPr>
          <a:xfrm>
            <a:off x="914400" y="3163824"/>
            <a:ext cx="10680192" cy="461665"/>
          </a:xfrm>
          <a:prstGeom prst="rect">
            <a:avLst/>
          </a:prstGeom>
          <a:noFill/>
        </p:spPr>
        <p:txBody>
          <a:bodyPr wrap="square" rtlCol="0">
            <a:spAutoFit/>
          </a:bodyPr>
          <a:lstStyle/>
          <a:p>
            <a:r>
              <a:rPr lang="en-US" sz="2400" b="1">
                <a:solidFill>
                  <a:schemeClr val="bg1"/>
                </a:solidFill>
              </a:rPr>
              <a:t>NAVIGATING THE WHAT WORKS CITIES CERTIFICATION AS A &lt;50K COMMUNITY</a:t>
            </a:r>
          </a:p>
        </p:txBody>
      </p:sp>
    </p:spTree>
    <p:extLst>
      <p:ext uri="{BB962C8B-B14F-4D97-AF65-F5344CB8AC3E}">
        <p14:creationId xmlns:p14="http://schemas.microsoft.com/office/powerpoint/2010/main" val="3875376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B9CB3D-6234-2EC3-7F98-BD35083E134C}"/>
              </a:ext>
            </a:extLst>
          </p:cNvPr>
          <p:cNvPicPr>
            <a:picLocks noChangeAspect="1"/>
          </p:cNvPicPr>
          <p:nvPr/>
        </p:nvPicPr>
        <p:blipFill>
          <a:blip r:embed="rId2"/>
          <a:stretch>
            <a:fillRect/>
          </a:stretch>
        </p:blipFill>
        <p:spPr>
          <a:xfrm>
            <a:off x="210457" y="2790847"/>
            <a:ext cx="11771086" cy="4055234"/>
          </a:xfrm>
          <a:prstGeom prst="rect">
            <a:avLst/>
          </a:prstGeom>
        </p:spPr>
      </p:pic>
      <p:sp>
        <p:nvSpPr>
          <p:cNvPr id="18" name="TextBox 17">
            <a:extLst>
              <a:ext uri="{FF2B5EF4-FFF2-40B4-BE49-F238E27FC236}">
                <a16:creationId xmlns:a16="http://schemas.microsoft.com/office/drawing/2014/main" id="{A296557E-CD14-AC13-E832-3CE82C0BBFE5}"/>
              </a:ext>
            </a:extLst>
          </p:cNvPr>
          <p:cNvSpPr txBox="1"/>
          <p:nvPr/>
        </p:nvSpPr>
        <p:spPr>
          <a:xfrm>
            <a:off x="373835" y="501302"/>
            <a:ext cx="695048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rgbClr val="FF9933"/>
                </a:solidFill>
                <a:latin typeface="Lato Black"/>
                <a:ea typeface="Lato Black"/>
                <a:cs typeface="Lato Black"/>
              </a:rPr>
              <a:t>Results for America</a:t>
            </a:r>
            <a:endParaRPr lang="en-US" sz="2800" dirty="0">
              <a:latin typeface="Lato"/>
              <a:ea typeface="Lato Black"/>
              <a:cs typeface="Lato Black"/>
            </a:endParaRPr>
          </a:p>
        </p:txBody>
      </p:sp>
      <p:pic>
        <p:nvPicPr>
          <p:cNvPr id="20" name="Picture 19">
            <a:extLst>
              <a:ext uri="{FF2B5EF4-FFF2-40B4-BE49-F238E27FC236}">
                <a16:creationId xmlns:a16="http://schemas.microsoft.com/office/drawing/2014/main" id="{E510159A-0BA7-8133-0A6F-4AD7E20124BB}"/>
              </a:ext>
            </a:extLst>
          </p:cNvPr>
          <p:cNvPicPr>
            <a:picLocks noChangeAspect="1"/>
          </p:cNvPicPr>
          <p:nvPr/>
        </p:nvPicPr>
        <p:blipFill>
          <a:blip r:embed="rId3"/>
          <a:stretch>
            <a:fillRect/>
          </a:stretch>
        </p:blipFill>
        <p:spPr>
          <a:xfrm>
            <a:off x="8867298" y="158690"/>
            <a:ext cx="3238174" cy="388236"/>
          </a:xfrm>
          <a:prstGeom prst="rect">
            <a:avLst/>
          </a:prstGeom>
        </p:spPr>
      </p:pic>
      <p:sp>
        <p:nvSpPr>
          <p:cNvPr id="3" name="Content Placeholder 3">
            <a:extLst>
              <a:ext uri="{FF2B5EF4-FFF2-40B4-BE49-F238E27FC236}">
                <a16:creationId xmlns:a16="http://schemas.microsoft.com/office/drawing/2014/main" id="{26D29286-9955-ADE1-543E-C26474E34AFB}"/>
              </a:ext>
            </a:extLst>
          </p:cNvPr>
          <p:cNvSpPr>
            <a:spLocks noGrp="1"/>
          </p:cNvSpPr>
          <p:nvPr>
            <p:ph idx="1"/>
          </p:nvPr>
        </p:nvSpPr>
        <p:spPr>
          <a:xfrm>
            <a:off x="377371" y="1149308"/>
            <a:ext cx="5165721" cy="1878205"/>
          </a:xfrm>
        </p:spPr>
        <p:txBody>
          <a:bodyPr/>
          <a:lstStyle/>
          <a:p>
            <a:pPr marL="91440" indent="0">
              <a:lnSpc>
                <a:spcPct val="100000"/>
              </a:lnSpc>
              <a:spcBef>
                <a:spcPts val="600"/>
              </a:spcBef>
              <a:spcAft>
                <a:spcPts val="0"/>
              </a:spcAft>
              <a:buNone/>
            </a:pPr>
            <a:r>
              <a:rPr lang="en-US" sz="2700" dirty="0">
                <a:latin typeface="Lato"/>
                <a:ea typeface="Lato"/>
                <a:cs typeface="Lato"/>
              </a:rPr>
              <a:t>Shifting Government Dollars.</a:t>
            </a:r>
            <a:endParaRPr lang="en-US" dirty="0"/>
          </a:p>
          <a:p>
            <a:pPr marL="91440" indent="0">
              <a:lnSpc>
                <a:spcPct val="100000"/>
              </a:lnSpc>
              <a:spcBef>
                <a:spcPts val="600"/>
              </a:spcBef>
              <a:spcAft>
                <a:spcPts val="0"/>
              </a:spcAft>
              <a:buNone/>
            </a:pPr>
            <a:r>
              <a:rPr lang="en-US" sz="2700" dirty="0">
                <a:latin typeface="Lato"/>
                <a:ea typeface="Lato"/>
                <a:cs typeface="Lato"/>
              </a:rPr>
              <a:t>Creating Local Solutions. </a:t>
            </a:r>
            <a:endParaRPr lang="en-US"/>
          </a:p>
          <a:p>
            <a:pPr marL="91440" indent="0">
              <a:lnSpc>
                <a:spcPct val="100000"/>
              </a:lnSpc>
              <a:spcBef>
                <a:spcPts val="600"/>
              </a:spcBef>
              <a:spcAft>
                <a:spcPts val="0"/>
              </a:spcAft>
              <a:buNone/>
            </a:pPr>
            <a:r>
              <a:rPr lang="en-US" sz="2700" dirty="0">
                <a:latin typeface="Lato"/>
                <a:ea typeface="Lato"/>
                <a:cs typeface="Lato"/>
              </a:rPr>
              <a:t>Growing the Data Movement.</a:t>
            </a:r>
            <a:endParaRPr lang="en-US" dirty="0"/>
          </a:p>
        </p:txBody>
      </p:sp>
    </p:spTree>
    <p:extLst>
      <p:ext uri="{BB962C8B-B14F-4D97-AF65-F5344CB8AC3E}">
        <p14:creationId xmlns:p14="http://schemas.microsoft.com/office/powerpoint/2010/main" val="958102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CD88F-9305-0612-D21A-C7AE694AC1C6}"/>
              </a:ext>
            </a:extLst>
          </p:cNvPr>
          <p:cNvSpPr>
            <a:spLocks noGrp="1"/>
          </p:cNvSpPr>
          <p:nvPr>
            <p:ph type="title"/>
          </p:nvPr>
        </p:nvSpPr>
        <p:spPr>
          <a:xfrm>
            <a:off x="914400" y="732041"/>
            <a:ext cx="6285926" cy="530352"/>
          </a:xfrm>
        </p:spPr>
        <p:txBody>
          <a:bodyPr/>
          <a:lstStyle/>
          <a:p>
            <a:r>
              <a:rPr lang="en-US">
                <a:latin typeface="Lato Black"/>
                <a:ea typeface="Lato Black"/>
                <a:cs typeface="Lato Black"/>
              </a:rPr>
              <a:t>A Pathway to Getting Results</a:t>
            </a:r>
            <a:endParaRPr lang="en-US"/>
          </a:p>
        </p:txBody>
      </p:sp>
      <p:pic>
        <p:nvPicPr>
          <p:cNvPr id="10" name="Picture 9">
            <a:extLst>
              <a:ext uri="{FF2B5EF4-FFF2-40B4-BE49-F238E27FC236}">
                <a16:creationId xmlns:a16="http://schemas.microsoft.com/office/drawing/2014/main" id="{6F84F7F3-8168-DBB0-45F4-DAADD25D7CA6}"/>
              </a:ext>
            </a:extLst>
          </p:cNvPr>
          <p:cNvPicPr>
            <a:picLocks noChangeAspect="1"/>
          </p:cNvPicPr>
          <p:nvPr/>
        </p:nvPicPr>
        <p:blipFill>
          <a:blip r:embed="rId2"/>
          <a:stretch>
            <a:fillRect/>
          </a:stretch>
        </p:blipFill>
        <p:spPr>
          <a:xfrm>
            <a:off x="8867298" y="158690"/>
            <a:ext cx="3238174" cy="388236"/>
          </a:xfrm>
          <a:prstGeom prst="rect">
            <a:avLst/>
          </a:prstGeom>
        </p:spPr>
      </p:pic>
      <p:pic>
        <p:nvPicPr>
          <p:cNvPr id="14" name="Picture 13">
            <a:extLst>
              <a:ext uri="{FF2B5EF4-FFF2-40B4-BE49-F238E27FC236}">
                <a16:creationId xmlns:a16="http://schemas.microsoft.com/office/drawing/2014/main" id="{98E0B2CC-ED0E-1FC8-F3AA-00F9EB6E034E}"/>
              </a:ext>
            </a:extLst>
          </p:cNvPr>
          <p:cNvPicPr>
            <a:picLocks noChangeAspect="1"/>
          </p:cNvPicPr>
          <p:nvPr/>
        </p:nvPicPr>
        <p:blipFill>
          <a:blip r:embed="rId3"/>
          <a:stretch>
            <a:fillRect/>
          </a:stretch>
        </p:blipFill>
        <p:spPr>
          <a:xfrm>
            <a:off x="996462" y="1451445"/>
            <a:ext cx="10205590" cy="4827829"/>
          </a:xfrm>
          <a:prstGeom prst="rect">
            <a:avLst/>
          </a:prstGeom>
        </p:spPr>
      </p:pic>
    </p:spTree>
    <p:extLst>
      <p:ext uri="{BB962C8B-B14F-4D97-AF65-F5344CB8AC3E}">
        <p14:creationId xmlns:p14="http://schemas.microsoft.com/office/powerpoint/2010/main" val="3497451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FFC070-5465-5586-3329-7CA7398CEBF5}"/>
              </a:ext>
            </a:extLst>
          </p:cNvPr>
          <p:cNvSpPr/>
          <p:nvPr/>
        </p:nvSpPr>
        <p:spPr>
          <a:xfrm>
            <a:off x="-52103" y="-13025"/>
            <a:ext cx="12309230" cy="6968717"/>
          </a:xfrm>
          <a:prstGeom prst="rect">
            <a:avLst/>
          </a:prstGeom>
          <a:solidFill>
            <a:srgbClr val="982068"/>
          </a:solidFill>
          <a:ln>
            <a:solidFill>
              <a:srgbClr val="982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90AC7FA-AB5E-6796-4D92-04FE2C632ADD}"/>
              </a:ext>
            </a:extLst>
          </p:cNvPr>
          <p:cNvSpPr>
            <a:spLocks noGrp="1"/>
          </p:cNvSpPr>
          <p:nvPr>
            <p:ph type="title"/>
          </p:nvPr>
        </p:nvSpPr>
        <p:spPr>
          <a:xfrm>
            <a:off x="914400" y="732041"/>
            <a:ext cx="6285926" cy="530352"/>
          </a:xfrm>
        </p:spPr>
        <p:txBody>
          <a:bodyPr/>
          <a:lstStyle/>
          <a:p>
            <a:r>
              <a:rPr lang="en-US">
                <a:latin typeface="Lato Black"/>
                <a:ea typeface="Lato Black"/>
                <a:cs typeface="Lato Black"/>
              </a:rPr>
              <a:t>Cities’ Certification Journey</a:t>
            </a:r>
            <a:endParaRPr lang="en-US"/>
          </a:p>
        </p:txBody>
      </p:sp>
      <p:pic>
        <p:nvPicPr>
          <p:cNvPr id="8" name="Picture 7">
            <a:extLst>
              <a:ext uri="{FF2B5EF4-FFF2-40B4-BE49-F238E27FC236}">
                <a16:creationId xmlns:a16="http://schemas.microsoft.com/office/drawing/2014/main" id="{1C02E81A-4552-650A-4076-021720609DBE}"/>
              </a:ext>
            </a:extLst>
          </p:cNvPr>
          <p:cNvPicPr>
            <a:picLocks noChangeAspect="1"/>
          </p:cNvPicPr>
          <p:nvPr/>
        </p:nvPicPr>
        <p:blipFill>
          <a:blip r:embed="rId2"/>
          <a:stretch>
            <a:fillRect/>
          </a:stretch>
        </p:blipFill>
        <p:spPr>
          <a:xfrm>
            <a:off x="8954407" y="-2949"/>
            <a:ext cx="3238500" cy="390525"/>
          </a:xfrm>
          <a:prstGeom prst="rect">
            <a:avLst/>
          </a:prstGeom>
        </p:spPr>
      </p:pic>
      <p:pic>
        <p:nvPicPr>
          <p:cNvPr id="9" name="Picture 8">
            <a:extLst>
              <a:ext uri="{FF2B5EF4-FFF2-40B4-BE49-F238E27FC236}">
                <a16:creationId xmlns:a16="http://schemas.microsoft.com/office/drawing/2014/main" id="{CCDFA8B0-10FE-1D70-25DE-758D43DCD4C0}"/>
              </a:ext>
            </a:extLst>
          </p:cNvPr>
          <p:cNvPicPr>
            <a:picLocks noChangeAspect="1"/>
          </p:cNvPicPr>
          <p:nvPr/>
        </p:nvPicPr>
        <p:blipFill>
          <a:blip r:embed="rId3"/>
          <a:stretch>
            <a:fillRect/>
          </a:stretch>
        </p:blipFill>
        <p:spPr>
          <a:xfrm>
            <a:off x="304801" y="3028675"/>
            <a:ext cx="11582400" cy="2353678"/>
          </a:xfrm>
          <a:prstGeom prst="rect">
            <a:avLst/>
          </a:prstGeom>
        </p:spPr>
      </p:pic>
      <p:sp>
        <p:nvSpPr>
          <p:cNvPr id="11" name="Title 1">
            <a:extLst>
              <a:ext uri="{FF2B5EF4-FFF2-40B4-BE49-F238E27FC236}">
                <a16:creationId xmlns:a16="http://schemas.microsoft.com/office/drawing/2014/main" id="{88BD8724-D9D4-1B58-BA4F-FE4D3AE0E805}"/>
              </a:ext>
            </a:extLst>
          </p:cNvPr>
          <p:cNvSpPr txBox="1">
            <a:spLocks/>
          </p:cNvSpPr>
          <p:nvPr/>
        </p:nvSpPr>
        <p:spPr>
          <a:xfrm>
            <a:off x="2953657" y="1973012"/>
            <a:ext cx="6285926" cy="530352"/>
          </a:xfrm>
          <a:prstGeom prst="rect">
            <a:avLst/>
          </a:prstGeom>
        </p:spPr>
        <p:txBody>
          <a:bodyPr vert="horz" lIns="0" tIns="0" rIns="0" bIns="0" rtlCol="0" anchor="b" anchorCtr="0">
            <a:noAutofit/>
          </a:bodyPr>
          <a:lstStyle>
            <a:lvl1pPr algn="l" defTabSz="914400" rtl="0" eaLnBrk="1" latinLnBrk="0" hangingPunct="1">
              <a:lnSpc>
                <a:spcPct val="100000"/>
              </a:lnSpc>
              <a:spcBef>
                <a:spcPct val="0"/>
              </a:spcBef>
              <a:buNone/>
              <a:defRPr sz="3600" b="1" i="0" kern="1200">
                <a:solidFill>
                  <a:srgbClr val="FF9933"/>
                </a:solidFill>
                <a:latin typeface="Lato Black" panose="020F0502020204030203" pitchFamily="34" charset="0"/>
                <a:ea typeface="Lato Black" panose="020F0502020204030203" pitchFamily="34" charset="0"/>
                <a:cs typeface="Lato Black" panose="020F0502020204030203" pitchFamily="34" charset="0"/>
              </a:defRPr>
            </a:lvl1pPr>
          </a:lstStyle>
          <a:p>
            <a:pPr algn="ctr"/>
            <a:r>
              <a:rPr lang="en-US" sz="2600">
                <a:solidFill>
                  <a:srgbClr val="FFFFFF"/>
                </a:solidFill>
                <a:latin typeface="Lato Black"/>
                <a:ea typeface="Lato Black"/>
                <a:cs typeface="Lato Black"/>
              </a:rPr>
              <a:t>The What Works Cities Process</a:t>
            </a:r>
            <a:endParaRPr lang="en-US" sz="2600"/>
          </a:p>
        </p:txBody>
      </p:sp>
    </p:spTree>
    <p:extLst>
      <p:ext uri="{BB962C8B-B14F-4D97-AF65-F5344CB8AC3E}">
        <p14:creationId xmlns:p14="http://schemas.microsoft.com/office/powerpoint/2010/main" val="4103016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CD88F-9305-0612-D21A-C7AE694AC1C6}"/>
              </a:ext>
            </a:extLst>
          </p:cNvPr>
          <p:cNvSpPr>
            <a:spLocks noGrp="1"/>
          </p:cNvSpPr>
          <p:nvPr>
            <p:ph type="title"/>
          </p:nvPr>
        </p:nvSpPr>
        <p:spPr>
          <a:xfrm>
            <a:off x="675471" y="659470"/>
            <a:ext cx="7608029" cy="530352"/>
          </a:xfrm>
        </p:spPr>
        <p:txBody>
          <a:bodyPr/>
          <a:lstStyle/>
          <a:p>
            <a:r>
              <a:rPr lang="en-US">
                <a:latin typeface="Lato Black"/>
                <a:ea typeface="Lato Black"/>
                <a:cs typeface="Lato Black"/>
              </a:rPr>
              <a:t>Support with Technical Assistance</a:t>
            </a:r>
            <a:endParaRPr lang="en-US"/>
          </a:p>
        </p:txBody>
      </p:sp>
      <p:pic>
        <p:nvPicPr>
          <p:cNvPr id="10" name="Picture 9">
            <a:extLst>
              <a:ext uri="{FF2B5EF4-FFF2-40B4-BE49-F238E27FC236}">
                <a16:creationId xmlns:a16="http://schemas.microsoft.com/office/drawing/2014/main" id="{6F84F7F3-8168-DBB0-45F4-DAADD25D7CA6}"/>
              </a:ext>
            </a:extLst>
          </p:cNvPr>
          <p:cNvPicPr>
            <a:picLocks noChangeAspect="1"/>
          </p:cNvPicPr>
          <p:nvPr/>
        </p:nvPicPr>
        <p:blipFill>
          <a:blip r:embed="rId2"/>
          <a:stretch>
            <a:fillRect/>
          </a:stretch>
        </p:blipFill>
        <p:spPr>
          <a:xfrm>
            <a:off x="8867298" y="158690"/>
            <a:ext cx="3238174" cy="388236"/>
          </a:xfrm>
          <a:prstGeom prst="rect">
            <a:avLst/>
          </a:prstGeom>
        </p:spPr>
      </p:pic>
      <p:pic>
        <p:nvPicPr>
          <p:cNvPr id="3" name="Picture 2">
            <a:extLst>
              <a:ext uri="{FF2B5EF4-FFF2-40B4-BE49-F238E27FC236}">
                <a16:creationId xmlns:a16="http://schemas.microsoft.com/office/drawing/2014/main" id="{CDFA2F15-3B3F-7FFA-823C-20731D0FB2E4}"/>
              </a:ext>
            </a:extLst>
          </p:cNvPr>
          <p:cNvPicPr>
            <a:picLocks noChangeAspect="1"/>
          </p:cNvPicPr>
          <p:nvPr/>
        </p:nvPicPr>
        <p:blipFill>
          <a:blip r:embed="rId3"/>
          <a:stretch>
            <a:fillRect/>
          </a:stretch>
        </p:blipFill>
        <p:spPr>
          <a:xfrm>
            <a:off x="674914" y="1362489"/>
            <a:ext cx="10842173" cy="5025651"/>
          </a:xfrm>
          <a:prstGeom prst="rect">
            <a:avLst/>
          </a:prstGeom>
        </p:spPr>
      </p:pic>
    </p:spTree>
    <p:extLst>
      <p:ext uri="{BB962C8B-B14F-4D97-AF65-F5344CB8AC3E}">
        <p14:creationId xmlns:p14="http://schemas.microsoft.com/office/powerpoint/2010/main" val="4257598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456D63D-399E-9420-4D9D-8A5A7CAD12F5}"/>
              </a:ext>
            </a:extLst>
          </p:cNvPr>
          <p:cNvPicPr>
            <a:picLocks noChangeAspect="1"/>
          </p:cNvPicPr>
          <p:nvPr/>
        </p:nvPicPr>
        <p:blipFill>
          <a:blip r:embed="rId2"/>
          <a:stretch>
            <a:fillRect/>
          </a:stretch>
        </p:blipFill>
        <p:spPr>
          <a:xfrm>
            <a:off x="675018" y="166915"/>
            <a:ext cx="11204822" cy="6691085"/>
          </a:xfrm>
          <a:prstGeom prst="rect">
            <a:avLst/>
          </a:prstGeom>
        </p:spPr>
      </p:pic>
      <p:sp>
        <p:nvSpPr>
          <p:cNvPr id="5" name="Title 1">
            <a:extLst>
              <a:ext uri="{FF2B5EF4-FFF2-40B4-BE49-F238E27FC236}">
                <a16:creationId xmlns:a16="http://schemas.microsoft.com/office/drawing/2014/main" id="{19C9019D-7DD7-5EE2-C1E7-10B9687558E9}"/>
              </a:ext>
            </a:extLst>
          </p:cNvPr>
          <p:cNvSpPr>
            <a:spLocks noGrp="1"/>
          </p:cNvSpPr>
          <p:nvPr>
            <p:ph type="title"/>
          </p:nvPr>
        </p:nvSpPr>
        <p:spPr>
          <a:xfrm>
            <a:off x="675471" y="594342"/>
            <a:ext cx="5880829" cy="1183494"/>
          </a:xfrm>
        </p:spPr>
        <p:txBody>
          <a:bodyPr/>
          <a:lstStyle/>
          <a:p>
            <a:r>
              <a:rPr lang="en-US" sz="4000">
                <a:latin typeface="Lato Black"/>
                <a:ea typeface="Lato Black"/>
                <a:cs typeface="Lato Black"/>
              </a:rPr>
              <a:t>What Works Cities Certification Community</a:t>
            </a:r>
            <a:endParaRPr lang="en-US"/>
          </a:p>
        </p:txBody>
      </p:sp>
    </p:spTree>
    <p:extLst>
      <p:ext uri="{BB962C8B-B14F-4D97-AF65-F5344CB8AC3E}">
        <p14:creationId xmlns:p14="http://schemas.microsoft.com/office/powerpoint/2010/main" val="928519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2821A8-5B66-EDB0-168F-2B96B9B66AAE}"/>
              </a:ext>
            </a:extLst>
          </p:cNvPr>
          <p:cNvPicPr>
            <a:picLocks noChangeAspect="1"/>
          </p:cNvPicPr>
          <p:nvPr/>
        </p:nvPicPr>
        <p:blipFill>
          <a:blip r:embed="rId2"/>
          <a:stretch>
            <a:fillRect/>
          </a:stretch>
        </p:blipFill>
        <p:spPr>
          <a:xfrm>
            <a:off x="271380" y="0"/>
            <a:ext cx="11417011" cy="6858000"/>
          </a:xfrm>
          <a:prstGeom prst="rect">
            <a:avLst/>
          </a:prstGeom>
        </p:spPr>
      </p:pic>
      <p:sp>
        <p:nvSpPr>
          <p:cNvPr id="5" name="Title 1">
            <a:extLst>
              <a:ext uri="{FF2B5EF4-FFF2-40B4-BE49-F238E27FC236}">
                <a16:creationId xmlns:a16="http://schemas.microsoft.com/office/drawing/2014/main" id="{19C9019D-7DD7-5EE2-C1E7-10B9687558E9}"/>
              </a:ext>
            </a:extLst>
          </p:cNvPr>
          <p:cNvSpPr>
            <a:spLocks noGrp="1"/>
          </p:cNvSpPr>
          <p:nvPr>
            <p:ph type="title"/>
          </p:nvPr>
        </p:nvSpPr>
        <p:spPr>
          <a:xfrm>
            <a:off x="6099719" y="478228"/>
            <a:ext cx="5854778" cy="1131392"/>
          </a:xfrm>
        </p:spPr>
        <p:txBody>
          <a:bodyPr/>
          <a:lstStyle/>
          <a:p>
            <a:r>
              <a:rPr lang="en-US" sz="4000">
                <a:latin typeface="Lato Black"/>
                <a:ea typeface="Lato Black"/>
                <a:cs typeface="Lato Black"/>
              </a:rPr>
              <a:t>What Works Cities Certification Community</a:t>
            </a:r>
            <a:endParaRPr lang="en-US"/>
          </a:p>
        </p:txBody>
      </p:sp>
    </p:spTree>
    <p:extLst>
      <p:ext uri="{BB962C8B-B14F-4D97-AF65-F5344CB8AC3E}">
        <p14:creationId xmlns:p14="http://schemas.microsoft.com/office/powerpoint/2010/main" val="1261379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29E69B-B357-7E8D-AFC4-65E7742E9D46}"/>
              </a:ext>
            </a:extLst>
          </p:cNvPr>
          <p:cNvSpPr>
            <a:spLocks noGrp="1"/>
          </p:cNvSpPr>
          <p:nvPr>
            <p:ph type="title"/>
          </p:nvPr>
        </p:nvSpPr>
        <p:spPr>
          <a:xfrm>
            <a:off x="914400" y="2560320"/>
            <a:ext cx="10200132" cy="1188720"/>
          </a:xfrm>
        </p:spPr>
        <p:txBody>
          <a:bodyPr/>
          <a:lstStyle/>
          <a:p>
            <a:r>
              <a:rPr lang="en-US" sz="7200" b="1"/>
              <a:t>Okay, but how? </a:t>
            </a:r>
          </a:p>
        </p:txBody>
      </p:sp>
    </p:spTree>
    <p:extLst>
      <p:ext uri="{BB962C8B-B14F-4D97-AF65-F5344CB8AC3E}">
        <p14:creationId xmlns:p14="http://schemas.microsoft.com/office/powerpoint/2010/main" val="3117207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CD88F-9305-0612-D21A-C7AE694AC1C6}"/>
              </a:ext>
            </a:extLst>
          </p:cNvPr>
          <p:cNvSpPr>
            <a:spLocks noGrp="1"/>
          </p:cNvSpPr>
          <p:nvPr>
            <p:ph type="title"/>
          </p:nvPr>
        </p:nvSpPr>
        <p:spPr>
          <a:xfrm>
            <a:off x="914400" y="914400"/>
            <a:ext cx="4866132" cy="530352"/>
          </a:xfrm>
        </p:spPr>
        <p:txBody>
          <a:bodyPr/>
          <a:lstStyle/>
          <a:p>
            <a:r>
              <a:rPr lang="en-US">
                <a:solidFill>
                  <a:srgbClr val="A5A5A5"/>
                </a:solidFill>
              </a:rPr>
              <a:t>Overarching Approach</a:t>
            </a:r>
          </a:p>
        </p:txBody>
      </p:sp>
      <p:sp>
        <p:nvSpPr>
          <p:cNvPr id="3" name="Content Placeholder 2">
            <a:extLst>
              <a:ext uri="{FF2B5EF4-FFF2-40B4-BE49-F238E27FC236}">
                <a16:creationId xmlns:a16="http://schemas.microsoft.com/office/drawing/2014/main" id="{4B91E8D8-3347-842C-F529-74B51132E5E8}"/>
              </a:ext>
            </a:extLst>
          </p:cNvPr>
          <p:cNvSpPr>
            <a:spLocks noGrp="1"/>
          </p:cNvSpPr>
          <p:nvPr>
            <p:ph sz="half" idx="1"/>
          </p:nvPr>
        </p:nvSpPr>
        <p:spPr>
          <a:xfrm>
            <a:off x="914400" y="1609344"/>
            <a:ext cx="5806440" cy="3739896"/>
          </a:xfrm>
        </p:spPr>
        <p:txBody>
          <a:bodyPr/>
          <a:lstStyle/>
          <a:p>
            <a:pPr marL="548640" indent="-457200">
              <a:buFont typeface="+mj-lt"/>
              <a:buAutoNum type="arabicPeriod"/>
            </a:pPr>
            <a:r>
              <a:rPr lang="en-US" sz="2400"/>
              <a:t>Assess agency data maturity.</a:t>
            </a:r>
          </a:p>
          <a:p>
            <a:pPr marL="548640" indent="-457200">
              <a:buFont typeface="+mj-lt"/>
              <a:buAutoNum type="arabicPeriod"/>
            </a:pPr>
            <a:r>
              <a:rPr lang="en-US" sz="2400"/>
              <a:t>Identify, understand, and nurture bright spots. </a:t>
            </a:r>
          </a:p>
          <a:p>
            <a:pPr marL="548640" indent="-457200">
              <a:buFont typeface="+mj-lt"/>
              <a:buAutoNum type="arabicPeriod"/>
            </a:pPr>
            <a:r>
              <a:rPr lang="en-US" sz="2400"/>
              <a:t>Establish relationships, high expectations, and a culture of consistency. </a:t>
            </a:r>
          </a:p>
          <a:p>
            <a:pPr marL="548640" indent="-457200">
              <a:buFont typeface="+mj-lt"/>
              <a:buAutoNum type="arabicPeriod"/>
            </a:pPr>
            <a:r>
              <a:rPr lang="en-US" sz="2400"/>
              <a:t>Develop and evolve the program to meet the diverse needs. </a:t>
            </a:r>
          </a:p>
        </p:txBody>
      </p:sp>
      <p:pic>
        <p:nvPicPr>
          <p:cNvPr id="5" name="Picture 4" descr="A group of fish on a striped surface&#10;&#10;Description automatically generated">
            <a:extLst>
              <a:ext uri="{FF2B5EF4-FFF2-40B4-BE49-F238E27FC236}">
                <a16:creationId xmlns:a16="http://schemas.microsoft.com/office/drawing/2014/main" id="{B4CA265D-14DC-281A-77CE-DD533CA43552}"/>
              </a:ext>
            </a:extLst>
          </p:cNvPr>
          <p:cNvPicPr>
            <a:picLocks noChangeAspect="1"/>
          </p:cNvPicPr>
          <p:nvPr/>
        </p:nvPicPr>
        <p:blipFill>
          <a:blip r:embed="rId2"/>
          <a:stretch>
            <a:fillRect/>
          </a:stretch>
        </p:blipFill>
        <p:spPr>
          <a:xfrm>
            <a:off x="7596285" y="524256"/>
            <a:ext cx="4032129" cy="5041392"/>
          </a:xfrm>
          <a:prstGeom prst="rect">
            <a:avLst/>
          </a:prstGeom>
        </p:spPr>
      </p:pic>
    </p:spTree>
    <p:extLst>
      <p:ext uri="{BB962C8B-B14F-4D97-AF65-F5344CB8AC3E}">
        <p14:creationId xmlns:p14="http://schemas.microsoft.com/office/powerpoint/2010/main" val="132812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CD88F-9305-0612-D21A-C7AE694AC1C6}"/>
              </a:ext>
            </a:extLst>
          </p:cNvPr>
          <p:cNvSpPr>
            <a:spLocks noGrp="1"/>
          </p:cNvSpPr>
          <p:nvPr>
            <p:ph type="title"/>
          </p:nvPr>
        </p:nvSpPr>
        <p:spPr>
          <a:xfrm>
            <a:off x="914400" y="914400"/>
            <a:ext cx="4866132" cy="530352"/>
          </a:xfrm>
        </p:spPr>
        <p:txBody>
          <a:bodyPr/>
          <a:lstStyle/>
          <a:p>
            <a:r>
              <a:rPr lang="en-US">
                <a:solidFill>
                  <a:srgbClr val="FFC000"/>
                </a:solidFill>
              </a:rPr>
              <a:t>Overarching Approach</a:t>
            </a:r>
          </a:p>
        </p:txBody>
      </p:sp>
      <p:graphicFrame>
        <p:nvGraphicFramePr>
          <p:cNvPr id="6" name="Content Placeholder 5">
            <a:extLst>
              <a:ext uri="{FF2B5EF4-FFF2-40B4-BE49-F238E27FC236}">
                <a16:creationId xmlns:a16="http://schemas.microsoft.com/office/drawing/2014/main" id="{A0CEB31D-0711-5972-5322-220CE55704D0}"/>
              </a:ext>
            </a:extLst>
          </p:cNvPr>
          <p:cNvGraphicFramePr>
            <a:graphicFrameLocks noGrp="1"/>
          </p:cNvGraphicFramePr>
          <p:nvPr>
            <p:ph sz="half" idx="1"/>
            <p:extLst>
              <p:ext uri="{D42A27DB-BD31-4B8C-83A1-F6EECF244321}">
                <p14:modId xmlns:p14="http://schemas.microsoft.com/office/powerpoint/2010/main" val="3789297241"/>
              </p:ext>
            </p:extLst>
          </p:nvPr>
        </p:nvGraphicFramePr>
        <p:xfrm>
          <a:off x="287676" y="1304818"/>
          <a:ext cx="11609797" cy="45309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0347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CD88F-9305-0612-D21A-C7AE694AC1C6}"/>
              </a:ext>
            </a:extLst>
          </p:cNvPr>
          <p:cNvSpPr>
            <a:spLocks noGrp="1"/>
          </p:cNvSpPr>
          <p:nvPr>
            <p:ph type="title"/>
          </p:nvPr>
        </p:nvSpPr>
        <p:spPr>
          <a:xfrm>
            <a:off x="914400" y="914400"/>
            <a:ext cx="4866132" cy="530352"/>
          </a:xfrm>
        </p:spPr>
        <p:txBody>
          <a:bodyPr/>
          <a:lstStyle/>
          <a:p>
            <a:r>
              <a:rPr lang="en-US"/>
              <a:t>Overarching Approach</a:t>
            </a:r>
          </a:p>
        </p:txBody>
      </p:sp>
      <p:sp>
        <p:nvSpPr>
          <p:cNvPr id="4" name="Content Placeholder 3">
            <a:extLst>
              <a:ext uri="{FF2B5EF4-FFF2-40B4-BE49-F238E27FC236}">
                <a16:creationId xmlns:a16="http://schemas.microsoft.com/office/drawing/2014/main" id="{4E313CDF-CD34-B515-C5C0-AB9ABC0E0385}"/>
              </a:ext>
            </a:extLst>
          </p:cNvPr>
          <p:cNvSpPr>
            <a:spLocks noGrp="1"/>
          </p:cNvSpPr>
          <p:nvPr>
            <p:ph sz="half" idx="1"/>
          </p:nvPr>
        </p:nvSpPr>
        <p:spPr/>
        <p:txBody>
          <a:bodyPr/>
          <a:lstStyle/>
          <a:p>
            <a:r>
              <a:rPr lang="en-US"/>
              <a:t>Data Management</a:t>
            </a:r>
          </a:p>
          <a:p>
            <a:r>
              <a:rPr lang="en-US"/>
              <a:t>Leadership and Capacity development</a:t>
            </a:r>
          </a:p>
          <a:p>
            <a:r>
              <a:rPr lang="en-US"/>
              <a:t>Results-Driven Contracting</a:t>
            </a:r>
          </a:p>
          <a:p>
            <a:r>
              <a:rPr lang="en-US"/>
              <a:t>Data-Driven Budget and Finance </a:t>
            </a:r>
          </a:p>
        </p:txBody>
      </p:sp>
      <p:sp>
        <p:nvSpPr>
          <p:cNvPr id="5" name="TextBox 4">
            <a:extLst>
              <a:ext uri="{FF2B5EF4-FFF2-40B4-BE49-F238E27FC236}">
                <a16:creationId xmlns:a16="http://schemas.microsoft.com/office/drawing/2014/main" id="{F7DBFFE5-8433-5C21-DE8D-3D432CCC509D}"/>
              </a:ext>
            </a:extLst>
          </p:cNvPr>
          <p:cNvSpPr txBox="1"/>
          <p:nvPr/>
        </p:nvSpPr>
        <p:spPr>
          <a:xfrm>
            <a:off x="914400" y="1674688"/>
            <a:ext cx="2342508" cy="646331"/>
          </a:xfrm>
          <a:prstGeom prst="rect">
            <a:avLst/>
          </a:prstGeom>
          <a:solidFill>
            <a:srgbClr val="FF9933"/>
          </a:solidFill>
        </p:spPr>
        <p:txBody>
          <a:bodyPr wrap="square" rtlCol="0">
            <a:spAutoFit/>
          </a:bodyPr>
          <a:lstStyle/>
          <a:p>
            <a:r>
              <a:rPr lang="en-US" sz="3600">
                <a:solidFill>
                  <a:schemeClr val="bg1"/>
                </a:solidFill>
                <a:latin typeface="Lato Black" panose="020F0502020204030203" pitchFamily="34" charset="0"/>
                <a:ea typeface="Lato Black" panose="020F0502020204030203" pitchFamily="34" charset="0"/>
                <a:cs typeface="Lato Black" panose="020F0502020204030203" pitchFamily="34" charset="0"/>
              </a:rPr>
              <a:t>2022</a:t>
            </a:r>
            <a:endParaRPr lang="en-US">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8" name="Content Placeholder 3">
            <a:extLst>
              <a:ext uri="{FF2B5EF4-FFF2-40B4-BE49-F238E27FC236}">
                <a16:creationId xmlns:a16="http://schemas.microsoft.com/office/drawing/2014/main" id="{19654133-36BD-137A-29A3-D424356CD698}"/>
              </a:ext>
            </a:extLst>
          </p:cNvPr>
          <p:cNvSpPr txBox="1">
            <a:spLocks/>
          </p:cNvSpPr>
          <p:nvPr/>
        </p:nvSpPr>
        <p:spPr>
          <a:xfrm>
            <a:off x="6984715" y="2377440"/>
            <a:ext cx="4866132" cy="2971800"/>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buNone/>
            </a:pPr>
            <a:r>
              <a:rPr lang="en-US"/>
              <a:t>Change management approach:</a:t>
            </a:r>
          </a:p>
          <a:p>
            <a:r>
              <a:rPr lang="en-US"/>
              <a:t>Incremental and embedded in processes</a:t>
            </a:r>
          </a:p>
          <a:p>
            <a:r>
              <a:rPr lang="en-US"/>
              <a:t>Focus on addressing pain points</a:t>
            </a:r>
          </a:p>
          <a:p>
            <a:r>
              <a:rPr lang="en-US"/>
              <a:t>Build on what we’re already doing. </a:t>
            </a:r>
          </a:p>
        </p:txBody>
      </p:sp>
      <p:sp>
        <p:nvSpPr>
          <p:cNvPr id="9" name="TextBox 8">
            <a:extLst>
              <a:ext uri="{FF2B5EF4-FFF2-40B4-BE49-F238E27FC236}">
                <a16:creationId xmlns:a16="http://schemas.microsoft.com/office/drawing/2014/main" id="{7B2D6262-4830-1052-99EF-3858942D6B21}"/>
              </a:ext>
            </a:extLst>
          </p:cNvPr>
          <p:cNvSpPr txBox="1"/>
          <p:nvPr/>
        </p:nvSpPr>
        <p:spPr>
          <a:xfrm>
            <a:off x="6984714" y="1674687"/>
            <a:ext cx="4594261" cy="646331"/>
          </a:xfrm>
          <a:prstGeom prst="rect">
            <a:avLst/>
          </a:prstGeom>
          <a:solidFill>
            <a:srgbClr val="FF9933"/>
          </a:solidFill>
        </p:spPr>
        <p:txBody>
          <a:bodyPr wrap="square" rtlCol="0">
            <a:spAutoFit/>
          </a:bodyPr>
          <a:lstStyle/>
          <a:p>
            <a:r>
              <a:rPr lang="en-US" sz="3600">
                <a:solidFill>
                  <a:schemeClr val="bg1"/>
                </a:solidFill>
                <a:latin typeface="Lato Black" panose="020F0502020204030203" pitchFamily="34" charset="0"/>
                <a:ea typeface="Lato Black" panose="020F0502020204030203" pitchFamily="34" charset="0"/>
                <a:cs typeface="Lato Black" panose="020F0502020204030203" pitchFamily="34" charset="0"/>
              </a:rPr>
              <a:t>Lessons Learned</a:t>
            </a:r>
            <a:endParaRPr lang="en-US">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143296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21BE491-ADAE-1347-EAAB-8AC3FDF36535}"/>
              </a:ext>
            </a:extLst>
          </p:cNvPr>
          <p:cNvSpPr>
            <a:spLocks noGrp="1"/>
          </p:cNvSpPr>
          <p:nvPr>
            <p:ph idx="1"/>
          </p:nvPr>
        </p:nvSpPr>
        <p:spPr>
          <a:xfrm>
            <a:off x="914400" y="4142232"/>
            <a:ext cx="3236976" cy="1499616"/>
          </a:xfrm>
        </p:spPr>
        <p:txBody>
          <a:bodyPr/>
          <a:lstStyle/>
          <a:p>
            <a:pPr marL="91440" indent="0">
              <a:buNone/>
            </a:pPr>
            <a:r>
              <a:rPr lang="en-US"/>
              <a:t>Wally Bobkiewicz</a:t>
            </a:r>
          </a:p>
          <a:p>
            <a:pPr marL="91440" indent="0">
              <a:buNone/>
            </a:pPr>
            <a:r>
              <a:rPr lang="en-US"/>
              <a:t>City Administrator</a:t>
            </a:r>
          </a:p>
          <a:p>
            <a:pPr marL="91440" indent="0">
              <a:buNone/>
            </a:pPr>
            <a:r>
              <a:rPr lang="en-US"/>
              <a:t>City of Issaquah, WA</a:t>
            </a:r>
          </a:p>
        </p:txBody>
      </p:sp>
      <p:sp>
        <p:nvSpPr>
          <p:cNvPr id="2" name="Content Placeholder 4">
            <a:extLst>
              <a:ext uri="{FF2B5EF4-FFF2-40B4-BE49-F238E27FC236}">
                <a16:creationId xmlns:a16="http://schemas.microsoft.com/office/drawing/2014/main" id="{F47DD7B4-1333-77EE-3867-7CB242AF7626}"/>
              </a:ext>
            </a:extLst>
          </p:cNvPr>
          <p:cNvSpPr txBox="1">
            <a:spLocks/>
          </p:cNvSpPr>
          <p:nvPr/>
        </p:nvSpPr>
        <p:spPr>
          <a:xfrm>
            <a:off x="4677103" y="4142232"/>
            <a:ext cx="3236976" cy="1499616"/>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chemeClr val="bg1"/>
              </a:buClr>
              <a:buSzPct val="80000"/>
              <a:buFont typeface="Arial" panose="020B0604020202020204" pitchFamily="34" charset="0"/>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chemeClr val="bg1"/>
              </a:buClr>
              <a:buSzPct val="80000"/>
              <a:buFont typeface="Arial" panose="020B0604020202020204" pitchFamily="34" charset="0"/>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chemeClr val="bg1"/>
              </a:buClr>
              <a:buSzPct val="80000"/>
              <a:buFont typeface="Arial" panose="020B0604020202020204" pitchFamily="34" charset="0"/>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chemeClr val="bg1"/>
              </a:buClr>
              <a:buSzPct val="80000"/>
              <a:buFont typeface="Arial" panose="020B0604020202020204" pitchFamily="34" charset="0"/>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chemeClr val="bg1"/>
              </a:buClr>
              <a:buSzPct val="80000"/>
              <a:buFont typeface="Arial" panose="020B0604020202020204" pitchFamily="34" charset="0"/>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buFont typeface="Arial" panose="020B0604020202020204" pitchFamily="34" charset="0"/>
              <a:buNone/>
            </a:pPr>
            <a:r>
              <a:rPr lang="en-US"/>
              <a:t>Dale Markey-Crimp</a:t>
            </a:r>
          </a:p>
          <a:p>
            <a:pPr marL="91440" indent="0">
              <a:buFont typeface="Arial" panose="020B0604020202020204" pitchFamily="34" charset="0"/>
              <a:buNone/>
            </a:pPr>
            <a:r>
              <a:rPr lang="en-US"/>
              <a:t>Assistant to the City Administrator</a:t>
            </a:r>
          </a:p>
          <a:p>
            <a:pPr marL="91440" indent="0">
              <a:buFont typeface="Arial" panose="020B0604020202020204" pitchFamily="34" charset="0"/>
              <a:buNone/>
            </a:pPr>
            <a:r>
              <a:rPr lang="en-US"/>
              <a:t>City of Issaquah, WA</a:t>
            </a:r>
          </a:p>
        </p:txBody>
      </p:sp>
      <p:sp>
        <p:nvSpPr>
          <p:cNvPr id="3" name="Content Placeholder 4">
            <a:extLst>
              <a:ext uri="{FF2B5EF4-FFF2-40B4-BE49-F238E27FC236}">
                <a16:creationId xmlns:a16="http://schemas.microsoft.com/office/drawing/2014/main" id="{7DB2EF49-5011-EA65-94E4-4EA999660709}"/>
              </a:ext>
            </a:extLst>
          </p:cNvPr>
          <p:cNvSpPr txBox="1">
            <a:spLocks/>
          </p:cNvSpPr>
          <p:nvPr/>
        </p:nvSpPr>
        <p:spPr>
          <a:xfrm>
            <a:off x="8653272" y="4142232"/>
            <a:ext cx="3236976" cy="1499616"/>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chemeClr val="bg1"/>
              </a:buClr>
              <a:buSzPct val="80000"/>
              <a:buFont typeface="Arial" panose="020B0604020202020204" pitchFamily="34" charset="0"/>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chemeClr val="bg1"/>
              </a:buClr>
              <a:buSzPct val="80000"/>
              <a:buFont typeface="Arial" panose="020B0604020202020204" pitchFamily="34" charset="0"/>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chemeClr val="bg1"/>
              </a:buClr>
              <a:buSzPct val="80000"/>
              <a:buFont typeface="Arial" panose="020B0604020202020204" pitchFamily="34" charset="0"/>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chemeClr val="bg1"/>
              </a:buClr>
              <a:buSzPct val="80000"/>
              <a:buFont typeface="Arial" panose="020B0604020202020204" pitchFamily="34" charset="0"/>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chemeClr val="bg1"/>
              </a:buClr>
              <a:buSzPct val="80000"/>
              <a:buFont typeface="Arial" panose="020B0604020202020204" pitchFamily="34" charset="0"/>
              <a:buChar char="•"/>
              <a:defRPr sz="2000" b="0" i="0" kern="1200">
                <a:solidFill>
                  <a:schemeClr val="bg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buFont typeface="Arial" panose="020B0604020202020204" pitchFamily="34" charset="0"/>
              <a:buNone/>
            </a:pPr>
            <a:r>
              <a:rPr lang="en-US"/>
              <a:t>Elise Allari</a:t>
            </a:r>
          </a:p>
          <a:p>
            <a:pPr marL="91440" indent="0">
              <a:buFont typeface="Arial" panose="020B0604020202020204" pitchFamily="34" charset="0"/>
              <a:buNone/>
            </a:pPr>
            <a:r>
              <a:rPr lang="en-US"/>
              <a:t>Associate</a:t>
            </a:r>
          </a:p>
          <a:p>
            <a:pPr marL="91440" indent="0">
              <a:buFont typeface="Arial" panose="020B0604020202020204" pitchFamily="34" charset="0"/>
              <a:buNone/>
            </a:pPr>
            <a:r>
              <a:rPr lang="en-US"/>
              <a:t>What Works Cities</a:t>
            </a:r>
          </a:p>
        </p:txBody>
      </p:sp>
      <p:pic>
        <p:nvPicPr>
          <p:cNvPr id="7" name="Picture 6" descr="A person smiling at camera&#10;&#10;Description automatically generated">
            <a:extLst>
              <a:ext uri="{FF2B5EF4-FFF2-40B4-BE49-F238E27FC236}">
                <a16:creationId xmlns:a16="http://schemas.microsoft.com/office/drawing/2014/main" id="{43ECABED-6C3E-9F21-4207-41CBCB937F92}"/>
              </a:ext>
            </a:extLst>
          </p:cNvPr>
          <p:cNvPicPr>
            <a:picLocks noChangeAspect="1"/>
          </p:cNvPicPr>
          <p:nvPr/>
        </p:nvPicPr>
        <p:blipFill>
          <a:blip r:embed="rId2"/>
          <a:stretch>
            <a:fillRect/>
          </a:stretch>
        </p:blipFill>
        <p:spPr>
          <a:xfrm>
            <a:off x="4677103" y="868680"/>
            <a:ext cx="2837793" cy="3108960"/>
          </a:xfrm>
          <a:prstGeom prst="rect">
            <a:avLst/>
          </a:prstGeom>
        </p:spPr>
      </p:pic>
      <p:pic>
        <p:nvPicPr>
          <p:cNvPr id="6" name="Picture 5" descr="A person in a suit and tie&#10;&#10;Description automatically generated">
            <a:extLst>
              <a:ext uri="{FF2B5EF4-FFF2-40B4-BE49-F238E27FC236}">
                <a16:creationId xmlns:a16="http://schemas.microsoft.com/office/drawing/2014/main" id="{0EA172BA-050F-6B5E-852F-F8903CA79F6E}"/>
              </a:ext>
            </a:extLst>
          </p:cNvPr>
          <p:cNvPicPr>
            <a:picLocks noChangeAspect="1"/>
          </p:cNvPicPr>
          <p:nvPr/>
        </p:nvPicPr>
        <p:blipFill rotWithShape="1">
          <a:blip r:embed="rId3"/>
          <a:srcRect l="15854" r="15943"/>
          <a:stretch/>
        </p:blipFill>
        <p:spPr>
          <a:xfrm>
            <a:off x="771179" y="868681"/>
            <a:ext cx="2978208" cy="3108959"/>
          </a:xfrm>
          <a:prstGeom prst="rect">
            <a:avLst/>
          </a:prstGeom>
        </p:spPr>
      </p:pic>
      <p:pic>
        <p:nvPicPr>
          <p:cNvPr id="9" name="Picture 8">
            <a:extLst>
              <a:ext uri="{FF2B5EF4-FFF2-40B4-BE49-F238E27FC236}">
                <a16:creationId xmlns:a16="http://schemas.microsoft.com/office/drawing/2014/main" id="{FC2DB72B-FA34-A0DB-B76C-D37A40F337CF}"/>
              </a:ext>
            </a:extLst>
          </p:cNvPr>
          <p:cNvPicPr>
            <a:picLocks noChangeAspect="1"/>
          </p:cNvPicPr>
          <p:nvPr/>
        </p:nvPicPr>
        <p:blipFill rotWithShape="1">
          <a:blip r:embed="rId4"/>
          <a:srcRect l="-1294" t="11833" r="-1438" b="3381"/>
          <a:stretch/>
        </p:blipFill>
        <p:spPr>
          <a:xfrm>
            <a:off x="8440311" y="867508"/>
            <a:ext cx="2811623" cy="3114181"/>
          </a:xfrm>
          <a:prstGeom prst="rect">
            <a:avLst/>
          </a:prstGeom>
        </p:spPr>
      </p:pic>
    </p:spTree>
    <p:extLst>
      <p:ext uri="{BB962C8B-B14F-4D97-AF65-F5344CB8AC3E}">
        <p14:creationId xmlns:p14="http://schemas.microsoft.com/office/powerpoint/2010/main" val="1169800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CD88F-9305-0612-D21A-C7AE694AC1C6}"/>
              </a:ext>
            </a:extLst>
          </p:cNvPr>
          <p:cNvSpPr>
            <a:spLocks noGrp="1"/>
          </p:cNvSpPr>
          <p:nvPr>
            <p:ph type="title"/>
          </p:nvPr>
        </p:nvSpPr>
        <p:spPr>
          <a:xfrm>
            <a:off x="914400" y="914400"/>
            <a:ext cx="4866132" cy="530352"/>
          </a:xfrm>
        </p:spPr>
        <p:txBody>
          <a:bodyPr/>
          <a:lstStyle/>
          <a:p>
            <a:r>
              <a:rPr lang="en-US">
                <a:solidFill>
                  <a:srgbClr val="982068"/>
                </a:solidFill>
              </a:rPr>
              <a:t>Overarching Approach</a:t>
            </a:r>
          </a:p>
        </p:txBody>
      </p:sp>
      <p:sp>
        <p:nvSpPr>
          <p:cNvPr id="5" name="TextBox 4">
            <a:extLst>
              <a:ext uri="{FF2B5EF4-FFF2-40B4-BE49-F238E27FC236}">
                <a16:creationId xmlns:a16="http://schemas.microsoft.com/office/drawing/2014/main" id="{F7DBFFE5-8433-5C21-DE8D-3D432CCC509D}"/>
              </a:ext>
            </a:extLst>
          </p:cNvPr>
          <p:cNvSpPr txBox="1"/>
          <p:nvPr/>
        </p:nvSpPr>
        <p:spPr>
          <a:xfrm>
            <a:off x="914400" y="1674688"/>
            <a:ext cx="2342508" cy="646331"/>
          </a:xfrm>
          <a:prstGeom prst="rect">
            <a:avLst/>
          </a:prstGeom>
          <a:solidFill>
            <a:srgbClr val="982068"/>
          </a:solidFill>
        </p:spPr>
        <p:txBody>
          <a:bodyPr wrap="square" rtlCol="0">
            <a:spAutoFit/>
          </a:bodyPr>
          <a:lstStyle/>
          <a:p>
            <a:r>
              <a:rPr lang="en-US" sz="3600">
                <a:solidFill>
                  <a:schemeClr val="bg1"/>
                </a:solidFill>
                <a:latin typeface="Lato Black" panose="020F0502020204030203" pitchFamily="34" charset="0"/>
                <a:ea typeface="Lato Black" panose="020F0502020204030203" pitchFamily="34" charset="0"/>
                <a:cs typeface="Lato Black" panose="020F0502020204030203" pitchFamily="34" charset="0"/>
              </a:rPr>
              <a:t>2023</a:t>
            </a:r>
            <a:endParaRPr lang="en-US">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8" name="Content Placeholder 3">
            <a:extLst>
              <a:ext uri="{FF2B5EF4-FFF2-40B4-BE49-F238E27FC236}">
                <a16:creationId xmlns:a16="http://schemas.microsoft.com/office/drawing/2014/main" id="{19654133-36BD-137A-29A3-D424356CD698}"/>
              </a:ext>
            </a:extLst>
          </p:cNvPr>
          <p:cNvSpPr txBox="1">
            <a:spLocks/>
          </p:cNvSpPr>
          <p:nvPr/>
        </p:nvSpPr>
        <p:spPr>
          <a:xfrm>
            <a:off x="6984715" y="2377440"/>
            <a:ext cx="4866132" cy="2971800"/>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buNone/>
            </a:pPr>
            <a:r>
              <a:rPr lang="en-US"/>
              <a:t>Build the bench: </a:t>
            </a:r>
          </a:p>
          <a:p>
            <a:r>
              <a:rPr lang="en-US"/>
              <a:t>Department and division champions</a:t>
            </a:r>
          </a:p>
          <a:p>
            <a:r>
              <a:rPr lang="en-US"/>
              <a:t>Embed within other change management efforts (data &amp; equity)</a:t>
            </a:r>
          </a:p>
          <a:p>
            <a:r>
              <a:rPr lang="en-US"/>
              <a:t>Build on what we’re already doing with a clear theory of progression.  </a:t>
            </a:r>
          </a:p>
        </p:txBody>
      </p:sp>
      <p:sp>
        <p:nvSpPr>
          <p:cNvPr id="9" name="TextBox 8">
            <a:extLst>
              <a:ext uri="{FF2B5EF4-FFF2-40B4-BE49-F238E27FC236}">
                <a16:creationId xmlns:a16="http://schemas.microsoft.com/office/drawing/2014/main" id="{7B2D6262-4830-1052-99EF-3858942D6B21}"/>
              </a:ext>
            </a:extLst>
          </p:cNvPr>
          <p:cNvSpPr txBox="1"/>
          <p:nvPr/>
        </p:nvSpPr>
        <p:spPr>
          <a:xfrm>
            <a:off x="6984714" y="1674687"/>
            <a:ext cx="4594261" cy="646331"/>
          </a:xfrm>
          <a:prstGeom prst="rect">
            <a:avLst/>
          </a:prstGeom>
          <a:solidFill>
            <a:srgbClr val="982068"/>
          </a:solidFill>
        </p:spPr>
        <p:txBody>
          <a:bodyPr wrap="square" rtlCol="0">
            <a:spAutoFit/>
          </a:bodyPr>
          <a:lstStyle/>
          <a:p>
            <a:r>
              <a:rPr lang="en-US" sz="3600">
                <a:solidFill>
                  <a:schemeClr val="bg1"/>
                </a:solidFill>
                <a:latin typeface="Lato Black" panose="020F0502020204030203" pitchFamily="34" charset="0"/>
                <a:ea typeface="Lato Black" panose="020F0502020204030203" pitchFamily="34" charset="0"/>
                <a:cs typeface="Lato Black" panose="020F0502020204030203" pitchFamily="34" charset="0"/>
              </a:rPr>
              <a:t>Lessons Learned</a:t>
            </a:r>
            <a:endParaRPr lang="en-US">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7" name="Content Placeholder 3">
            <a:extLst>
              <a:ext uri="{FF2B5EF4-FFF2-40B4-BE49-F238E27FC236}">
                <a16:creationId xmlns:a16="http://schemas.microsoft.com/office/drawing/2014/main" id="{1F458931-F3FA-145D-64A3-A5D7B968A7F9}"/>
              </a:ext>
            </a:extLst>
          </p:cNvPr>
          <p:cNvSpPr txBox="1">
            <a:spLocks/>
          </p:cNvSpPr>
          <p:nvPr/>
        </p:nvSpPr>
        <p:spPr>
          <a:xfrm>
            <a:off x="1066800" y="2529840"/>
            <a:ext cx="4866132" cy="2971800"/>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Data Management, Part 2</a:t>
            </a:r>
          </a:p>
          <a:p>
            <a:r>
              <a:rPr lang="en-US"/>
              <a:t>Leadership and Capacity (focus)</a:t>
            </a:r>
          </a:p>
          <a:p>
            <a:r>
              <a:rPr lang="en-US"/>
              <a:t>Rigorous Evaluations </a:t>
            </a:r>
          </a:p>
          <a:p>
            <a:r>
              <a:rPr lang="en-US"/>
              <a:t>Open Data and Community Impact</a:t>
            </a:r>
          </a:p>
          <a:p>
            <a:r>
              <a:rPr lang="en-US"/>
              <a:t>Performance Analytics </a:t>
            </a:r>
          </a:p>
        </p:txBody>
      </p:sp>
    </p:spTree>
    <p:extLst>
      <p:ext uri="{BB962C8B-B14F-4D97-AF65-F5344CB8AC3E}">
        <p14:creationId xmlns:p14="http://schemas.microsoft.com/office/powerpoint/2010/main" val="197637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CD88F-9305-0612-D21A-C7AE694AC1C6}"/>
              </a:ext>
            </a:extLst>
          </p:cNvPr>
          <p:cNvSpPr>
            <a:spLocks noGrp="1"/>
          </p:cNvSpPr>
          <p:nvPr>
            <p:ph type="title"/>
          </p:nvPr>
        </p:nvSpPr>
        <p:spPr>
          <a:xfrm>
            <a:off x="914400" y="914400"/>
            <a:ext cx="4866132" cy="530352"/>
          </a:xfrm>
        </p:spPr>
        <p:txBody>
          <a:bodyPr/>
          <a:lstStyle/>
          <a:p>
            <a:r>
              <a:rPr lang="en-US">
                <a:solidFill>
                  <a:srgbClr val="982068"/>
                </a:solidFill>
              </a:rPr>
              <a:t>Progress</a:t>
            </a:r>
          </a:p>
        </p:txBody>
      </p:sp>
      <p:sp>
        <p:nvSpPr>
          <p:cNvPr id="5" name="TextBox 4">
            <a:extLst>
              <a:ext uri="{FF2B5EF4-FFF2-40B4-BE49-F238E27FC236}">
                <a16:creationId xmlns:a16="http://schemas.microsoft.com/office/drawing/2014/main" id="{F7DBFFE5-8433-5C21-DE8D-3D432CCC509D}"/>
              </a:ext>
            </a:extLst>
          </p:cNvPr>
          <p:cNvSpPr txBox="1"/>
          <p:nvPr/>
        </p:nvSpPr>
        <p:spPr>
          <a:xfrm>
            <a:off x="914400" y="1674688"/>
            <a:ext cx="2342508" cy="646331"/>
          </a:xfrm>
          <a:prstGeom prst="rect">
            <a:avLst/>
          </a:prstGeom>
          <a:solidFill>
            <a:srgbClr val="FFC000"/>
          </a:solidFill>
        </p:spPr>
        <p:txBody>
          <a:bodyPr wrap="square" rtlCol="0">
            <a:spAutoFit/>
          </a:bodyPr>
          <a:lstStyle/>
          <a:p>
            <a:r>
              <a:rPr lang="en-US" sz="3600">
                <a:solidFill>
                  <a:schemeClr val="bg1"/>
                </a:solidFill>
                <a:latin typeface="Lato Black" panose="020F0502020204030203" pitchFamily="34" charset="0"/>
                <a:ea typeface="Lato Black" panose="020F0502020204030203" pitchFamily="34" charset="0"/>
                <a:cs typeface="Lato Black" panose="020F0502020204030203" pitchFamily="34" charset="0"/>
              </a:rPr>
              <a:t>2021</a:t>
            </a:r>
            <a:endParaRPr lang="en-US">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7" name="Content Placeholder 3">
            <a:extLst>
              <a:ext uri="{FF2B5EF4-FFF2-40B4-BE49-F238E27FC236}">
                <a16:creationId xmlns:a16="http://schemas.microsoft.com/office/drawing/2014/main" id="{1F458931-F3FA-145D-64A3-A5D7B968A7F9}"/>
              </a:ext>
            </a:extLst>
          </p:cNvPr>
          <p:cNvSpPr txBox="1">
            <a:spLocks/>
          </p:cNvSpPr>
          <p:nvPr/>
        </p:nvSpPr>
        <p:spPr>
          <a:xfrm>
            <a:off x="4654193" y="2682240"/>
            <a:ext cx="2958958" cy="2545594"/>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lgn="ctr">
              <a:buNone/>
            </a:pPr>
            <a:r>
              <a:rPr lang="en-US" sz="16600" b="1"/>
              <a:t>7</a:t>
            </a:r>
          </a:p>
        </p:txBody>
      </p:sp>
      <p:sp>
        <p:nvSpPr>
          <p:cNvPr id="3" name="TextBox 2">
            <a:extLst>
              <a:ext uri="{FF2B5EF4-FFF2-40B4-BE49-F238E27FC236}">
                <a16:creationId xmlns:a16="http://schemas.microsoft.com/office/drawing/2014/main" id="{C5B23C56-CED9-D899-35D7-0462407F1F74}"/>
              </a:ext>
            </a:extLst>
          </p:cNvPr>
          <p:cNvSpPr txBox="1"/>
          <p:nvPr/>
        </p:nvSpPr>
        <p:spPr>
          <a:xfrm>
            <a:off x="4924746" y="1674688"/>
            <a:ext cx="2342508" cy="646331"/>
          </a:xfrm>
          <a:prstGeom prst="rect">
            <a:avLst/>
          </a:prstGeom>
          <a:solidFill>
            <a:srgbClr val="FF9933"/>
          </a:solidFill>
        </p:spPr>
        <p:txBody>
          <a:bodyPr wrap="square" rtlCol="0">
            <a:spAutoFit/>
          </a:bodyPr>
          <a:lstStyle/>
          <a:p>
            <a:r>
              <a:rPr lang="en-US" sz="3600">
                <a:solidFill>
                  <a:schemeClr val="bg1"/>
                </a:solidFill>
                <a:latin typeface="Lato Black" panose="020F0502020204030203" pitchFamily="34" charset="0"/>
                <a:ea typeface="Lato Black" panose="020F0502020204030203" pitchFamily="34" charset="0"/>
                <a:cs typeface="Lato Black" panose="020F0502020204030203" pitchFamily="34" charset="0"/>
              </a:rPr>
              <a:t>2022</a:t>
            </a:r>
            <a:endParaRPr lang="en-US">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4" name="TextBox 3">
            <a:extLst>
              <a:ext uri="{FF2B5EF4-FFF2-40B4-BE49-F238E27FC236}">
                <a16:creationId xmlns:a16="http://schemas.microsoft.com/office/drawing/2014/main" id="{1E034E4B-57B2-B17D-36DB-77E88D36FFA0}"/>
              </a:ext>
            </a:extLst>
          </p:cNvPr>
          <p:cNvSpPr txBox="1"/>
          <p:nvPr/>
        </p:nvSpPr>
        <p:spPr>
          <a:xfrm>
            <a:off x="8935092" y="1638258"/>
            <a:ext cx="2342508" cy="646331"/>
          </a:xfrm>
          <a:prstGeom prst="rect">
            <a:avLst/>
          </a:prstGeom>
          <a:solidFill>
            <a:srgbClr val="982068"/>
          </a:solidFill>
        </p:spPr>
        <p:txBody>
          <a:bodyPr wrap="square" rtlCol="0">
            <a:spAutoFit/>
          </a:bodyPr>
          <a:lstStyle/>
          <a:p>
            <a:r>
              <a:rPr lang="en-US" sz="3600">
                <a:solidFill>
                  <a:schemeClr val="bg1"/>
                </a:solidFill>
                <a:latin typeface="Lato Black" panose="020F0502020204030203" pitchFamily="34" charset="0"/>
                <a:ea typeface="Lato Black" panose="020F0502020204030203" pitchFamily="34" charset="0"/>
                <a:cs typeface="Lato Black" panose="020F0502020204030203" pitchFamily="34" charset="0"/>
              </a:rPr>
              <a:t>2023</a:t>
            </a:r>
            <a:endParaRPr lang="en-US">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6" name="Content Placeholder 3">
            <a:extLst>
              <a:ext uri="{FF2B5EF4-FFF2-40B4-BE49-F238E27FC236}">
                <a16:creationId xmlns:a16="http://schemas.microsoft.com/office/drawing/2014/main" id="{39A486B1-4B3F-1B5B-10EA-1BA307765907}"/>
              </a:ext>
            </a:extLst>
          </p:cNvPr>
          <p:cNvSpPr txBox="1">
            <a:spLocks/>
          </p:cNvSpPr>
          <p:nvPr/>
        </p:nvSpPr>
        <p:spPr>
          <a:xfrm>
            <a:off x="914400" y="2674148"/>
            <a:ext cx="2342508" cy="2545594"/>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lgn="ctr">
              <a:buNone/>
            </a:pPr>
            <a:r>
              <a:rPr lang="en-US" sz="16600" b="1"/>
              <a:t>1</a:t>
            </a:r>
          </a:p>
        </p:txBody>
      </p:sp>
      <p:sp>
        <p:nvSpPr>
          <p:cNvPr id="10" name="Content Placeholder 3">
            <a:extLst>
              <a:ext uri="{FF2B5EF4-FFF2-40B4-BE49-F238E27FC236}">
                <a16:creationId xmlns:a16="http://schemas.microsoft.com/office/drawing/2014/main" id="{E87E8C54-B6FC-7E77-52A2-B6B75938DAC2}"/>
              </a:ext>
            </a:extLst>
          </p:cNvPr>
          <p:cNvSpPr txBox="1">
            <a:spLocks/>
          </p:cNvSpPr>
          <p:nvPr/>
        </p:nvSpPr>
        <p:spPr>
          <a:xfrm>
            <a:off x="8599470" y="2674148"/>
            <a:ext cx="3041150" cy="2545594"/>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lgn="ctr">
              <a:buNone/>
            </a:pPr>
            <a:r>
              <a:rPr lang="en-US" sz="16600" b="1"/>
              <a:t>26</a:t>
            </a:r>
          </a:p>
        </p:txBody>
      </p:sp>
    </p:spTree>
    <p:extLst>
      <p:ext uri="{BB962C8B-B14F-4D97-AF65-F5344CB8AC3E}">
        <p14:creationId xmlns:p14="http://schemas.microsoft.com/office/powerpoint/2010/main" val="3078456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29E69B-B357-7E8D-AFC4-65E7742E9D46}"/>
              </a:ext>
            </a:extLst>
          </p:cNvPr>
          <p:cNvSpPr>
            <a:spLocks noGrp="1"/>
          </p:cNvSpPr>
          <p:nvPr>
            <p:ph type="title"/>
          </p:nvPr>
        </p:nvSpPr>
        <p:spPr>
          <a:xfrm>
            <a:off x="914399" y="2560320"/>
            <a:ext cx="10520737" cy="1188720"/>
          </a:xfrm>
        </p:spPr>
        <p:txBody>
          <a:bodyPr/>
          <a:lstStyle/>
          <a:p>
            <a:r>
              <a:rPr lang="en-US" sz="5400" b="1"/>
              <a:t>Okay, but what about my agency? </a:t>
            </a:r>
          </a:p>
        </p:txBody>
      </p:sp>
    </p:spTree>
    <p:extLst>
      <p:ext uri="{BB962C8B-B14F-4D97-AF65-F5344CB8AC3E}">
        <p14:creationId xmlns:p14="http://schemas.microsoft.com/office/powerpoint/2010/main" val="4126845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BF8E2-66E5-729A-26DA-384DE1593202}"/>
              </a:ext>
            </a:extLst>
          </p:cNvPr>
          <p:cNvSpPr>
            <a:spLocks noGrp="1"/>
          </p:cNvSpPr>
          <p:nvPr>
            <p:ph type="title"/>
          </p:nvPr>
        </p:nvSpPr>
        <p:spPr/>
        <p:txBody>
          <a:bodyPr/>
          <a:lstStyle/>
          <a:p>
            <a:r>
              <a:rPr lang="en-US"/>
              <a:t>What Works Cities Certification Core Criteria</a:t>
            </a:r>
          </a:p>
        </p:txBody>
      </p:sp>
      <p:sp>
        <p:nvSpPr>
          <p:cNvPr id="3" name="Content Placeholder 2">
            <a:extLst>
              <a:ext uri="{FF2B5EF4-FFF2-40B4-BE49-F238E27FC236}">
                <a16:creationId xmlns:a16="http://schemas.microsoft.com/office/drawing/2014/main" id="{DB3B7332-489E-5D99-6373-D8420F8F9F12}"/>
              </a:ext>
            </a:extLst>
          </p:cNvPr>
          <p:cNvSpPr>
            <a:spLocks noGrp="1"/>
          </p:cNvSpPr>
          <p:nvPr>
            <p:ph idx="1"/>
          </p:nvPr>
        </p:nvSpPr>
        <p:spPr>
          <a:xfrm>
            <a:off x="349322" y="2361002"/>
            <a:ext cx="2898630" cy="474665"/>
          </a:xfrm>
        </p:spPr>
        <p:txBody>
          <a:bodyPr/>
          <a:lstStyle/>
          <a:p>
            <a:pPr marL="91440" indent="0" algn="ctr">
              <a:buNone/>
            </a:pPr>
            <a:r>
              <a:rPr lang="en-US">
                <a:latin typeface="Lato Black" panose="020F0502020204030203" pitchFamily="34" charset="0"/>
                <a:ea typeface="Lato Black" panose="020F0502020204030203" pitchFamily="34" charset="0"/>
                <a:cs typeface="Lato Black" panose="020F0502020204030203" pitchFamily="34" charset="0"/>
              </a:rPr>
              <a:t>Data Management </a:t>
            </a:r>
          </a:p>
        </p:txBody>
      </p:sp>
      <p:sp>
        <p:nvSpPr>
          <p:cNvPr id="4" name="Content Placeholder 2">
            <a:extLst>
              <a:ext uri="{FF2B5EF4-FFF2-40B4-BE49-F238E27FC236}">
                <a16:creationId xmlns:a16="http://schemas.microsoft.com/office/drawing/2014/main" id="{98CFB5C8-F6F4-31A6-8057-53E1F1C1BA58}"/>
              </a:ext>
            </a:extLst>
          </p:cNvPr>
          <p:cNvSpPr txBox="1">
            <a:spLocks/>
          </p:cNvSpPr>
          <p:nvPr/>
        </p:nvSpPr>
        <p:spPr>
          <a:xfrm>
            <a:off x="4496656" y="2358946"/>
            <a:ext cx="2917860" cy="478775"/>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lgn="ctr">
              <a:buFont typeface="Arial" panose="020B0604020202020204" pitchFamily="34" charset="0"/>
              <a:buNone/>
            </a:pPr>
            <a:r>
              <a:rPr lang="en-US">
                <a:latin typeface="Lato Black" panose="020F0502020204030203" pitchFamily="34" charset="0"/>
                <a:ea typeface="Lato Black" panose="020F0502020204030203" pitchFamily="34" charset="0"/>
                <a:cs typeface="Lato Black" panose="020F0502020204030203" pitchFamily="34" charset="0"/>
              </a:rPr>
              <a:t>Leadership &amp; Capacity</a:t>
            </a:r>
          </a:p>
        </p:txBody>
      </p:sp>
      <p:sp>
        <p:nvSpPr>
          <p:cNvPr id="5" name="Content Placeholder 2">
            <a:extLst>
              <a:ext uri="{FF2B5EF4-FFF2-40B4-BE49-F238E27FC236}">
                <a16:creationId xmlns:a16="http://schemas.microsoft.com/office/drawing/2014/main" id="{01568857-D8FF-849D-66FC-4A8DCEACE8DA}"/>
              </a:ext>
            </a:extLst>
          </p:cNvPr>
          <p:cNvSpPr txBox="1">
            <a:spLocks/>
          </p:cNvSpPr>
          <p:nvPr/>
        </p:nvSpPr>
        <p:spPr>
          <a:xfrm>
            <a:off x="8780980" y="2356892"/>
            <a:ext cx="2917860" cy="376034"/>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lgn="ctr">
              <a:buFont typeface="Arial" panose="020B0604020202020204" pitchFamily="34" charset="0"/>
              <a:buNone/>
            </a:pPr>
            <a:r>
              <a:rPr lang="en-US">
                <a:latin typeface="Lato Black" panose="020F0502020204030203" pitchFamily="34" charset="0"/>
                <a:ea typeface="Lato Black" panose="020F0502020204030203" pitchFamily="34" charset="0"/>
                <a:cs typeface="Lato Black" panose="020F0502020204030203" pitchFamily="34" charset="0"/>
              </a:rPr>
              <a:t>Performance &amp; Analytics</a:t>
            </a:r>
          </a:p>
        </p:txBody>
      </p:sp>
      <p:sp>
        <p:nvSpPr>
          <p:cNvPr id="6" name="TextBox 5">
            <a:extLst>
              <a:ext uri="{FF2B5EF4-FFF2-40B4-BE49-F238E27FC236}">
                <a16:creationId xmlns:a16="http://schemas.microsoft.com/office/drawing/2014/main" id="{B6275CC0-3074-FE7F-6CA9-752446FE0E7A}"/>
              </a:ext>
            </a:extLst>
          </p:cNvPr>
          <p:cNvSpPr txBox="1"/>
          <p:nvPr/>
        </p:nvSpPr>
        <p:spPr>
          <a:xfrm>
            <a:off x="349322" y="2732926"/>
            <a:ext cx="2898630" cy="3139321"/>
          </a:xfrm>
          <a:prstGeom prst="rect">
            <a:avLst/>
          </a:prstGeom>
          <a:noFill/>
        </p:spPr>
        <p:txBody>
          <a:bodyPr wrap="square" rtlCol="0">
            <a:spAutoFit/>
          </a:bodyPr>
          <a:lstStyle/>
          <a:p>
            <a:pPr algn="ctr"/>
            <a:r>
              <a:rPr lang="en-US"/>
              <a:t>DM1 : Implementing Data Strategy and Governance</a:t>
            </a:r>
          </a:p>
          <a:p>
            <a:endParaRPr lang="en-US"/>
          </a:p>
          <a:p>
            <a:endParaRPr lang="en-US"/>
          </a:p>
          <a:p>
            <a:pPr algn="ctr"/>
            <a:r>
              <a:rPr lang="en-US"/>
              <a:t>Your local government maintains a documented list of data strategy and governance responsibilities and meets at least quarterly to carry out those responsibilities. </a:t>
            </a:r>
          </a:p>
        </p:txBody>
      </p:sp>
      <p:sp>
        <p:nvSpPr>
          <p:cNvPr id="8" name="TextBox 7">
            <a:extLst>
              <a:ext uri="{FF2B5EF4-FFF2-40B4-BE49-F238E27FC236}">
                <a16:creationId xmlns:a16="http://schemas.microsoft.com/office/drawing/2014/main" id="{CBB8E098-C8B4-D14C-FB76-46B7B8B99EC6}"/>
              </a:ext>
            </a:extLst>
          </p:cNvPr>
          <p:cNvSpPr txBox="1"/>
          <p:nvPr/>
        </p:nvSpPr>
        <p:spPr>
          <a:xfrm>
            <a:off x="4496656" y="2732926"/>
            <a:ext cx="3048659" cy="3139321"/>
          </a:xfrm>
          <a:prstGeom prst="rect">
            <a:avLst/>
          </a:prstGeom>
          <a:noFill/>
        </p:spPr>
        <p:txBody>
          <a:bodyPr wrap="square" rtlCol="0">
            <a:spAutoFit/>
          </a:bodyPr>
          <a:lstStyle/>
          <a:p>
            <a:pPr algn="ctr"/>
            <a:r>
              <a:rPr lang="en-US"/>
              <a:t>LC1 : Executive Commitment to Data-Informed Government </a:t>
            </a:r>
          </a:p>
          <a:p>
            <a:endParaRPr lang="en-US"/>
          </a:p>
          <a:p>
            <a:endParaRPr lang="en-US"/>
          </a:p>
          <a:p>
            <a:pPr algn="ctr"/>
            <a:r>
              <a:rPr lang="en-US"/>
              <a:t>Your mayor and/or chief executive consistently communicates and demonstrates to staff that governing with data and evidence is an organizational expectation. </a:t>
            </a:r>
          </a:p>
        </p:txBody>
      </p:sp>
      <p:sp>
        <p:nvSpPr>
          <p:cNvPr id="9" name="TextBox 8">
            <a:extLst>
              <a:ext uri="{FF2B5EF4-FFF2-40B4-BE49-F238E27FC236}">
                <a16:creationId xmlns:a16="http://schemas.microsoft.com/office/drawing/2014/main" id="{BE7ED6BF-F683-157C-B49E-69C047F87B68}"/>
              </a:ext>
            </a:extLst>
          </p:cNvPr>
          <p:cNvSpPr txBox="1"/>
          <p:nvPr/>
        </p:nvSpPr>
        <p:spPr>
          <a:xfrm>
            <a:off x="8794019" y="2732926"/>
            <a:ext cx="3048659" cy="2862322"/>
          </a:xfrm>
          <a:prstGeom prst="rect">
            <a:avLst/>
          </a:prstGeom>
          <a:noFill/>
        </p:spPr>
        <p:txBody>
          <a:bodyPr wrap="square" rtlCol="0">
            <a:spAutoFit/>
          </a:bodyPr>
          <a:lstStyle/>
          <a:p>
            <a:pPr algn="ctr"/>
            <a:r>
              <a:rPr lang="en-US"/>
              <a:t>PA1 : Selecting and Using Performance Metrics for Strategic Goals and Priorities</a:t>
            </a:r>
          </a:p>
          <a:p>
            <a:endParaRPr lang="en-US"/>
          </a:p>
          <a:p>
            <a:pPr algn="ctr"/>
            <a:r>
              <a:rPr lang="en-US"/>
              <a:t>Your local government identifies strategic goals, aligns a diverse set of measures with those goals, and uses data to evaluate progress toward them. </a:t>
            </a:r>
          </a:p>
        </p:txBody>
      </p:sp>
    </p:spTree>
    <p:extLst>
      <p:ext uri="{BB962C8B-B14F-4D97-AF65-F5344CB8AC3E}">
        <p14:creationId xmlns:p14="http://schemas.microsoft.com/office/powerpoint/2010/main" val="3993379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EF725-1637-B3A0-FF3E-6EA94CA6E3D1}"/>
              </a:ext>
            </a:extLst>
          </p:cNvPr>
          <p:cNvSpPr>
            <a:spLocks noGrp="1"/>
          </p:cNvSpPr>
          <p:nvPr>
            <p:ph type="title"/>
          </p:nvPr>
        </p:nvSpPr>
        <p:spPr/>
        <p:txBody>
          <a:bodyPr/>
          <a:lstStyle/>
          <a:p>
            <a:r>
              <a:rPr lang="en-US"/>
              <a:t>Self-Assessment, Learn, Plan</a:t>
            </a:r>
          </a:p>
        </p:txBody>
      </p:sp>
      <p:sp>
        <p:nvSpPr>
          <p:cNvPr id="3" name="Content Placeholder 2">
            <a:extLst>
              <a:ext uri="{FF2B5EF4-FFF2-40B4-BE49-F238E27FC236}">
                <a16:creationId xmlns:a16="http://schemas.microsoft.com/office/drawing/2014/main" id="{49A453DF-4CCE-A076-802C-0769FFA564F6}"/>
              </a:ext>
            </a:extLst>
          </p:cNvPr>
          <p:cNvSpPr>
            <a:spLocks noGrp="1"/>
          </p:cNvSpPr>
          <p:nvPr>
            <p:ph idx="1"/>
          </p:nvPr>
        </p:nvSpPr>
        <p:spPr/>
        <p:txBody>
          <a:bodyPr/>
          <a:lstStyle/>
          <a:p>
            <a:pPr marL="548640" indent="-457200">
              <a:buFont typeface="+mj-lt"/>
              <a:buAutoNum type="arabicPeriod"/>
            </a:pPr>
            <a:r>
              <a:rPr lang="en-US" b="1"/>
              <a:t>Self-identify your jurisdiction’s strengths, interests, and opportunities </a:t>
            </a:r>
          </a:p>
          <a:p>
            <a:pPr marL="548640" indent="-457200">
              <a:buFont typeface="+mj-lt"/>
              <a:buAutoNum type="arabicPeriod"/>
            </a:pPr>
            <a:r>
              <a:rPr lang="en-US" b="1"/>
              <a:t>Gather in breakouts to: </a:t>
            </a:r>
          </a:p>
          <a:p>
            <a:pPr marL="1005840" lvl="1" indent="-457200">
              <a:buFont typeface="+mj-lt"/>
              <a:buAutoNum type="arabicPeriod"/>
            </a:pPr>
            <a:r>
              <a:rPr lang="en-US"/>
              <a:t>Learn more about an approach or strategy aligned to that criterion</a:t>
            </a:r>
          </a:p>
          <a:p>
            <a:pPr marL="1005840" lvl="1" indent="-457200">
              <a:buFont typeface="+mj-lt"/>
              <a:buAutoNum type="arabicPeriod"/>
            </a:pPr>
            <a:r>
              <a:rPr lang="en-US"/>
              <a:t>Brainstorm an approach to building skill, capacity, or success in that area based on your self-assessment</a:t>
            </a:r>
          </a:p>
        </p:txBody>
      </p:sp>
    </p:spTree>
    <p:extLst>
      <p:ext uri="{BB962C8B-B14F-4D97-AF65-F5344CB8AC3E}">
        <p14:creationId xmlns:p14="http://schemas.microsoft.com/office/powerpoint/2010/main" val="3379532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EF725-1637-B3A0-FF3E-6EA94CA6E3D1}"/>
              </a:ext>
            </a:extLst>
          </p:cNvPr>
          <p:cNvSpPr>
            <a:spLocks noGrp="1"/>
          </p:cNvSpPr>
          <p:nvPr>
            <p:ph type="title"/>
          </p:nvPr>
        </p:nvSpPr>
        <p:spPr/>
        <p:txBody>
          <a:bodyPr/>
          <a:lstStyle/>
          <a:p>
            <a:r>
              <a:rPr lang="en-US"/>
              <a:t>Self-Assessment</a:t>
            </a:r>
          </a:p>
        </p:txBody>
      </p:sp>
      <p:sp>
        <p:nvSpPr>
          <p:cNvPr id="3" name="Content Placeholder 2">
            <a:extLst>
              <a:ext uri="{FF2B5EF4-FFF2-40B4-BE49-F238E27FC236}">
                <a16:creationId xmlns:a16="http://schemas.microsoft.com/office/drawing/2014/main" id="{49A453DF-4CCE-A076-802C-0769FFA564F6}"/>
              </a:ext>
            </a:extLst>
          </p:cNvPr>
          <p:cNvSpPr>
            <a:spLocks noGrp="1"/>
          </p:cNvSpPr>
          <p:nvPr>
            <p:ph idx="1"/>
          </p:nvPr>
        </p:nvSpPr>
        <p:spPr>
          <a:xfrm>
            <a:off x="2404152" y="2528984"/>
            <a:ext cx="6102849" cy="663711"/>
          </a:xfrm>
        </p:spPr>
        <p:txBody>
          <a:bodyPr/>
          <a:lstStyle/>
          <a:p>
            <a:pPr marL="91440" indent="0">
              <a:buNone/>
            </a:pPr>
            <a:r>
              <a:rPr lang="en-US" sz="3200"/>
              <a:t>We do this already! </a:t>
            </a:r>
          </a:p>
        </p:txBody>
      </p:sp>
      <p:sp>
        <p:nvSpPr>
          <p:cNvPr id="4" name="Content Placeholder 2">
            <a:extLst>
              <a:ext uri="{FF2B5EF4-FFF2-40B4-BE49-F238E27FC236}">
                <a16:creationId xmlns:a16="http://schemas.microsoft.com/office/drawing/2014/main" id="{76EBAEA1-5DF3-8D48-B60B-FC0BEB964A98}"/>
              </a:ext>
            </a:extLst>
          </p:cNvPr>
          <p:cNvSpPr txBox="1">
            <a:spLocks/>
          </p:cNvSpPr>
          <p:nvPr/>
        </p:nvSpPr>
        <p:spPr>
          <a:xfrm>
            <a:off x="2404152" y="3665305"/>
            <a:ext cx="9144000" cy="663711"/>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buNone/>
            </a:pPr>
            <a:r>
              <a:rPr lang="en-US" sz="3200"/>
              <a:t>We’d like to do this, but we’re not doing it yet</a:t>
            </a:r>
          </a:p>
        </p:txBody>
      </p:sp>
      <p:sp>
        <p:nvSpPr>
          <p:cNvPr id="5" name="Content Placeholder 2">
            <a:extLst>
              <a:ext uri="{FF2B5EF4-FFF2-40B4-BE49-F238E27FC236}">
                <a16:creationId xmlns:a16="http://schemas.microsoft.com/office/drawing/2014/main" id="{AEAD58E9-0919-D7D5-ED7E-2934426EC5BC}"/>
              </a:ext>
            </a:extLst>
          </p:cNvPr>
          <p:cNvSpPr txBox="1">
            <a:spLocks/>
          </p:cNvSpPr>
          <p:nvPr/>
        </p:nvSpPr>
        <p:spPr>
          <a:xfrm>
            <a:off x="2404152" y="4953171"/>
            <a:ext cx="9144000" cy="663711"/>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buNone/>
            </a:pPr>
            <a:r>
              <a:rPr lang="en-US" sz="3200"/>
              <a:t>WOAH, I don’t even know how to start doing that!</a:t>
            </a:r>
          </a:p>
          <a:p>
            <a:pPr marL="91440" indent="0">
              <a:buNone/>
            </a:pPr>
            <a:r>
              <a:rPr lang="en-US"/>
              <a:t>(and I might be a bit intimidated by it…)</a:t>
            </a:r>
          </a:p>
        </p:txBody>
      </p:sp>
      <p:sp>
        <p:nvSpPr>
          <p:cNvPr id="6" name="Oval 5">
            <a:extLst>
              <a:ext uri="{FF2B5EF4-FFF2-40B4-BE49-F238E27FC236}">
                <a16:creationId xmlns:a16="http://schemas.microsoft.com/office/drawing/2014/main" id="{8A54CC5B-2617-9A74-CEC9-A2E133623812}"/>
              </a:ext>
            </a:extLst>
          </p:cNvPr>
          <p:cNvSpPr/>
          <p:nvPr/>
        </p:nvSpPr>
        <p:spPr>
          <a:xfrm>
            <a:off x="801384" y="2373331"/>
            <a:ext cx="842482" cy="819364"/>
          </a:xfrm>
          <a:prstGeom prst="ellipse">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20EFB14-241C-FF22-7A88-C7E7A279DDCF}"/>
              </a:ext>
            </a:extLst>
          </p:cNvPr>
          <p:cNvSpPr/>
          <p:nvPr/>
        </p:nvSpPr>
        <p:spPr>
          <a:xfrm>
            <a:off x="801384" y="3509652"/>
            <a:ext cx="842482" cy="819364"/>
          </a:xfrm>
          <a:prstGeom prst="ellips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A7E14DE-F570-0E8B-85A3-4DB164EA3952}"/>
              </a:ext>
            </a:extLst>
          </p:cNvPr>
          <p:cNvSpPr/>
          <p:nvPr/>
        </p:nvSpPr>
        <p:spPr>
          <a:xfrm>
            <a:off x="801384" y="4754880"/>
            <a:ext cx="842482" cy="81936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6623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EF725-1637-B3A0-FF3E-6EA94CA6E3D1}"/>
              </a:ext>
            </a:extLst>
          </p:cNvPr>
          <p:cNvSpPr>
            <a:spLocks noGrp="1"/>
          </p:cNvSpPr>
          <p:nvPr>
            <p:ph type="title"/>
          </p:nvPr>
        </p:nvSpPr>
        <p:spPr/>
        <p:txBody>
          <a:bodyPr/>
          <a:lstStyle/>
          <a:p>
            <a:r>
              <a:rPr lang="en-US"/>
              <a:t>Self-Assessment</a:t>
            </a:r>
          </a:p>
        </p:txBody>
      </p:sp>
      <p:sp>
        <p:nvSpPr>
          <p:cNvPr id="3" name="Content Placeholder 2">
            <a:extLst>
              <a:ext uri="{FF2B5EF4-FFF2-40B4-BE49-F238E27FC236}">
                <a16:creationId xmlns:a16="http://schemas.microsoft.com/office/drawing/2014/main" id="{49A453DF-4CCE-A076-802C-0769FFA564F6}"/>
              </a:ext>
            </a:extLst>
          </p:cNvPr>
          <p:cNvSpPr>
            <a:spLocks noGrp="1"/>
          </p:cNvSpPr>
          <p:nvPr>
            <p:ph idx="1"/>
          </p:nvPr>
        </p:nvSpPr>
        <p:spPr>
          <a:xfrm>
            <a:off x="914400" y="2528984"/>
            <a:ext cx="7592601" cy="3193722"/>
          </a:xfrm>
        </p:spPr>
        <p:txBody>
          <a:bodyPr/>
          <a:lstStyle/>
          <a:p>
            <a:pPr marL="91440" indent="0">
              <a:buNone/>
            </a:pPr>
            <a:r>
              <a:rPr lang="en-US" sz="3200"/>
              <a:t>15 minutes to rotate through the criteria, sticker accordingly. </a:t>
            </a:r>
          </a:p>
          <a:p>
            <a:pPr marL="91440" indent="0">
              <a:buNone/>
            </a:pPr>
            <a:r>
              <a:rPr lang="en-US" sz="3200"/>
              <a:t>Then, you’ll head to the criteria area you’re </a:t>
            </a:r>
            <a:r>
              <a:rPr lang="en-US" sz="3200" b="1"/>
              <a:t>most interested in digging into more deeply</a:t>
            </a:r>
            <a:r>
              <a:rPr lang="en-US" sz="3200"/>
              <a:t>.</a:t>
            </a:r>
          </a:p>
        </p:txBody>
      </p:sp>
    </p:spTree>
    <p:extLst>
      <p:ext uri="{BB962C8B-B14F-4D97-AF65-F5344CB8AC3E}">
        <p14:creationId xmlns:p14="http://schemas.microsoft.com/office/powerpoint/2010/main" val="2311048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EF725-1637-B3A0-FF3E-6EA94CA6E3D1}"/>
              </a:ext>
            </a:extLst>
          </p:cNvPr>
          <p:cNvSpPr>
            <a:spLocks noGrp="1"/>
          </p:cNvSpPr>
          <p:nvPr>
            <p:ph type="title"/>
          </p:nvPr>
        </p:nvSpPr>
        <p:spPr/>
        <p:txBody>
          <a:bodyPr/>
          <a:lstStyle/>
          <a:p>
            <a:r>
              <a:rPr lang="en-US"/>
              <a:t>Self-Assessment</a:t>
            </a:r>
          </a:p>
        </p:txBody>
      </p:sp>
      <p:sp>
        <p:nvSpPr>
          <p:cNvPr id="3" name="Content Placeholder 2">
            <a:extLst>
              <a:ext uri="{FF2B5EF4-FFF2-40B4-BE49-F238E27FC236}">
                <a16:creationId xmlns:a16="http://schemas.microsoft.com/office/drawing/2014/main" id="{49A453DF-4CCE-A076-802C-0769FFA564F6}"/>
              </a:ext>
            </a:extLst>
          </p:cNvPr>
          <p:cNvSpPr>
            <a:spLocks noGrp="1"/>
          </p:cNvSpPr>
          <p:nvPr>
            <p:ph idx="1"/>
          </p:nvPr>
        </p:nvSpPr>
        <p:spPr>
          <a:xfrm>
            <a:off x="914400" y="2229492"/>
            <a:ext cx="10931703" cy="3493214"/>
          </a:xfrm>
        </p:spPr>
        <p:txBody>
          <a:bodyPr/>
          <a:lstStyle/>
          <a:p>
            <a:pPr marL="91440" indent="0">
              <a:buNone/>
            </a:pPr>
            <a:r>
              <a:rPr lang="en-US" sz="3200"/>
              <a:t>Consider: </a:t>
            </a:r>
          </a:p>
          <a:p>
            <a:pPr lvl="1"/>
            <a:r>
              <a:rPr lang="en-US" sz="2800"/>
              <a:t>Where were your strengths? </a:t>
            </a:r>
          </a:p>
          <a:p>
            <a:pPr lvl="1"/>
            <a:r>
              <a:rPr lang="en-US" sz="2800"/>
              <a:t>Where are your opportunities? </a:t>
            </a:r>
          </a:p>
          <a:p>
            <a:pPr lvl="1"/>
            <a:r>
              <a:rPr lang="en-US" sz="2800"/>
              <a:t>Where are your fears/far future possibilities?</a:t>
            </a:r>
          </a:p>
          <a:p>
            <a:pPr lvl="1"/>
            <a:r>
              <a:rPr lang="en-US" sz="2800"/>
              <a:t>How are they similar to or different from the larger group? Why do you think that is?  </a:t>
            </a:r>
          </a:p>
          <a:p>
            <a:endParaRPr lang="en-US" sz="3200"/>
          </a:p>
        </p:txBody>
      </p:sp>
    </p:spTree>
    <p:extLst>
      <p:ext uri="{BB962C8B-B14F-4D97-AF65-F5344CB8AC3E}">
        <p14:creationId xmlns:p14="http://schemas.microsoft.com/office/powerpoint/2010/main" val="2970951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EF725-1637-B3A0-FF3E-6EA94CA6E3D1}"/>
              </a:ext>
            </a:extLst>
          </p:cNvPr>
          <p:cNvSpPr>
            <a:spLocks noGrp="1"/>
          </p:cNvSpPr>
          <p:nvPr>
            <p:ph type="title"/>
          </p:nvPr>
        </p:nvSpPr>
        <p:spPr/>
        <p:txBody>
          <a:bodyPr/>
          <a:lstStyle/>
          <a:p>
            <a:r>
              <a:rPr lang="en-US"/>
              <a:t>Issaquah’s Self-Assessment</a:t>
            </a:r>
          </a:p>
        </p:txBody>
      </p:sp>
      <p:sp>
        <p:nvSpPr>
          <p:cNvPr id="5" name="Content Placeholder 4">
            <a:extLst>
              <a:ext uri="{FF2B5EF4-FFF2-40B4-BE49-F238E27FC236}">
                <a16:creationId xmlns:a16="http://schemas.microsoft.com/office/drawing/2014/main" id="{8E2D0C7B-6030-8B2A-46C7-C22C48D12ED9}"/>
              </a:ext>
            </a:extLst>
          </p:cNvPr>
          <p:cNvSpPr>
            <a:spLocks noGrp="1"/>
          </p:cNvSpPr>
          <p:nvPr>
            <p:ph idx="1"/>
          </p:nvPr>
        </p:nvSpPr>
        <p:spPr>
          <a:xfrm>
            <a:off x="914400" y="2274698"/>
            <a:ext cx="5355302" cy="3566160"/>
          </a:xfrm>
        </p:spPr>
        <p:txBody>
          <a:bodyPr/>
          <a:lstStyle/>
          <a:p>
            <a:pPr marL="91440" indent="0">
              <a:buNone/>
            </a:pPr>
            <a:r>
              <a:rPr lang="en-US"/>
              <a:t>What we learned: </a:t>
            </a:r>
          </a:p>
          <a:p>
            <a:pPr marL="91440" indent="0">
              <a:buNone/>
            </a:pPr>
            <a:r>
              <a:rPr lang="en-US"/>
              <a:t>Adaptation of rigorously evaluated programs</a:t>
            </a:r>
          </a:p>
          <a:p>
            <a:pPr marL="91440" indent="0">
              <a:buNone/>
            </a:pPr>
            <a:r>
              <a:rPr lang="en-US"/>
              <a:t>Promotion of data and evidence with partners</a:t>
            </a:r>
          </a:p>
          <a:p>
            <a:pPr marL="91440" indent="0">
              <a:buNone/>
            </a:pPr>
            <a:r>
              <a:rPr lang="en-US"/>
              <a:t>Data literacy and skills </a:t>
            </a:r>
          </a:p>
          <a:p>
            <a:pPr marL="91440" indent="0">
              <a:buNone/>
            </a:pPr>
            <a:r>
              <a:rPr lang="en-US"/>
              <a:t>Communicating with data</a:t>
            </a:r>
          </a:p>
          <a:p>
            <a:pPr marL="91440" indent="0">
              <a:buNone/>
            </a:pPr>
            <a:r>
              <a:rPr lang="en-US"/>
              <a:t>Program evaluation</a:t>
            </a:r>
          </a:p>
        </p:txBody>
      </p:sp>
      <p:sp>
        <p:nvSpPr>
          <p:cNvPr id="6" name="Oval 5">
            <a:extLst>
              <a:ext uri="{FF2B5EF4-FFF2-40B4-BE49-F238E27FC236}">
                <a16:creationId xmlns:a16="http://schemas.microsoft.com/office/drawing/2014/main" id="{ABCFED4F-7D4B-A6CA-6A8D-672264BB1C05}"/>
              </a:ext>
            </a:extLst>
          </p:cNvPr>
          <p:cNvSpPr/>
          <p:nvPr/>
        </p:nvSpPr>
        <p:spPr>
          <a:xfrm>
            <a:off x="585627" y="2804844"/>
            <a:ext cx="328773" cy="308225"/>
          </a:xfrm>
          <a:prstGeom prst="ellipse">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ABF45C5-480C-95B5-A85C-E8F459108C10}"/>
              </a:ext>
            </a:extLst>
          </p:cNvPr>
          <p:cNvSpPr/>
          <p:nvPr/>
        </p:nvSpPr>
        <p:spPr>
          <a:xfrm>
            <a:off x="585625" y="3928831"/>
            <a:ext cx="328773" cy="308226"/>
          </a:xfrm>
          <a:prstGeom prst="ellips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CABF88F-7104-673C-5C1B-C2260BE42ACD}"/>
              </a:ext>
            </a:extLst>
          </p:cNvPr>
          <p:cNvSpPr/>
          <p:nvPr/>
        </p:nvSpPr>
        <p:spPr>
          <a:xfrm>
            <a:off x="585625" y="4446647"/>
            <a:ext cx="328773" cy="308226"/>
          </a:xfrm>
          <a:prstGeom prst="ellips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EAE2B6E-DBBC-85F7-7A1F-DE58506686BE}"/>
              </a:ext>
            </a:extLst>
          </p:cNvPr>
          <p:cNvSpPr/>
          <p:nvPr/>
        </p:nvSpPr>
        <p:spPr>
          <a:xfrm>
            <a:off x="585625" y="4964461"/>
            <a:ext cx="328773" cy="308227"/>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oster with text on it&#10;&#10;Description automatically generated">
            <a:extLst>
              <a:ext uri="{FF2B5EF4-FFF2-40B4-BE49-F238E27FC236}">
                <a16:creationId xmlns:a16="http://schemas.microsoft.com/office/drawing/2014/main" id="{BF721AB4-EE3A-7B7B-7403-6EC683AF149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8143" t="5596" r="8489" b="29116"/>
          <a:stretch/>
        </p:blipFill>
        <p:spPr>
          <a:xfrm>
            <a:off x="6954262" y="472610"/>
            <a:ext cx="5077338" cy="5280918"/>
          </a:xfrm>
          <a:prstGeom prst="rect">
            <a:avLst/>
          </a:prstGeom>
        </p:spPr>
      </p:pic>
      <p:sp>
        <p:nvSpPr>
          <p:cNvPr id="21" name="Chord 20">
            <a:extLst>
              <a:ext uri="{FF2B5EF4-FFF2-40B4-BE49-F238E27FC236}">
                <a16:creationId xmlns:a16="http://schemas.microsoft.com/office/drawing/2014/main" id="{974DE0A1-F28C-AA1E-8505-EBF3FBEDCDD8}"/>
              </a:ext>
            </a:extLst>
          </p:cNvPr>
          <p:cNvSpPr/>
          <p:nvPr/>
        </p:nvSpPr>
        <p:spPr>
          <a:xfrm>
            <a:off x="585623" y="3947836"/>
            <a:ext cx="263703" cy="270212"/>
          </a:xfrm>
          <a:prstGeom prst="chord">
            <a:avLst>
              <a:gd name="adj1" fmla="val 5981747"/>
              <a:gd name="adj2" fmla="val 15611801"/>
            </a:avLst>
          </a:prstGeom>
          <a:solidFill>
            <a:srgbClr val="70AD47"/>
          </a:solidFill>
          <a:ln>
            <a:solidFill>
              <a:srgbClr val="70AD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C630401-A738-7D49-49FB-D0519C80C803}"/>
              </a:ext>
            </a:extLst>
          </p:cNvPr>
          <p:cNvSpPr/>
          <p:nvPr/>
        </p:nvSpPr>
        <p:spPr>
          <a:xfrm>
            <a:off x="585623" y="3357846"/>
            <a:ext cx="328773" cy="308225"/>
          </a:xfrm>
          <a:prstGeom prst="ellipse">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hord 22">
            <a:extLst>
              <a:ext uri="{FF2B5EF4-FFF2-40B4-BE49-F238E27FC236}">
                <a16:creationId xmlns:a16="http://schemas.microsoft.com/office/drawing/2014/main" id="{2E315432-5C67-F26D-C94C-53164FE561D8}"/>
              </a:ext>
            </a:extLst>
          </p:cNvPr>
          <p:cNvSpPr/>
          <p:nvPr/>
        </p:nvSpPr>
        <p:spPr>
          <a:xfrm rot="10800000">
            <a:off x="655830" y="3947835"/>
            <a:ext cx="263703" cy="270212"/>
          </a:xfrm>
          <a:prstGeom prst="chord">
            <a:avLst>
              <a:gd name="adj1" fmla="val 5981747"/>
              <a:gd name="adj2" fmla="val 15611801"/>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7070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CD88F-9305-0612-D21A-C7AE694AC1C6}"/>
              </a:ext>
            </a:extLst>
          </p:cNvPr>
          <p:cNvSpPr>
            <a:spLocks noGrp="1"/>
          </p:cNvSpPr>
          <p:nvPr>
            <p:ph type="title"/>
          </p:nvPr>
        </p:nvSpPr>
        <p:spPr>
          <a:xfrm>
            <a:off x="914400" y="914400"/>
            <a:ext cx="4866132" cy="530352"/>
          </a:xfrm>
        </p:spPr>
        <p:txBody>
          <a:bodyPr/>
          <a:lstStyle/>
          <a:p>
            <a:r>
              <a:rPr lang="en-US"/>
              <a:t>Overarching Approach</a:t>
            </a:r>
          </a:p>
        </p:txBody>
      </p:sp>
      <p:sp>
        <p:nvSpPr>
          <p:cNvPr id="4" name="Content Placeholder 3">
            <a:extLst>
              <a:ext uri="{FF2B5EF4-FFF2-40B4-BE49-F238E27FC236}">
                <a16:creationId xmlns:a16="http://schemas.microsoft.com/office/drawing/2014/main" id="{4E313CDF-CD34-B515-C5C0-AB9ABC0E0385}"/>
              </a:ext>
            </a:extLst>
          </p:cNvPr>
          <p:cNvSpPr>
            <a:spLocks noGrp="1"/>
          </p:cNvSpPr>
          <p:nvPr>
            <p:ph sz="half" idx="1"/>
          </p:nvPr>
        </p:nvSpPr>
        <p:spPr>
          <a:xfrm>
            <a:off x="914399" y="2377440"/>
            <a:ext cx="9863191" cy="2971800"/>
          </a:xfrm>
        </p:spPr>
        <p:txBody>
          <a:bodyPr/>
          <a:lstStyle/>
          <a:p>
            <a:pPr marL="342900" indent="-342900">
              <a:lnSpc>
                <a:spcPct val="107000"/>
              </a:lnSpc>
              <a:spcBef>
                <a:spcPts val="0"/>
              </a:spcBef>
              <a:spcAft>
                <a:spcPts val="0"/>
              </a:spcAft>
              <a:buFont typeface="+mj-lt"/>
              <a:buAutoNum type="arabicPeriod"/>
            </a:pPr>
            <a:r>
              <a:rPr lang="en-US" sz="2400" kern="100">
                <a:effectLst/>
                <a:latin typeface="Lato Black" panose="020F0502020204030203" pitchFamily="34" charset="0"/>
                <a:ea typeface="Lato Black" panose="020F0502020204030203" pitchFamily="34" charset="0"/>
                <a:cs typeface="Lato Black" panose="020F0502020204030203" pitchFamily="34" charset="0"/>
              </a:rPr>
              <a:t>Data-Driven Decision-Making </a:t>
            </a:r>
            <a:r>
              <a:rPr lang="en-US" sz="2400" kern="100">
                <a:latin typeface="Lato Black" panose="020F0502020204030203" pitchFamily="34" charset="0"/>
                <a:ea typeface="Lato Black" panose="020F0502020204030203" pitchFamily="34" charset="0"/>
                <a:cs typeface="Lato Black" panose="020F0502020204030203" pitchFamily="34" charset="0"/>
              </a:rPr>
              <a:t>Team: </a:t>
            </a:r>
            <a:r>
              <a:rPr lang="en-US" sz="2400" kern="100">
                <a:effectLst/>
              </a:rPr>
              <a:t>Establishing a cross-departmental data-driven decision-making team.</a:t>
            </a:r>
          </a:p>
          <a:p>
            <a:pPr marL="342900" indent="-342900">
              <a:lnSpc>
                <a:spcPct val="107000"/>
              </a:lnSpc>
              <a:spcBef>
                <a:spcPts val="0"/>
              </a:spcBef>
              <a:spcAft>
                <a:spcPts val="0"/>
              </a:spcAft>
              <a:buFont typeface="+mj-lt"/>
              <a:buAutoNum type="arabicPeriod"/>
            </a:pPr>
            <a:endParaRPr lang="en-US" sz="2400" kern="100">
              <a:effectLst/>
            </a:endParaRPr>
          </a:p>
          <a:p>
            <a:pPr marL="342900" marR="0" lvl="0" indent="-342900">
              <a:lnSpc>
                <a:spcPct val="107000"/>
              </a:lnSpc>
              <a:spcBef>
                <a:spcPts val="0"/>
              </a:spcBef>
              <a:spcAft>
                <a:spcPts val="0"/>
              </a:spcAft>
              <a:buFont typeface="+mj-lt"/>
              <a:buAutoNum type="arabicPeriod"/>
            </a:pPr>
            <a:r>
              <a:rPr lang="en-US" sz="2400" kern="100">
                <a:effectLst/>
                <a:latin typeface="Lato Black" panose="020F0502020204030203" pitchFamily="34" charset="0"/>
                <a:ea typeface="Lato Black" panose="020F0502020204030203" pitchFamily="34" charset="0"/>
                <a:cs typeface="Lato Black" panose="020F0502020204030203" pitchFamily="34" charset="0"/>
              </a:rPr>
              <a:t>Data Quah: </a:t>
            </a:r>
            <a:r>
              <a:rPr lang="en-US" sz="2400" kern="100">
                <a:effectLst/>
              </a:rPr>
              <a:t>Data analytics program aligned to our strategic plan—a guiding document that dictates decision-making across the organization from legislators to department directors. </a:t>
            </a:r>
          </a:p>
          <a:p>
            <a:pPr marL="342900" marR="0" lvl="0" indent="-342900">
              <a:lnSpc>
                <a:spcPct val="107000"/>
              </a:lnSpc>
              <a:spcBef>
                <a:spcPts val="0"/>
              </a:spcBef>
              <a:spcAft>
                <a:spcPts val="0"/>
              </a:spcAft>
              <a:buFont typeface="+mj-lt"/>
              <a:buAutoNum type="arabicPeriod"/>
            </a:pPr>
            <a:endParaRPr lang="en-US" sz="2400" kern="100">
              <a:effectLst/>
            </a:endParaRPr>
          </a:p>
          <a:p>
            <a:pPr marL="342900" marR="0" lvl="0" indent="-342900">
              <a:lnSpc>
                <a:spcPct val="107000"/>
              </a:lnSpc>
              <a:spcBef>
                <a:spcPts val="0"/>
              </a:spcBef>
              <a:spcAft>
                <a:spcPts val="800"/>
              </a:spcAft>
              <a:buFont typeface="+mj-lt"/>
              <a:buAutoNum type="arabicPeriod"/>
            </a:pPr>
            <a:r>
              <a:rPr lang="en-US" sz="2400" kern="100">
                <a:effectLst/>
                <a:latin typeface="Lato Black" panose="020F0502020204030203" pitchFamily="34" charset="0"/>
                <a:ea typeface="Lato Black" panose="020F0502020204030203" pitchFamily="34" charset="0"/>
                <a:cs typeface="Lato Black" panose="020F0502020204030203" pitchFamily="34" charset="0"/>
              </a:rPr>
              <a:t>#DataTuesdays: </a:t>
            </a:r>
            <a:r>
              <a:rPr lang="en-US" sz="2400" kern="100">
                <a:effectLst/>
              </a:rPr>
              <a:t>Focusing on boosting our practice of using data in public communications.</a:t>
            </a:r>
          </a:p>
        </p:txBody>
      </p:sp>
      <p:sp>
        <p:nvSpPr>
          <p:cNvPr id="5" name="TextBox 4">
            <a:extLst>
              <a:ext uri="{FF2B5EF4-FFF2-40B4-BE49-F238E27FC236}">
                <a16:creationId xmlns:a16="http://schemas.microsoft.com/office/drawing/2014/main" id="{F7DBFFE5-8433-5C21-DE8D-3D432CCC509D}"/>
              </a:ext>
            </a:extLst>
          </p:cNvPr>
          <p:cNvSpPr txBox="1"/>
          <p:nvPr/>
        </p:nvSpPr>
        <p:spPr>
          <a:xfrm>
            <a:off x="914400" y="1674688"/>
            <a:ext cx="4866132" cy="646331"/>
          </a:xfrm>
          <a:prstGeom prst="rect">
            <a:avLst/>
          </a:prstGeom>
          <a:solidFill>
            <a:srgbClr val="F1A543"/>
          </a:solidFill>
        </p:spPr>
        <p:txBody>
          <a:bodyPr wrap="square" rtlCol="0">
            <a:spAutoFit/>
          </a:bodyPr>
          <a:lstStyle/>
          <a:p>
            <a:r>
              <a:rPr lang="en-US" sz="3600">
                <a:solidFill>
                  <a:schemeClr val="bg1"/>
                </a:solidFill>
                <a:latin typeface="Lato Black" panose="020F0502020204030203" pitchFamily="34" charset="0"/>
                <a:ea typeface="Lato Black" panose="020F0502020204030203" pitchFamily="34" charset="0"/>
                <a:cs typeface="Lato Black" panose="020F0502020204030203" pitchFamily="34" charset="0"/>
              </a:rPr>
              <a:t>Our 2023 initiatives</a:t>
            </a:r>
            <a:endParaRPr lang="en-US">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740541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29E69B-B357-7E8D-AFC4-65E7742E9D46}"/>
              </a:ext>
            </a:extLst>
          </p:cNvPr>
          <p:cNvSpPr>
            <a:spLocks noGrp="1"/>
          </p:cNvSpPr>
          <p:nvPr>
            <p:ph type="title"/>
          </p:nvPr>
        </p:nvSpPr>
        <p:spPr>
          <a:xfrm>
            <a:off x="914400" y="914400"/>
            <a:ext cx="10200132" cy="594360"/>
          </a:xfrm>
        </p:spPr>
        <p:txBody>
          <a:bodyPr/>
          <a:lstStyle/>
          <a:p>
            <a:r>
              <a:rPr lang="en-US" b="1"/>
              <a:t>Think and Sketch</a:t>
            </a:r>
          </a:p>
        </p:txBody>
      </p:sp>
      <p:sp>
        <p:nvSpPr>
          <p:cNvPr id="5" name="Content Placeholder 4">
            <a:extLst>
              <a:ext uri="{FF2B5EF4-FFF2-40B4-BE49-F238E27FC236}">
                <a16:creationId xmlns:a16="http://schemas.microsoft.com/office/drawing/2014/main" id="{B21BE491-ADAE-1347-EAAB-8AC3FDF36535}"/>
              </a:ext>
            </a:extLst>
          </p:cNvPr>
          <p:cNvSpPr>
            <a:spLocks noGrp="1"/>
          </p:cNvSpPr>
          <p:nvPr>
            <p:ph idx="1"/>
          </p:nvPr>
        </p:nvSpPr>
        <p:spPr/>
        <p:txBody>
          <a:bodyPr/>
          <a:lstStyle/>
          <a:p>
            <a:pPr marL="91440" indent="0">
              <a:buNone/>
            </a:pPr>
            <a:r>
              <a:rPr lang="en-US" sz="5400"/>
              <a:t>Take 5 minutes to draw a map of the world </a:t>
            </a:r>
            <a:r>
              <a:rPr lang="en-US" sz="5400" b="1" i="1"/>
              <a:t>from memory</a:t>
            </a:r>
            <a:r>
              <a:rPr lang="en-US" sz="5400"/>
              <a:t>. </a:t>
            </a:r>
          </a:p>
        </p:txBody>
      </p:sp>
    </p:spTree>
    <p:extLst>
      <p:ext uri="{BB962C8B-B14F-4D97-AF65-F5344CB8AC3E}">
        <p14:creationId xmlns:p14="http://schemas.microsoft.com/office/powerpoint/2010/main" val="3433214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29E69B-B357-7E8D-AFC4-65E7742E9D46}"/>
              </a:ext>
            </a:extLst>
          </p:cNvPr>
          <p:cNvSpPr>
            <a:spLocks noGrp="1"/>
          </p:cNvSpPr>
          <p:nvPr>
            <p:ph type="title"/>
          </p:nvPr>
        </p:nvSpPr>
        <p:spPr>
          <a:xfrm>
            <a:off x="914399" y="2560320"/>
            <a:ext cx="10520737" cy="1188720"/>
          </a:xfrm>
        </p:spPr>
        <p:txBody>
          <a:bodyPr/>
          <a:lstStyle/>
          <a:p>
            <a:r>
              <a:rPr lang="en-US" sz="6600" b="1"/>
              <a:t>Okay, but then what? </a:t>
            </a:r>
          </a:p>
        </p:txBody>
      </p:sp>
    </p:spTree>
    <p:extLst>
      <p:ext uri="{BB962C8B-B14F-4D97-AF65-F5344CB8AC3E}">
        <p14:creationId xmlns:p14="http://schemas.microsoft.com/office/powerpoint/2010/main" val="22174127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7AA39-9877-62FC-95B2-6C445A958120}"/>
              </a:ext>
            </a:extLst>
          </p:cNvPr>
          <p:cNvSpPr>
            <a:spLocks noGrp="1"/>
          </p:cNvSpPr>
          <p:nvPr>
            <p:ph type="title"/>
          </p:nvPr>
        </p:nvSpPr>
        <p:spPr/>
        <p:txBody>
          <a:bodyPr/>
          <a:lstStyle/>
          <a:p>
            <a:r>
              <a:rPr lang="en-US" b="1"/>
              <a:t>Criteria Group Breakouts</a:t>
            </a:r>
            <a:endParaRPr lang="en-US"/>
          </a:p>
        </p:txBody>
      </p:sp>
      <p:sp>
        <p:nvSpPr>
          <p:cNvPr id="3" name="Content Placeholder 2">
            <a:extLst>
              <a:ext uri="{FF2B5EF4-FFF2-40B4-BE49-F238E27FC236}">
                <a16:creationId xmlns:a16="http://schemas.microsoft.com/office/drawing/2014/main" id="{51F17B89-EFD5-29E0-5364-60C8A27A8837}"/>
              </a:ext>
            </a:extLst>
          </p:cNvPr>
          <p:cNvSpPr>
            <a:spLocks noGrp="1"/>
          </p:cNvSpPr>
          <p:nvPr>
            <p:ph idx="1"/>
          </p:nvPr>
        </p:nvSpPr>
        <p:spPr>
          <a:xfrm>
            <a:off x="529684" y="3805634"/>
            <a:ext cx="11501354" cy="2137966"/>
          </a:xfrm>
        </p:spPr>
        <p:txBody>
          <a:bodyPr/>
          <a:lstStyle/>
          <a:p>
            <a:pPr marL="548640" indent="-457200">
              <a:buFont typeface="+mj-lt"/>
              <a:buAutoNum type="arabicPeriod"/>
            </a:pPr>
            <a:r>
              <a:rPr lang="en-US" sz="2400"/>
              <a:t>Share interests, opportunities, barriers</a:t>
            </a:r>
          </a:p>
          <a:p>
            <a:pPr marL="548640" indent="-457200">
              <a:buFont typeface="+mj-lt"/>
              <a:buAutoNum type="arabicPeriod"/>
            </a:pPr>
            <a:r>
              <a:rPr lang="en-US" sz="2400"/>
              <a:t>Explore resources and share ideas</a:t>
            </a:r>
          </a:p>
          <a:p>
            <a:pPr marL="91440" indent="0">
              <a:buNone/>
            </a:pPr>
            <a:endParaRPr lang="en-US" sz="100"/>
          </a:p>
          <a:p>
            <a:pPr marL="91440" indent="0" algn="ctr">
              <a:buNone/>
            </a:pPr>
            <a:r>
              <a:rPr lang="en-US" sz="2800" b="1" i="1"/>
              <a:t>What are your next steps or commitments coming out of today? </a:t>
            </a:r>
          </a:p>
        </p:txBody>
      </p:sp>
      <p:sp>
        <p:nvSpPr>
          <p:cNvPr id="4" name="Content Placeholder 2">
            <a:extLst>
              <a:ext uri="{FF2B5EF4-FFF2-40B4-BE49-F238E27FC236}">
                <a16:creationId xmlns:a16="http://schemas.microsoft.com/office/drawing/2014/main" id="{E034A499-48E6-0012-F568-E2048FB1A336}"/>
              </a:ext>
            </a:extLst>
          </p:cNvPr>
          <p:cNvSpPr txBox="1">
            <a:spLocks/>
          </p:cNvSpPr>
          <p:nvPr/>
        </p:nvSpPr>
        <p:spPr>
          <a:xfrm>
            <a:off x="349322" y="2361002"/>
            <a:ext cx="2898630" cy="474665"/>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lgn="ctr">
              <a:buFont typeface="Arial" panose="020B0604020202020204" pitchFamily="34" charset="0"/>
              <a:buNone/>
            </a:pPr>
            <a:r>
              <a:rPr lang="en-US">
                <a:latin typeface="Lato Black" panose="020F0502020204030203" pitchFamily="34" charset="0"/>
                <a:ea typeface="Lato Black" panose="020F0502020204030203" pitchFamily="34" charset="0"/>
                <a:cs typeface="Lato Black" panose="020F0502020204030203" pitchFamily="34" charset="0"/>
              </a:rPr>
              <a:t>Data Management </a:t>
            </a:r>
          </a:p>
        </p:txBody>
      </p:sp>
      <p:sp>
        <p:nvSpPr>
          <p:cNvPr id="5" name="Content Placeholder 2">
            <a:extLst>
              <a:ext uri="{FF2B5EF4-FFF2-40B4-BE49-F238E27FC236}">
                <a16:creationId xmlns:a16="http://schemas.microsoft.com/office/drawing/2014/main" id="{406631FF-1CDC-BF5A-995C-EF1ACDF0A67B}"/>
              </a:ext>
            </a:extLst>
          </p:cNvPr>
          <p:cNvSpPr txBox="1">
            <a:spLocks/>
          </p:cNvSpPr>
          <p:nvPr/>
        </p:nvSpPr>
        <p:spPr>
          <a:xfrm>
            <a:off x="4496656" y="2358946"/>
            <a:ext cx="2917860" cy="478775"/>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lgn="ctr">
              <a:buFont typeface="Arial" panose="020B0604020202020204" pitchFamily="34" charset="0"/>
              <a:buNone/>
            </a:pPr>
            <a:r>
              <a:rPr lang="en-US">
                <a:latin typeface="Lato Black" panose="020F0502020204030203" pitchFamily="34" charset="0"/>
                <a:ea typeface="Lato Black" panose="020F0502020204030203" pitchFamily="34" charset="0"/>
                <a:cs typeface="Lato Black" panose="020F0502020204030203" pitchFamily="34" charset="0"/>
              </a:rPr>
              <a:t>Leadership &amp; Capacity</a:t>
            </a:r>
          </a:p>
        </p:txBody>
      </p:sp>
      <p:sp>
        <p:nvSpPr>
          <p:cNvPr id="6" name="Content Placeholder 2">
            <a:extLst>
              <a:ext uri="{FF2B5EF4-FFF2-40B4-BE49-F238E27FC236}">
                <a16:creationId xmlns:a16="http://schemas.microsoft.com/office/drawing/2014/main" id="{1C9702A4-6BFC-4B5B-9625-1563DA73D7C7}"/>
              </a:ext>
            </a:extLst>
          </p:cNvPr>
          <p:cNvSpPr txBox="1">
            <a:spLocks/>
          </p:cNvSpPr>
          <p:nvPr/>
        </p:nvSpPr>
        <p:spPr>
          <a:xfrm>
            <a:off x="8780980" y="2356892"/>
            <a:ext cx="2917860" cy="376034"/>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lgn="ctr">
              <a:buFont typeface="Arial" panose="020B0604020202020204" pitchFamily="34" charset="0"/>
              <a:buNone/>
            </a:pPr>
            <a:r>
              <a:rPr lang="en-US">
                <a:latin typeface="Lato Black" panose="020F0502020204030203" pitchFamily="34" charset="0"/>
                <a:ea typeface="Lato Black" panose="020F0502020204030203" pitchFamily="34" charset="0"/>
                <a:cs typeface="Lato Black" panose="020F0502020204030203" pitchFamily="34" charset="0"/>
              </a:rPr>
              <a:t>Performance &amp; Analytics</a:t>
            </a:r>
          </a:p>
        </p:txBody>
      </p:sp>
      <p:sp>
        <p:nvSpPr>
          <p:cNvPr id="7" name="TextBox 6">
            <a:extLst>
              <a:ext uri="{FF2B5EF4-FFF2-40B4-BE49-F238E27FC236}">
                <a16:creationId xmlns:a16="http://schemas.microsoft.com/office/drawing/2014/main" id="{E37E2902-BFF3-E0EF-F456-6A069B594AF9}"/>
              </a:ext>
            </a:extLst>
          </p:cNvPr>
          <p:cNvSpPr txBox="1"/>
          <p:nvPr/>
        </p:nvSpPr>
        <p:spPr>
          <a:xfrm>
            <a:off x="349322" y="2732926"/>
            <a:ext cx="2898630" cy="646331"/>
          </a:xfrm>
          <a:prstGeom prst="rect">
            <a:avLst/>
          </a:prstGeom>
          <a:noFill/>
        </p:spPr>
        <p:txBody>
          <a:bodyPr wrap="square" rtlCol="0">
            <a:spAutoFit/>
          </a:bodyPr>
          <a:lstStyle/>
          <a:p>
            <a:pPr algn="ctr"/>
            <a:r>
              <a:rPr lang="en-US"/>
              <a:t>DM1 : Implementing Data Strategy and Governance</a:t>
            </a:r>
          </a:p>
        </p:txBody>
      </p:sp>
      <p:sp>
        <p:nvSpPr>
          <p:cNvPr id="8" name="TextBox 7">
            <a:extLst>
              <a:ext uri="{FF2B5EF4-FFF2-40B4-BE49-F238E27FC236}">
                <a16:creationId xmlns:a16="http://schemas.microsoft.com/office/drawing/2014/main" id="{B6EA22CF-A6F2-0B4E-5CCD-2A63FF70416E}"/>
              </a:ext>
            </a:extLst>
          </p:cNvPr>
          <p:cNvSpPr txBox="1"/>
          <p:nvPr/>
        </p:nvSpPr>
        <p:spPr>
          <a:xfrm>
            <a:off x="4496656" y="2732926"/>
            <a:ext cx="3048659" cy="646331"/>
          </a:xfrm>
          <a:prstGeom prst="rect">
            <a:avLst/>
          </a:prstGeom>
          <a:noFill/>
        </p:spPr>
        <p:txBody>
          <a:bodyPr wrap="square" rtlCol="0">
            <a:spAutoFit/>
          </a:bodyPr>
          <a:lstStyle/>
          <a:p>
            <a:pPr algn="ctr"/>
            <a:r>
              <a:rPr lang="en-US"/>
              <a:t>LC1 : Executive Commitment to Data-Informed Government </a:t>
            </a:r>
          </a:p>
        </p:txBody>
      </p:sp>
      <p:sp>
        <p:nvSpPr>
          <p:cNvPr id="9" name="TextBox 8">
            <a:extLst>
              <a:ext uri="{FF2B5EF4-FFF2-40B4-BE49-F238E27FC236}">
                <a16:creationId xmlns:a16="http://schemas.microsoft.com/office/drawing/2014/main" id="{DD7622C6-B34F-A0A0-32BA-22D6B839D8A3}"/>
              </a:ext>
            </a:extLst>
          </p:cNvPr>
          <p:cNvSpPr txBox="1"/>
          <p:nvPr/>
        </p:nvSpPr>
        <p:spPr>
          <a:xfrm>
            <a:off x="8794019" y="2732926"/>
            <a:ext cx="3048659" cy="923330"/>
          </a:xfrm>
          <a:prstGeom prst="rect">
            <a:avLst/>
          </a:prstGeom>
          <a:noFill/>
        </p:spPr>
        <p:txBody>
          <a:bodyPr wrap="square" rtlCol="0">
            <a:spAutoFit/>
          </a:bodyPr>
          <a:lstStyle/>
          <a:p>
            <a:pPr algn="ctr"/>
            <a:r>
              <a:rPr lang="en-US"/>
              <a:t>PA1 : Selecting and Using Performance Metrics for Strategic Goals and Priorities</a:t>
            </a:r>
          </a:p>
        </p:txBody>
      </p:sp>
    </p:spTree>
    <p:extLst>
      <p:ext uri="{BB962C8B-B14F-4D97-AF65-F5344CB8AC3E}">
        <p14:creationId xmlns:p14="http://schemas.microsoft.com/office/powerpoint/2010/main" val="22723979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29E69B-B357-7E8D-AFC4-65E7742E9D46}"/>
              </a:ext>
            </a:extLst>
          </p:cNvPr>
          <p:cNvSpPr>
            <a:spLocks noGrp="1"/>
          </p:cNvSpPr>
          <p:nvPr>
            <p:ph type="title"/>
          </p:nvPr>
        </p:nvSpPr>
        <p:spPr>
          <a:xfrm>
            <a:off x="914399" y="2560320"/>
            <a:ext cx="10520737" cy="1188720"/>
          </a:xfrm>
        </p:spPr>
        <p:txBody>
          <a:bodyPr/>
          <a:lstStyle/>
          <a:p>
            <a:r>
              <a:rPr lang="en-US" sz="6600" b="1"/>
              <a:t>What’s next? </a:t>
            </a:r>
          </a:p>
        </p:txBody>
      </p:sp>
    </p:spTree>
    <p:extLst>
      <p:ext uri="{BB962C8B-B14F-4D97-AF65-F5344CB8AC3E}">
        <p14:creationId xmlns:p14="http://schemas.microsoft.com/office/powerpoint/2010/main" val="2166775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29E69B-B357-7E8D-AFC4-65E7742E9D46}"/>
              </a:ext>
            </a:extLst>
          </p:cNvPr>
          <p:cNvSpPr>
            <a:spLocks noGrp="1"/>
          </p:cNvSpPr>
          <p:nvPr>
            <p:ph type="title"/>
          </p:nvPr>
        </p:nvSpPr>
        <p:spPr>
          <a:xfrm>
            <a:off x="914400" y="914400"/>
            <a:ext cx="10200132" cy="594360"/>
          </a:xfrm>
        </p:spPr>
        <p:txBody>
          <a:bodyPr/>
          <a:lstStyle/>
          <a:p>
            <a:r>
              <a:rPr lang="en-US" b="1"/>
              <a:t>…and SHARE!</a:t>
            </a:r>
          </a:p>
        </p:txBody>
      </p:sp>
      <p:sp>
        <p:nvSpPr>
          <p:cNvPr id="5" name="Content Placeholder 4">
            <a:extLst>
              <a:ext uri="{FF2B5EF4-FFF2-40B4-BE49-F238E27FC236}">
                <a16:creationId xmlns:a16="http://schemas.microsoft.com/office/drawing/2014/main" id="{B21BE491-ADAE-1347-EAAB-8AC3FDF36535}"/>
              </a:ext>
            </a:extLst>
          </p:cNvPr>
          <p:cNvSpPr>
            <a:spLocks noGrp="1"/>
          </p:cNvSpPr>
          <p:nvPr>
            <p:ph idx="1"/>
          </p:nvPr>
        </p:nvSpPr>
        <p:spPr>
          <a:xfrm>
            <a:off x="914400" y="1911096"/>
            <a:ext cx="10204704" cy="3438144"/>
          </a:xfrm>
        </p:spPr>
        <p:txBody>
          <a:bodyPr/>
          <a:lstStyle/>
          <a:p>
            <a:pPr marL="91440" indent="0">
              <a:buNone/>
            </a:pPr>
            <a:r>
              <a:rPr lang="en-US" sz="3200"/>
              <a:t>How did you think about your map/create it? </a:t>
            </a:r>
          </a:p>
          <a:p>
            <a:pPr marL="91440" indent="0">
              <a:buNone/>
            </a:pPr>
            <a:r>
              <a:rPr lang="en-US" sz="3200"/>
              <a:t>What </a:t>
            </a:r>
            <a:r>
              <a:rPr lang="en-US" sz="3200" b="1" u="sng"/>
              <a:t>inputs</a:t>
            </a:r>
            <a:r>
              <a:rPr lang="en-US" sz="3200"/>
              <a:t> did you use to help you make these decisions? </a:t>
            </a:r>
          </a:p>
          <a:p>
            <a:pPr marL="91440" indent="0">
              <a:buNone/>
            </a:pPr>
            <a:r>
              <a:rPr lang="en-US" sz="3200"/>
              <a:t>What’s </a:t>
            </a:r>
            <a:r>
              <a:rPr lang="en-US" sz="3200" b="1" u="sng"/>
              <a:t>different</a:t>
            </a:r>
            <a:r>
              <a:rPr lang="en-US" sz="3200"/>
              <a:t> about your maps? </a:t>
            </a:r>
          </a:p>
          <a:p>
            <a:pPr marL="91440" indent="0">
              <a:buNone/>
            </a:pPr>
            <a:r>
              <a:rPr lang="en-US" sz="3200"/>
              <a:t>Is there anything that is </a:t>
            </a:r>
            <a:r>
              <a:rPr lang="en-US" sz="3200" b="1" u="sng"/>
              <a:t>similar</a:t>
            </a:r>
            <a:r>
              <a:rPr lang="en-US" sz="3200"/>
              <a:t>? If so, why do you think that is? </a:t>
            </a:r>
          </a:p>
        </p:txBody>
      </p:sp>
    </p:spTree>
    <p:extLst>
      <p:ext uri="{BB962C8B-B14F-4D97-AF65-F5344CB8AC3E}">
        <p14:creationId xmlns:p14="http://schemas.microsoft.com/office/powerpoint/2010/main" val="1053511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7" name="Rectangle 1046">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07AA39-9877-62FC-95B2-6C445A958120}"/>
              </a:ext>
            </a:extLst>
          </p:cNvPr>
          <p:cNvSpPr>
            <a:spLocks noGrp="1"/>
          </p:cNvSpPr>
          <p:nvPr>
            <p:ph type="title"/>
          </p:nvPr>
        </p:nvSpPr>
        <p:spPr>
          <a:xfrm>
            <a:off x="638882" y="639193"/>
            <a:ext cx="3571810" cy="3573516"/>
          </a:xfrm>
        </p:spPr>
        <p:txBody>
          <a:bodyPr vert="horz" lIns="91440" tIns="45720" rIns="91440" bIns="45720" rtlCol="0" anchor="b">
            <a:normAutofit/>
          </a:bodyPr>
          <a:lstStyle/>
          <a:p>
            <a:pPr>
              <a:lnSpc>
                <a:spcPct val="90000"/>
              </a:lnSpc>
            </a:pPr>
            <a:r>
              <a:rPr lang="en-US" sz="6600" b="1" kern="1200">
                <a:solidFill>
                  <a:schemeClr val="tx1"/>
                </a:solidFill>
                <a:latin typeface="+mj-lt"/>
                <a:ea typeface="+mj-ea"/>
                <a:cs typeface="+mj-cs"/>
              </a:rPr>
              <a:t>Maps are Stories are Data</a:t>
            </a:r>
            <a:endParaRPr lang="en-US" sz="6600" kern="120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51F17B89-EFD5-29E0-5364-60C8A27A8837}"/>
              </a:ext>
            </a:extLst>
          </p:cNvPr>
          <p:cNvSpPr>
            <a:spLocks noGrp="1"/>
          </p:cNvSpPr>
          <p:nvPr>
            <p:ph idx="1"/>
          </p:nvPr>
        </p:nvSpPr>
        <p:spPr>
          <a:xfrm>
            <a:off x="638882" y="4631161"/>
            <a:ext cx="3571810" cy="1559327"/>
          </a:xfrm>
        </p:spPr>
        <p:txBody>
          <a:bodyPr vert="horz" lIns="91440" tIns="45720" rIns="91440" bIns="45720" rtlCol="0">
            <a:normAutofit/>
          </a:bodyPr>
          <a:lstStyle/>
          <a:p>
            <a:pPr marL="0" indent="0">
              <a:lnSpc>
                <a:spcPct val="90000"/>
              </a:lnSpc>
              <a:buNone/>
            </a:pPr>
            <a:r>
              <a:rPr lang="en-US" sz="2400" kern="1200">
                <a:solidFill>
                  <a:schemeClr val="tx1"/>
                </a:solidFill>
                <a:latin typeface="+mn-lt"/>
                <a:ea typeface="+mn-ea"/>
                <a:cs typeface="+mn-cs"/>
              </a:rPr>
              <a:t>Show me your story! </a:t>
            </a:r>
          </a:p>
        </p:txBody>
      </p:sp>
      <p:sp>
        <p:nvSpPr>
          <p:cNvPr id="104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e World Upside Down Map Poster Upsidedown Globe Geography Wall Art Home Decor - Picture 1 of 6">
            <a:extLst>
              <a:ext uri="{FF2B5EF4-FFF2-40B4-BE49-F238E27FC236}">
                <a16:creationId xmlns:a16="http://schemas.microsoft.com/office/drawing/2014/main" id="{318721F6-F53D-C25D-9876-3750B7DBA4C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935260"/>
            <a:ext cx="7214616" cy="4960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784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4" name="Rectangle 105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07AA39-9877-62FC-95B2-6C445A958120}"/>
              </a:ext>
            </a:extLst>
          </p:cNvPr>
          <p:cNvSpPr>
            <a:spLocks noGrp="1"/>
          </p:cNvSpPr>
          <p:nvPr>
            <p:ph type="title"/>
          </p:nvPr>
        </p:nvSpPr>
        <p:spPr>
          <a:xfrm>
            <a:off x="630936" y="639520"/>
            <a:ext cx="3429000" cy="1719072"/>
          </a:xfrm>
        </p:spPr>
        <p:txBody>
          <a:bodyPr vert="horz" lIns="91440" tIns="45720" rIns="91440" bIns="45720" rtlCol="0" anchor="b">
            <a:normAutofit/>
          </a:bodyPr>
          <a:lstStyle/>
          <a:p>
            <a:pPr>
              <a:lnSpc>
                <a:spcPct val="100000"/>
              </a:lnSpc>
            </a:pPr>
            <a:r>
              <a:rPr lang="en-US" sz="3400" b="1" kern="1200">
                <a:latin typeface="+mj-lt"/>
                <a:ea typeface="+mj-ea"/>
                <a:cs typeface="+mj-cs"/>
              </a:rPr>
              <a:t>5 Key Steps of Working with Data</a:t>
            </a:r>
            <a:endParaRPr lang="en-US" sz="3400" kern="1200">
              <a:latin typeface="+mj-lt"/>
              <a:ea typeface="+mj-ea"/>
              <a:cs typeface="+mj-cs"/>
            </a:endParaRPr>
          </a:p>
        </p:txBody>
      </p:sp>
      <p:sp>
        <p:nvSpPr>
          <p:cNvPr id="1056"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F17B89-EFD5-29E0-5364-60C8A27A8837}"/>
              </a:ext>
            </a:extLst>
          </p:cNvPr>
          <p:cNvSpPr>
            <a:spLocks noGrp="1"/>
          </p:cNvSpPr>
          <p:nvPr>
            <p:ph idx="1"/>
          </p:nvPr>
        </p:nvSpPr>
        <p:spPr>
          <a:xfrm>
            <a:off x="630936" y="2807208"/>
            <a:ext cx="3429000" cy="3410712"/>
          </a:xfrm>
        </p:spPr>
        <p:txBody>
          <a:bodyPr vert="horz" lIns="91440" tIns="45720" rIns="91440" bIns="45720" rtlCol="0" anchor="t">
            <a:normAutofit/>
          </a:bodyPr>
          <a:lstStyle/>
          <a:p>
            <a:pPr marL="0" indent="0">
              <a:buNone/>
            </a:pPr>
            <a:r>
              <a:rPr lang="en-US" sz="2200" kern="1200">
                <a:latin typeface="+mn-lt"/>
                <a:ea typeface="+mn-ea"/>
                <a:cs typeface="+mn-cs"/>
              </a:rPr>
              <a:t>Abstraction</a:t>
            </a:r>
          </a:p>
          <a:p>
            <a:pPr marL="0" indent="0">
              <a:buNone/>
            </a:pPr>
            <a:r>
              <a:rPr lang="en-US" sz="2200">
                <a:latin typeface="+mn-lt"/>
                <a:ea typeface="+mn-ea"/>
                <a:cs typeface="+mn-cs"/>
              </a:rPr>
              <a:t>Collection</a:t>
            </a:r>
          </a:p>
          <a:p>
            <a:pPr marL="0" indent="0">
              <a:buNone/>
            </a:pPr>
            <a:r>
              <a:rPr lang="en-US" sz="2200" kern="1200">
                <a:latin typeface="+mn-lt"/>
                <a:ea typeface="+mn-ea"/>
                <a:cs typeface="+mn-cs"/>
              </a:rPr>
              <a:t>Coding/Analysis</a:t>
            </a:r>
          </a:p>
          <a:p>
            <a:pPr marL="0" indent="0">
              <a:buNone/>
            </a:pPr>
            <a:r>
              <a:rPr lang="en-US" sz="2200" kern="1200">
                <a:latin typeface="+mn-lt"/>
                <a:ea typeface="+mn-ea"/>
                <a:cs typeface="+mn-cs"/>
              </a:rPr>
              <a:t>Visualizing/Annotating </a:t>
            </a:r>
          </a:p>
          <a:p>
            <a:pPr marL="0" indent="0">
              <a:buNone/>
            </a:pPr>
            <a:r>
              <a:rPr lang="en-US" sz="2200" kern="1200">
                <a:latin typeface="+mn-lt"/>
                <a:ea typeface="+mn-ea"/>
                <a:cs typeface="+mn-cs"/>
              </a:rPr>
              <a:t>User Testing</a:t>
            </a:r>
          </a:p>
        </p:txBody>
      </p:sp>
      <p:pic>
        <p:nvPicPr>
          <p:cNvPr id="1026" name="Picture 2" descr="The World Upside Down Map Poster Upsidedown Globe Geography Wall Art Home Decor - Picture 1 of 6">
            <a:extLst>
              <a:ext uri="{FF2B5EF4-FFF2-40B4-BE49-F238E27FC236}">
                <a16:creationId xmlns:a16="http://schemas.microsoft.com/office/drawing/2014/main" id="{318721F6-F53D-C25D-9876-3750B7DBA4C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1055846"/>
            <a:ext cx="6903720" cy="4746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066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 aerial view of a city&#10;&#10;Description automatically generated">
            <a:extLst>
              <a:ext uri="{FF2B5EF4-FFF2-40B4-BE49-F238E27FC236}">
                <a16:creationId xmlns:a16="http://schemas.microsoft.com/office/drawing/2014/main" id="{241575E3-AA11-9204-2588-797B396BB5AE}"/>
              </a:ext>
            </a:extLst>
          </p:cNvPr>
          <p:cNvPicPr>
            <a:picLocks noChangeAspect="1"/>
          </p:cNvPicPr>
          <p:nvPr/>
        </p:nvPicPr>
        <p:blipFill rotWithShape="1">
          <a:blip r:embed="rId3"/>
          <a:srcRect l="7262" r="17305"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07AA39-9877-62FC-95B2-6C445A958120}"/>
              </a:ext>
            </a:extLst>
          </p:cNvPr>
          <p:cNvSpPr>
            <a:spLocks noGrp="1"/>
          </p:cNvSpPr>
          <p:nvPr>
            <p:ph type="title"/>
          </p:nvPr>
        </p:nvSpPr>
        <p:spPr>
          <a:xfrm>
            <a:off x="838200" y="365125"/>
            <a:ext cx="3822189" cy="1899912"/>
          </a:xfrm>
        </p:spPr>
        <p:txBody>
          <a:bodyPr>
            <a:normAutofit/>
          </a:bodyPr>
          <a:lstStyle/>
          <a:p>
            <a:r>
              <a:rPr lang="en-US" sz="4000" b="1"/>
              <a:t>City of Issaquah, WA</a:t>
            </a:r>
            <a:endParaRPr lang="en-US" sz="4000"/>
          </a:p>
        </p:txBody>
      </p:sp>
      <p:sp>
        <p:nvSpPr>
          <p:cNvPr id="3" name="Content Placeholder 2">
            <a:extLst>
              <a:ext uri="{FF2B5EF4-FFF2-40B4-BE49-F238E27FC236}">
                <a16:creationId xmlns:a16="http://schemas.microsoft.com/office/drawing/2014/main" id="{51F17B89-EFD5-29E0-5364-60C8A27A8837}"/>
              </a:ext>
            </a:extLst>
          </p:cNvPr>
          <p:cNvSpPr>
            <a:spLocks noGrp="1"/>
          </p:cNvSpPr>
          <p:nvPr>
            <p:ph idx="1"/>
          </p:nvPr>
        </p:nvSpPr>
        <p:spPr>
          <a:xfrm>
            <a:off x="838200" y="2434201"/>
            <a:ext cx="3822189" cy="3742762"/>
          </a:xfrm>
        </p:spPr>
        <p:txBody>
          <a:bodyPr>
            <a:normAutofit/>
          </a:bodyPr>
          <a:lstStyle/>
          <a:p>
            <a:pPr marL="457200" indent="-457200">
              <a:buClrTx/>
              <a:buFont typeface="Wingdings" panose="05000000000000000000" pitchFamily="2" charset="2"/>
              <a:buChar char="§"/>
            </a:pPr>
            <a:r>
              <a:rPr lang="en-US"/>
              <a:t>Population: ~40,000, 12 sq. miles</a:t>
            </a:r>
          </a:p>
          <a:p>
            <a:pPr marL="457200" indent="-457200">
              <a:buClrTx/>
              <a:buFont typeface="Wingdings" panose="05000000000000000000" pitchFamily="2" charset="2"/>
              <a:buChar char="§"/>
            </a:pPr>
            <a:r>
              <a:rPr lang="en-US"/>
              <a:t>Org size: 280 FTE across 10+ departments</a:t>
            </a:r>
          </a:p>
          <a:p>
            <a:pPr marL="457200" indent="-457200">
              <a:buClrTx/>
              <a:buFont typeface="Wingdings" panose="05000000000000000000" pitchFamily="2" charset="2"/>
              <a:buChar char="§"/>
            </a:pPr>
            <a:r>
              <a:rPr lang="en-US"/>
              <a:t>Strong Mayor, 7-member City Council</a:t>
            </a:r>
          </a:p>
        </p:txBody>
      </p:sp>
    </p:spTree>
    <p:extLst>
      <p:ext uri="{BB962C8B-B14F-4D97-AF65-F5344CB8AC3E}">
        <p14:creationId xmlns:p14="http://schemas.microsoft.com/office/powerpoint/2010/main" val="1801269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CD88F-9305-0612-D21A-C7AE694AC1C6}"/>
              </a:ext>
            </a:extLst>
          </p:cNvPr>
          <p:cNvSpPr>
            <a:spLocks noGrp="1"/>
          </p:cNvSpPr>
          <p:nvPr>
            <p:ph type="title"/>
          </p:nvPr>
        </p:nvSpPr>
        <p:spPr>
          <a:xfrm>
            <a:off x="914400" y="914400"/>
            <a:ext cx="6605053" cy="530352"/>
          </a:xfrm>
        </p:spPr>
        <p:txBody>
          <a:bodyPr/>
          <a:lstStyle/>
          <a:p>
            <a:r>
              <a:rPr lang="en-US" dirty="0">
                <a:latin typeface="Lato Black"/>
                <a:ea typeface="Lato Black"/>
                <a:cs typeface="Lato Black"/>
              </a:rPr>
              <a:t>What Works Cities Certification</a:t>
            </a:r>
            <a:endParaRPr lang="en-US" dirty="0"/>
          </a:p>
        </p:txBody>
      </p:sp>
      <p:sp>
        <p:nvSpPr>
          <p:cNvPr id="4" name="Content Placeholder 3">
            <a:extLst>
              <a:ext uri="{FF2B5EF4-FFF2-40B4-BE49-F238E27FC236}">
                <a16:creationId xmlns:a16="http://schemas.microsoft.com/office/drawing/2014/main" id="{4E313CDF-CD34-B515-C5C0-AB9ABC0E0385}"/>
              </a:ext>
            </a:extLst>
          </p:cNvPr>
          <p:cNvSpPr>
            <a:spLocks noGrp="1"/>
          </p:cNvSpPr>
          <p:nvPr>
            <p:ph sz="half" idx="1"/>
          </p:nvPr>
        </p:nvSpPr>
        <p:spPr>
          <a:xfrm>
            <a:off x="914400" y="1700850"/>
            <a:ext cx="5514063" cy="2945005"/>
          </a:xfrm>
        </p:spPr>
        <p:txBody>
          <a:bodyPr/>
          <a:lstStyle/>
          <a:p>
            <a:pPr marL="91440" indent="0">
              <a:buNone/>
            </a:pPr>
            <a:r>
              <a:rPr lang="en-US" sz="2700">
                <a:latin typeface="Lato"/>
                <a:ea typeface="Lato"/>
                <a:cs typeface="Lato"/>
              </a:rPr>
              <a:t>What Works Cities </a:t>
            </a:r>
            <a:r>
              <a:rPr lang="en-US" sz="2700" dirty="0">
                <a:latin typeface="Lato"/>
                <a:ea typeface="Lato"/>
                <a:cs typeface="Lato"/>
              </a:rPr>
              <a:t>Certification, founded by Bloomberg Philanthropies and led by Results for America, helps local governments use data and evidence at scale, to tackle their most pressing challenges and improve residents’ lives.</a:t>
            </a:r>
            <a:endParaRPr lang="en-US"/>
          </a:p>
        </p:txBody>
      </p:sp>
      <p:pic>
        <p:nvPicPr>
          <p:cNvPr id="6" name="Picture 5">
            <a:extLst>
              <a:ext uri="{FF2B5EF4-FFF2-40B4-BE49-F238E27FC236}">
                <a16:creationId xmlns:a16="http://schemas.microsoft.com/office/drawing/2014/main" id="{95E19410-9DAE-44DD-61F6-B54E1BB67E5C}"/>
              </a:ext>
            </a:extLst>
          </p:cNvPr>
          <p:cNvPicPr>
            <a:picLocks noChangeAspect="1"/>
          </p:cNvPicPr>
          <p:nvPr/>
        </p:nvPicPr>
        <p:blipFill>
          <a:blip r:embed="rId2"/>
          <a:stretch>
            <a:fillRect/>
          </a:stretch>
        </p:blipFill>
        <p:spPr>
          <a:xfrm>
            <a:off x="8867298" y="158690"/>
            <a:ext cx="3238174" cy="388236"/>
          </a:xfrm>
          <a:prstGeom prst="rect">
            <a:avLst/>
          </a:prstGeom>
        </p:spPr>
      </p:pic>
      <p:sp>
        <p:nvSpPr>
          <p:cNvPr id="10" name="Rectangle 9">
            <a:extLst>
              <a:ext uri="{FF2B5EF4-FFF2-40B4-BE49-F238E27FC236}">
                <a16:creationId xmlns:a16="http://schemas.microsoft.com/office/drawing/2014/main" id="{F93421EE-5A56-89F4-0017-3FB53D6E2128}"/>
              </a:ext>
            </a:extLst>
          </p:cNvPr>
          <p:cNvSpPr/>
          <p:nvPr/>
        </p:nvSpPr>
        <p:spPr>
          <a:xfrm>
            <a:off x="8403771" y="5776685"/>
            <a:ext cx="3091542" cy="6386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A365031-2EA6-073E-176C-C9E3E0A13239}"/>
              </a:ext>
            </a:extLst>
          </p:cNvPr>
          <p:cNvPicPr>
            <a:picLocks noChangeAspect="1"/>
          </p:cNvPicPr>
          <p:nvPr/>
        </p:nvPicPr>
        <p:blipFill>
          <a:blip r:embed="rId3"/>
          <a:stretch>
            <a:fillRect/>
          </a:stretch>
        </p:blipFill>
        <p:spPr>
          <a:xfrm>
            <a:off x="6813527" y="679855"/>
            <a:ext cx="4681044" cy="6047784"/>
          </a:xfrm>
          <a:prstGeom prst="rect">
            <a:avLst/>
          </a:prstGeom>
        </p:spPr>
      </p:pic>
    </p:spTree>
    <p:extLst>
      <p:ext uri="{BB962C8B-B14F-4D97-AF65-F5344CB8AC3E}">
        <p14:creationId xmlns:p14="http://schemas.microsoft.com/office/powerpoint/2010/main" val="1237639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CD88F-9305-0612-D21A-C7AE694AC1C6}"/>
              </a:ext>
            </a:extLst>
          </p:cNvPr>
          <p:cNvSpPr>
            <a:spLocks noGrp="1"/>
          </p:cNvSpPr>
          <p:nvPr>
            <p:ph type="title"/>
          </p:nvPr>
        </p:nvSpPr>
        <p:spPr>
          <a:xfrm>
            <a:off x="914400" y="914400"/>
            <a:ext cx="6605053" cy="530352"/>
          </a:xfrm>
        </p:spPr>
        <p:txBody>
          <a:bodyPr/>
          <a:lstStyle/>
          <a:p>
            <a:r>
              <a:rPr lang="en-US" dirty="0">
                <a:latin typeface="Lato Black"/>
                <a:ea typeface="Lato Black"/>
                <a:cs typeface="Lato Black"/>
              </a:rPr>
              <a:t>What Works Cities Certification</a:t>
            </a:r>
            <a:endParaRPr lang="en-US" dirty="0"/>
          </a:p>
        </p:txBody>
      </p:sp>
      <p:pic>
        <p:nvPicPr>
          <p:cNvPr id="6" name="Picture 5">
            <a:extLst>
              <a:ext uri="{FF2B5EF4-FFF2-40B4-BE49-F238E27FC236}">
                <a16:creationId xmlns:a16="http://schemas.microsoft.com/office/drawing/2014/main" id="{95E19410-9DAE-44DD-61F6-B54E1BB67E5C}"/>
              </a:ext>
            </a:extLst>
          </p:cNvPr>
          <p:cNvPicPr>
            <a:picLocks noChangeAspect="1"/>
          </p:cNvPicPr>
          <p:nvPr/>
        </p:nvPicPr>
        <p:blipFill>
          <a:blip r:embed="rId2"/>
          <a:stretch>
            <a:fillRect/>
          </a:stretch>
        </p:blipFill>
        <p:spPr>
          <a:xfrm>
            <a:off x="8867298" y="158690"/>
            <a:ext cx="3238174" cy="388236"/>
          </a:xfrm>
          <a:prstGeom prst="rect">
            <a:avLst/>
          </a:prstGeom>
        </p:spPr>
      </p:pic>
      <p:pic>
        <p:nvPicPr>
          <p:cNvPr id="3" name="Picture 2">
            <a:extLst>
              <a:ext uri="{FF2B5EF4-FFF2-40B4-BE49-F238E27FC236}">
                <a16:creationId xmlns:a16="http://schemas.microsoft.com/office/drawing/2014/main" id="{281AC0AE-8085-D6A2-CAC4-53BD36D67020}"/>
              </a:ext>
            </a:extLst>
          </p:cNvPr>
          <p:cNvPicPr>
            <a:picLocks noChangeAspect="1"/>
          </p:cNvPicPr>
          <p:nvPr/>
        </p:nvPicPr>
        <p:blipFill>
          <a:blip r:embed="rId3"/>
          <a:stretch>
            <a:fillRect/>
          </a:stretch>
        </p:blipFill>
        <p:spPr>
          <a:xfrm>
            <a:off x="6676746" y="1693136"/>
            <a:ext cx="4970235" cy="4701720"/>
          </a:xfrm>
          <a:prstGeom prst="rect">
            <a:avLst/>
          </a:prstGeom>
        </p:spPr>
      </p:pic>
      <p:sp>
        <p:nvSpPr>
          <p:cNvPr id="10" name="Content Placeholder 3">
            <a:extLst>
              <a:ext uri="{FF2B5EF4-FFF2-40B4-BE49-F238E27FC236}">
                <a16:creationId xmlns:a16="http://schemas.microsoft.com/office/drawing/2014/main" id="{9B2EBCBD-233B-A201-5608-93E6315F490F}"/>
              </a:ext>
            </a:extLst>
          </p:cNvPr>
          <p:cNvSpPr txBox="1">
            <a:spLocks/>
          </p:cNvSpPr>
          <p:nvPr/>
        </p:nvSpPr>
        <p:spPr>
          <a:xfrm>
            <a:off x="914400" y="1700850"/>
            <a:ext cx="5514063" cy="2945005"/>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982068"/>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buFont typeface="Arial" panose="020B0604020202020204" pitchFamily="34" charset="0"/>
              <a:buNone/>
            </a:pPr>
            <a:r>
              <a:rPr lang="en-US" sz="2700" dirty="0">
                <a:latin typeface="Lato"/>
                <a:ea typeface="Lato"/>
                <a:cs typeface="Lato"/>
              </a:rPr>
              <a:t>What Works Cities Certification, founded by Bloomberg Philanthropies and led by Results for America, helps local governments use data and evidence at scale, to tackle their most pressing challenges and improve residents’ lives.</a:t>
            </a:r>
            <a:endParaRPr lang="en-US" sz="2700">
              <a:latin typeface="Lato"/>
              <a:ea typeface="Lato"/>
              <a:cs typeface="Lato"/>
            </a:endParaRPr>
          </a:p>
        </p:txBody>
      </p:sp>
    </p:spTree>
    <p:extLst>
      <p:ext uri="{BB962C8B-B14F-4D97-AF65-F5344CB8AC3E}">
        <p14:creationId xmlns:p14="http://schemas.microsoft.com/office/powerpoint/2010/main" val="39380490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32</Slides>
  <Notes>1</Notes>
  <HiddenSlides>0</HiddenSlide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We’ve Got Performance Measures, Now What? </vt:lpstr>
      <vt:lpstr>PowerPoint Presentation</vt:lpstr>
      <vt:lpstr>Think and Sketch</vt:lpstr>
      <vt:lpstr>…and SHARE!</vt:lpstr>
      <vt:lpstr>Maps are Stories are Data</vt:lpstr>
      <vt:lpstr>5 Key Steps of Working with Data</vt:lpstr>
      <vt:lpstr>City of Issaquah, WA</vt:lpstr>
      <vt:lpstr>What Works Cities Certification</vt:lpstr>
      <vt:lpstr>What Works Cities Certification</vt:lpstr>
      <vt:lpstr>PowerPoint Presentation</vt:lpstr>
      <vt:lpstr>A Pathway to Getting Results</vt:lpstr>
      <vt:lpstr>Cities’ Certification Journey</vt:lpstr>
      <vt:lpstr>Support with Technical Assistance</vt:lpstr>
      <vt:lpstr>What Works Cities Certification Community</vt:lpstr>
      <vt:lpstr>What Works Cities Certification Community</vt:lpstr>
      <vt:lpstr>Okay, but how? </vt:lpstr>
      <vt:lpstr>Overarching Approach</vt:lpstr>
      <vt:lpstr>Overarching Approach</vt:lpstr>
      <vt:lpstr>Overarching Approach</vt:lpstr>
      <vt:lpstr>Overarching Approach</vt:lpstr>
      <vt:lpstr>Progress</vt:lpstr>
      <vt:lpstr>Okay, but what about my agency? </vt:lpstr>
      <vt:lpstr>What Works Cities Certification Core Criteria</vt:lpstr>
      <vt:lpstr>Self-Assessment, Learn, Plan</vt:lpstr>
      <vt:lpstr>Self-Assessment</vt:lpstr>
      <vt:lpstr>Self-Assessment</vt:lpstr>
      <vt:lpstr>Self-Assessment</vt:lpstr>
      <vt:lpstr>Issaquah’s Self-Assessment</vt:lpstr>
      <vt:lpstr>Overarching Approach</vt:lpstr>
      <vt:lpstr>Okay, but then what? </vt:lpstr>
      <vt:lpstr>Criteria Group Breakouts</vt:lpstr>
      <vt:lpstr>What’s next?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Delia Jones</dc:creator>
  <cp:revision>69</cp:revision>
  <dcterms:created xsi:type="dcterms:W3CDTF">2022-10-21T14:04:38Z</dcterms:created>
  <dcterms:modified xsi:type="dcterms:W3CDTF">2024-05-31T15:23:36Z</dcterms:modified>
</cp:coreProperties>
</file>