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4.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theme/theme5.xml" ContentType="application/vnd.openxmlformats-officedocument.theme+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theme/theme6.xml" ContentType="application/vnd.openxmlformats-officedocument.theme+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theme/theme7.xml" ContentType="application/vnd.openxmlformats-officedocument.theme+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theme/theme8.xml" ContentType="application/vnd.openxmlformats-officedocument.theme+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theme/theme9.xml" ContentType="application/vnd.openxmlformats-officedocument.theme+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theme/theme10.xml" ContentType="application/vnd.openxmlformats-officedocument.theme+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theme/theme11.xml" ContentType="application/vnd.openxmlformats-officedocument.theme+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theme/theme12.xml" ContentType="application/vnd.openxmlformats-officedocument.theme+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theme/theme13.xml" ContentType="application/vnd.openxmlformats-officedocument.theme+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theme/theme14.xml" ContentType="application/vnd.openxmlformats-officedocument.theme+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slideLayouts/slideLayout177.xml" ContentType="application/vnd.openxmlformats-officedocument.presentationml.slideLayout+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slideLayouts/slideLayout180.xml" ContentType="application/vnd.openxmlformats-officedocument.presentationml.slideLayout+xml"/>
  <Override PartName="/ppt/slideLayouts/slideLayout181.xml" ContentType="application/vnd.openxmlformats-officedocument.presentationml.slideLayout+xml"/>
  <Override PartName="/ppt/slideLayouts/slideLayout182.xml" ContentType="application/vnd.openxmlformats-officedocument.presentationml.slideLayout+xml"/>
  <Override PartName="/ppt/slideLayouts/slideLayout183.xml" ContentType="application/vnd.openxmlformats-officedocument.presentationml.slideLayout+xml"/>
  <Override PartName="/ppt/slideLayouts/slideLayout184.xml" ContentType="application/vnd.openxmlformats-officedocument.presentationml.slideLayout+xml"/>
  <Override PartName="/ppt/slideLayouts/slideLayout185.xml" ContentType="application/vnd.openxmlformats-officedocument.presentationml.slideLayout+xml"/>
  <Override PartName="/ppt/slideLayouts/slideLayout186.xml" ContentType="application/vnd.openxmlformats-officedocument.presentationml.slideLayout+xml"/>
  <Override PartName="/ppt/theme/theme15.xml" ContentType="application/vnd.openxmlformats-officedocument.theme+xml"/>
  <Override PartName="/ppt/theme/theme16.xml" ContentType="application/vnd.openxmlformats-officedocument.theme+xml"/>
  <Override PartName="/ppt/theme/theme1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4" r:id="rId2"/>
    <p:sldMasterId id="2147483686" r:id="rId3"/>
    <p:sldMasterId id="2147483700" r:id="rId4"/>
    <p:sldMasterId id="2147483714" r:id="rId5"/>
    <p:sldMasterId id="2147483728" r:id="rId6"/>
    <p:sldMasterId id="2147483742" r:id="rId7"/>
    <p:sldMasterId id="2147483757" r:id="rId8"/>
    <p:sldMasterId id="2147483770" r:id="rId9"/>
    <p:sldMasterId id="2147483783" r:id="rId10"/>
    <p:sldMasterId id="2147483796" r:id="rId11"/>
    <p:sldMasterId id="2147483824" r:id="rId12"/>
    <p:sldMasterId id="2147483837" r:id="rId13"/>
    <p:sldMasterId id="2147483850" r:id="rId14"/>
    <p:sldMasterId id="2147483864" r:id="rId15"/>
  </p:sldMasterIdLst>
  <p:notesMasterIdLst>
    <p:notesMasterId r:id="rId45"/>
  </p:notesMasterIdLst>
  <p:handoutMasterIdLst>
    <p:handoutMasterId r:id="rId46"/>
  </p:handoutMasterIdLst>
  <p:sldIdLst>
    <p:sldId id="260" r:id="rId16"/>
    <p:sldId id="261" r:id="rId17"/>
    <p:sldId id="278" r:id="rId18"/>
    <p:sldId id="269" r:id="rId19"/>
    <p:sldId id="262" r:id="rId20"/>
    <p:sldId id="277" r:id="rId21"/>
    <p:sldId id="271" r:id="rId22"/>
    <p:sldId id="270" r:id="rId23"/>
    <p:sldId id="282" r:id="rId24"/>
    <p:sldId id="272" r:id="rId25"/>
    <p:sldId id="276" r:id="rId26"/>
    <p:sldId id="273" r:id="rId27"/>
    <p:sldId id="266" r:id="rId28"/>
    <p:sldId id="265" r:id="rId29"/>
    <p:sldId id="290" r:id="rId30"/>
    <p:sldId id="263" r:id="rId31"/>
    <p:sldId id="267" r:id="rId32"/>
    <p:sldId id="257" r:id="rId33"/>
    <p:sldId id="258" r:id="rId34"/>
    <p:sldId id="281" r:id="rId35"/>
    <p:sldId id="289" r:id="rId36"/>
    <p:sldId id="280" r:id="rId37"/>
    <p:sldId id="268" r:id="rId38"/>
    <p:sldId id="286" r:id="rId39"/>
    <p:sldId id="287" r:id="rId40"/>
    <p:sldId id="288" r:id="rId41"/>
    <p:sldId id="283" r:id="rId42"/>
    <p:sldId id="284" r:id="rId43"/>
    <p:sldId id="285" r:id="rId44"/>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69" d="100"/>
          <a:sy n="69" d="100"/>
        </p:scale>
        <p:origin x="-426" y="-96"/>
      </p:cViewPr>
      <p:guideLst>
        <p:guide orient="horz" pos="2160"/>
        <p:guide pos="2880"/>
      </p:guideLst>
    </p:cSldViewPr>
  </p:slideViewPr>
  <p:notesTextViewPr>
    <p:cViewPr>
      <p:scale>
        <a:sx n="1" d="1"/>
        <a:sy n="1" d="1"/>
      </p:scale>
      <p:origin x="0" y="0"/>
    </p:cViewPr>
  </p:notesTextViewPr>
  <p:sorterViewPr>
    <p:cViewPr>
      <p:scale>
        <a:sx n="130" d="100"/>
        <a:sy n="13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 Target="slides/slide3.xml"/><Relationship Id="rId26" Type="http://schemas.openxmlformats.org/officeDocument/2006/relationships/slide" Target="slides/slide11.xml"/><Relationship Id="rId39" Type="http://schemas.openxmlformats.org/officeDocument/2006/relationships/slide" Target="slides/slide24.xml"/><Relationship Id="rId21" Type="http://schemas.openxmlformats.org/officeDocument/2006/relationships/slide" Target="slides/slide6.xml"/><Relationship Id="rId34" Type="http://schemas.openxmlformats.org/officeDocument/2006/relationships/slide" Target="slides/slide19.xml"/><Relationship Id="rId42" Type="http://schemas.openxmlformats.org/officeDocument/2006/relationships/slide" Target="slides/slide27.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1.xml"/><Relationship Id="rId29" Type="http://schemas.openxmlformats.org/officeDocument/2006/relationships/slide" Target="slides/slide14.xml"/><Relationship Id="rId11" Type="http://schemas.openxmlformats.org/officeDocument/2006/relationships/slideMaster" Target="slideMasters/slideMaster11.xml"/><Relationship Id="rId24" Type="http://schemas.openxmlformats.org/officeDocument/2006/relationships/slide" Target="slides/slide9.xml"/><Relationship Id="rId32" Type="http://schemas.openxmlformats.org/officeDocument/2006/relationships/slide" Target="slides/slide17.xml"/><Relationship Id="rId37" Type="http://schemas.openxmlformats.org/officeDocument/2006/relationships/slide" Target="slides/slide22.xml"/><Relationship Id="rId40" Type="http://schemas.openxmlformats.org/officeDocument/2006/relationships/slide" Target="slides/slide25.xml"/><Relationship Id="rId45"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8.xml"/><Relationship Id="rId28" Type="http://schemas.openxmlformats.org/officeDocument/2006/relationships/slide" Target="slides/slide13.xml"/><Relationship Id="rId36" Type="http://schemas.openxmlformats.org/officeDocument/2006/relationships/slide" Target="slides/slide21.xml"/><Relationship Id="rId49" Type="http://schemas.openxmlformats.org/officeDocument/2006/relationships/theme" Target="theme/theme1.xml"/><Relationship Id="rId10" Type="http://schemas.openxmlformats.org/officeDocument/2006/relationships/slideMaster" Target="slideMasters/slideMaster10.xml"/><Relationship Id="rId19" Type="http://schemas.openxmlformats.org/officeDocument/2006/relationships/slide" Target="slides/slide4.xml"/><Relationship Id="rId31" Type="http://schemas.openxmlformats.org/officeDocument/2006/relationships/slide" Target="slides/slide16.xml"/><Relationship Id="rId44" Type="http://schemas.openxmlformats.org/officeDocument/2006/relationships/slide" Target="slides/slide29.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7.xml"/><Relationship Id="rId27" Type="http://schemas.openxmlformats.org/officeDocument/2006/relationships/slide" Target="slides/slide12.xml"/><Relationship Id="rId30" Type="http://schemas.openxmlformats.org/officeDocument/2006/relationships/slide" Target="slides/slide15.xml"/><Relationship Id="rId35" Type="http://schemas.openxmlformats.org/officeDocument/2006/relationships/slide" Target="slides/slide20.xml"/><Relationship Id="rId43" Type="http://schemas.openxmlformats.org/officeDocument/2006/relationships/slide" Target="slides/slide28.xml"/><Relationship Id="rId48" Type="http://schemas.openxmlformats.org/officeDocument/2006/relationships/viewProps" Target="viewProps.xml"/><Relationship Id="rId8" Type="http://schemas.openxmlformats.org/officeDocument/2006/relationships/slideMaster" Target="slideMasters/slideMaster8.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 Target="slides/slide2.xml"/><Relationship Id="rId25" Type="http://schemas.openxmlformats.org/officeDocument/2006/relationships/slide" Target="slides/slide10.xml"/><Relationship Id="rId33" Type="http://schemas.openxmlformats.org/officeDocument/2006/relationships/slide" Target="slides/slide18.xml"/><Relationship Id="rId38" Type="http://schemas.openxmlformats.org/officeDocument/2006/relationships/slide" Target="slides/slide23.xml"/><Relationship Id="rId46" Type="http://schemas.openxmlformats.org/officeDocument/2006/relationships/handoutMaster" Target="handoutMasters/handoutMaster1.xml"/><Relationship Id="rId20" Type="http://schemas.openxmlformats.org/officeDocument/2006/relationships/slide" Target="slides/slide5.xml"/><Relationship Id="rId41"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Master" Target="slideMasters/slideMaster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B3014E58-CF12-4FF2-B83F-33BF3378C79A}" type="datetimeFigureOut">
              <a:rPr lang="en-US" smtClean="0"/>
              <a:t>7/31/2013</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3F1CF30D-BB89-4D9F-B309-AEFBE70D234A}" type="slidenum">
              <a:rPr lang="en-US" smtClean="0"/>
              <a:t>‹#›</a:t>
            </a:fld>
            <a:endParaRPr lang="en-US"/>
          </a:p>
        </p:txBody>
      </p:sp>
    </p:spTree>
    <p:extLst>
      <p:ext uri="{BB962C8B-B14F-4D97-AF65-F5344CB8AC3E}">
        <p14:creationId xmlns:p14="http://schemas.microsoft.com/office/powerpoint/2010/main" val="12156644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6651F048-44C2-4F73-BF40-38453DD5DA52}" type="datetimeFigureOut">
              <a:rPr lang="en-US" smtClean="0"/>
              <a:t>7/31/2013</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D8A4A69D-D815-4D11-B797-11977FFB69C3}" type="slidenum">
              <a:rPr lang="en-US" smtClean="0"/>
              <a:t>‹#›</a:t>
            </a:fld>
            <a:endParaRPr lang="en-US"/>
          </a:p>
        </p:txBody>
      </p:sp>
    </p:spTree>
    <p:extLst>
      <p:ext uri="{BB962C8B-B14F-4D97-AF65-F5344CB8AC3E}">
        <p14:creationId xmlns:p14="http://schemas.microsoft.com/office/powerpoint/2010/main" val="12780853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400">
                <a:solidFill>
                  <a:srgbClr val="FAFD00"/>
                </a:solidFill>
                <a:latin typeface="Arial" pitchFamily="34" charset="0"/>
              </a:defRPr>
            </a:lvl1pPr>
            <a:lvl2pPr marL="785372" indent="-302066" eaLnBrk="0" hangingPunct="0">
              <a:defRPr sz="3400">
                <a:solidFill>
                  <a:srgbClr val="FAFD00"/>
                </a:solidFill>
                <a:latin typeface="Arial" pitchFamily="34" charset="0"/>
              </a:defRPr>
            </a:lvl2pPr>
            <a:lvl3pPr marL="1208265" indent="-241653" eaLnBrk="0" hangingPunct="0">
              <a:defRPr sz="3400">
                <a:solidFill>
                  <a:srgbClr val="FAFD00"/>
                </a:solidFill>
                <a:latin typeface="Arial" pitchFamily="34" charset="0"/>
              </a:defRPr>
            </a:lvl3pPr>
            <a:lvl4pPr marL="1691571" indent="-241653" eaLnBrk="0" hangingPunct="0">
              <a:defRPr sz="3400">
                <a:solidFill>
                  <a:srgbClr val="FAFD00"/>
                </a:solidFill>
                <a:latin typeface="Arial" pitchFamily="34" charset="0"/>
              </a:defRPr>
            </a:lvl4pPr>
            <a:lvl5pPr marL="2174878" indent="-241653" eaLnBrk="0" hangingPunct="0">
              <a:defRPr sz="3400">
                <a:solidFill>
                  <a:srgbClr val="FAFD00"/>
                </a:solidFill>
                <a:latin typeface="Arial" pitchFamily="34" charset="0"/>
              </a:defRPr>
            </a:lvl5pPr>
            <a:lvl6pPr marL="2658184" indent="-241653" algn="ctr" eaLnBrk="0" fontAlgn="base" hangingPunct="0">
              <a:spcBef>
                <a:spcPct val="0"/>
              </a:spcBef>
              <a:spcAft>
                <a:spcPct val="0"/>
              </a:spcAft>
              <a:defRPr sz="3400">
                <a:solidFill>
                  <a:srgbClr val="FAFD00"/>
                </a:solidFill>
                <a:latin typeface="Arial" pitchFamily="34" charset="0"/>
              </a:defRPr>
            </a:lvl6pPr>
            <a:lvl7pPr marL="3141490" indent="-241653" algn="ctr" eaLnBrk="0" fontAlgn="base" hangingPunct="0">
              <a:spcBef>
                <a:spcPct val="0"/>
              </a:spcBef>
              <a:spcAft>
                <a:spcPct val="0"/>
              </a:spcAft>
              <a:defRPr sz="3400">
                <a:solidFill>
                  <a:srgbClr val="FAFD00"/>
                </a:solidFill>
                <a:latin typeface="Arial" pitchFamily="34" charset="0"/>
              </a:defRPr>
            </a:lvl7pPr>
            <a:lvl8pPr marL="3624796" indent="-241653" algn="ctr" eaLnBrk="0" fontAlgn="base" hangingPunct="0">
              <a:spcBef>
                <a:spcPct val="0"/>
              </a:spcBef>
              <a:spcAft>
                <a:spcPct val="0"/>
              </a:spcAft>
              <a:defRPr sz="3400">
                <a:solidFill>
                  <a:srgbClr val="FAFD00"/>
                </a:solidFill>
                <a:latin typeface="Arial" pitchFamily="34" charset="0"/>
              </a:defRPr>
            </a:lvl8pPr>
            <a:lvl9pPr marL="4108102" indent="-241653" algn="ctr" eaLnBrk="0" fontAlgn="base" hangingPunct="0">
              <a:spcBef>
                <a:spcPct val="0"/>
              </a:spcBef>
              <a:spcAft>
                <a:spcPct val="0"/>
              </a:spcAft>
              <a:defRPr sz="3400">
                <a:solidFill>
                  <a:srgbClr val="FAFD00"/>
                </a:solidFill>
                <a:latin typeface="Arial" pitchFamily="34" charset="0"/>
              </a:defRPr>
            </a:lvl9pPr>
          </a:lstStyle>
          <a:p>
            <a:pPr eaLnBrk="1" hangingPunct="1"/>
            <a:fld id="{633A502E-C313-45DD-97C0-53E6F61FA0E9}" type="slidenum">
              <a:rPr lang="en-US" sz="1300">
                <a:solidFill>
                  <a:srgbClr val="000000"/>
                </a:solidFill>
              </a:rPr>
              <a:pPr eaLnBrk="1" hangingPunct="1"/>
              <a:t>1</a:t>
            </a:fld>
            <a:endParaRPr lang="en-US" sz="1300">
              <a:solidFill>
                <a:srgbClr val="000000"/>
              </a:solidFill>
            </a:endParaRPr>
          </a:p>
        </p:txBody>
      </p:sp>
      <p:sp>
        <p:nvSpPr>
          <p:cNvPr id="370691" name="Rectangle 2"/>
          <p:cNvSpPr>
            <a:spLocks noGrp="1" noRot="1" noChangeAspect="1" noChangeArrowheads="1" noTextEdit="1"/>
          </p:cNvSpPr>
          <p:nvPr>
            <p:ph type="sldImg"/>
          </p:nvPr>
        </p:nvSpPr>
        <p:spPr>
          <a:ln/>
        </p:spPr>
      </p:sp>
      <p:sp>
        <p:nvSpPr>
          <p:cNvPr id="3706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72" indent="-302066">
              <a:defRPr>
                <a:solidFill>
                  <a:schemeClr val="tx1"/>
                </a:solidFill>
                <a:latin typeface="Arial" charset="0"/>
              </a:defRPr>
            </a:lvl2pPr>
            <a:lvl3pPr marL="1208265" indent="-241653">
              <a:defRPr>
                <a:solidFill>
                  <a:schemeClr val="tx1"/>
                </a:solidFill>
                <a:latin typeface="Arial" charset="0"/>
              </a:defRPr>
            </a:lvl3pPr>
            <a:lvl4pPr marL="1691571" indent="-241653">
              <a:defRPr>
                <a:solidFill>
                  <a:schemeClr val="tx1"/>
                </a:solidFill>
                <a:latin typeface="Arial" charset="0"/>
              </a:defRPr>
            </a:lvl4pPr>
            <a:lvl5pPr marL="2174878" indent="-241653">
              <a:defRPr>
                <a:solidFill>
                  <a:schemeClr val="tx1"/>
                </a:solidFill>
                <a:latin typeface="Arial" charset="0"/>
              </a:defRPr>
            </a:lvl5pPr>
            <a:lvl6pPr marL="2658184" indent="-241653" fontAlgn="base">
              <a:spcBef>
                <a:spcPct val="0"/>
              </a:spcBef>
              <a:spcAft>
                <a:spcPct val="0"/>
              </a:spcAft>
              <a:defRPr>
                <a:solidFill>
                  <a:schemeClr val="tx1"/>
                </a:solidFill>
                <a:latin typeface="Arial" charset="0"/>
              </a:defRPr>
            </a:lvl6pPr>
            <a:lvl7pPr marL="3141490" indent="-241653" fontAlgn="base">
              <a:spcBef>
                <a:spcPct val="0"/>
              </a:spcBef>
              <a:spcAft>
                <a:spcPct val="0"/>
              </a:spcAft>
              <a:defRPr>
                <a:solidFill>
                  <a:schemeClr val="tx1"/>
                </a:solidFill>
                <a:latin typeface="Arial" charset="0"/>
              </a:defRPr>
            </a:lvl7pPr>
            <a:lvl8pPr marL="3624796" indent="-241653" fontAlgn="base">
              <a:spcBef>
                <a:spcPct val="0"/>
              </a:spcBef>
              <a:spcAft>
                <a:spcPct val="0"/>
              </a:spcAft>
              <a:defRPr>
                <a:solidFill>
                  <a:schemeClr val="tx1"/>
                </a:solidFill>
                <a:latin typeface="Arial" charset="0"/>
              </a:defRPr>
            </a:lvl8pPr>
            <a:lvl9pPr marL="4108102" indent="-241653" fontAlgn="base">
              <a:spcBef>
                <a:spcPct val="0"/>
              </a:spcBef>
              <a:spcAft>
                <a:spcPct val="0"/>
              </a:spcAft>
              <a:defRPr>
                <a:solidFill>
                  <a:schemeClr val="tx1"/>
                </a:solidFill>
                <a:latin typeface="Arial" charset="0"/>
              </a:defRPr>
            </a:lvl9pPr>
          </a:lstStyle>
          <a:p>
            <a:fld id="{0A80D071-259C-4CC0-8793-3B400B7F77FF}" type="slidenum">
              <a:rPr lang="en-US">
                <a:solidFill>
                  <a:prstClr val="black"/>
                </a:solidFill>
                <a:latin typeface="Calibri" pitchFamily="34" charset="0"/>
              </a:rPr>
              <a:pPr/>
              <a:t>11</a:t>
            </a:fld>
            <a:endParaRPr lang="en-US">
              <a:solidFill>
                <a:prstClr val="black"/>
              </a:solidFill>
              <a:latin typeface="Calibri" pitchFamily="34" charset="0"/>
            </a:endParaRPr>
          </a:p>
        </p:txBody>
      </p:sp>
      <p:sp>
        <p:nvSpPr>
          <p:cNvPr id="8294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TONY</a:t>
            </a:r>
            <a:endParaRPr lang="en-US" dirty="0"/>
          </a:p>
        </p:txBody>
      </p:sp>
      <p:sp>
        <p:nvSpPr>
          <p:cNvPr id="4" name="Date Placeholder 3"/>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3744010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Slide Image Placeholder 1"/>
          <p:cNvSpPr>
            <a:spLocks noGrp="1" noRot="1" noChangeAspect="1"/>
          </p:cNvSpPr>
          <p:nvPr>
            <p:ph type="sldImg"/>
          </p:nvPr>
        </p:nvSpPr>
        <p:spPr bwMode="auto">
          <a:noFill/>
          <a:ln>
            <a:solidFill>
              <a:srgbClr val="000000"/>
            </a:solidFill>
            <a:miter lim="800000"/>
            <a:headEnd/>
            <a:tailEnd/>
          </a:ln>
        </p:spPr>
      </p:sp>
      <p:sp>
        <p:nvSpPr>
          <p:cNvPr id="1454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CHERYL</a:t>
            </a:r>
          </a:p>
          <a:p>
            <a:pPr eaLnBrk="1" hangingPunct="1">
              <a:spcBef>
                <a:spcPct val="0"/>
              </a:spcBef>
            </a:pPr>
            <a:endParaRPr lang="en-US" dirty="0" smtClean="0"/>
          </a:p>
          <a:p>
            <a:pPr eaLnBrk="1" hangingPunct="1">
              <a:spcBef>
                <a:spcPct val="0"/>
              </a:spcBef>
            </a:pPr>
            <a:r>
              <a:rPr lang="en-US" dirty="0" smtClean="0"/>
              <a:t>One of the ways we have found to combat some of the issues related to employee disengagement and improve the delivery of quality service is the utilization of the High</a:t>
            </a:r>
            <a:r>
              <a:rPr lang="en-US" baseline="0" dirty="0" smtClean="0"/>
              <a:t>-</a:t>
            </a:r>
            <a:r>
              <a:rPr lang="en-US" dirty="0" smtClean="0"/>
              <a:t>Performance Organization (HPO) model.  </a:t>
            </a:r>
          </a:p>
          <a:p>
            <a:pPr eaLnBrk="1" hangingPunct="1">
              <a:spcBef>
                <a:spcPct val="0"/>
              </a:spcBef>
            </a:pPr>
            <a:endParaRPr lang="en-US" dirty="0" smtClean="0"/>
          </a:p>
          <a:p>
            <a:pPr eaLnBrk="1" hangingPunct="1">
              <a:spcBef>
                <a:spcPct val="0"/>
              </a:spcBef>
            </a:pPr>
            <a:r>
              <a:rPr lang="en-US" dirty="0" smtClean="0"/>
              <a:t>High</a:t>
            </a:r>
            <a:r>
              <a:rPr lang="en-US" baseline="0" dirty="0" smtClean="0"/>
              <a:t> Performance</a:t>
            </a:r>
            <a:r>
              <a:rPr lang="en-US" dirty="0" smtClean="0"/>
              <a:t> is defined as the </a:t>
            </a:r>
            <a:r>
              <a:rPr lang="en-US" u="sng" dirty="0" smtClean="0"/>
              <a:t>simultaneous</a:t>
            </a:r>
            <a:r>
              <a:rPr lang="en-US" dirty="0" smtClean="0"/>
              <a:t> delivered of appropriate product and service quality with excellent execution, outstanding customer value, and sound financial performance.</a:t>
            </a:r>
          </a:p>
          <a:p>
            <a:pPr lvl="1" eaLnBrk="1" hangingPunct="1">
              <a:spcBef>
                <a:spcPct val="0"/>
              </a:spcBef>
            </a:pPr>
            <a:endParaRPr lang="en-US" dirty="0" smtClean="0"/>
          </a:p>
          <a:p>
            <a:pPr eaLnBrk="1" hangingPunct="1">
              <a:spcBef>
                <a:spcPct val="0"/>
              </a:spcBef>
            </a:pPr>
            <a:r>
              <a:rPr lang="en-US" dirty="0" smtClean="0"/>
              <a:t>It is critical that all of these variables are delivered and delivered at the same time.</a:t>
            </a:r>
          </a:p>
          <a:p>
            <a:pPr eaLnBrk="1" hangingPunct="1">
              <a:spcBef>
                <a:spcPct val="0"/>
              </a:spcBef>
            </a:pPr>
            <a:endParaRPr lang="en-US" dirty="0" smtClean="0"/>
          </a:p>
          <a:p>
            <a:pPr eaLnBrk="1" hangingPunct="1">
              <a:spcBef>
                <a:spcPct val="0"/>
              </a:spcBef>
            </a:pPr>
            <a:r>
              <a:rPr lang="en-US" dirty="0" smtClean="0"/>
              <a:t>Organizations often zero in on one or two of these variables at the expense of the third.  When budgets are tight, service quality and customer value are often unwittingly sacrificed, for example by reducing staffing levels or hours of service.  When service demand is high, the temptation can be to throw resources into addressing the demand at the expense of sound financial performance.  </a:t>
            </a:r>
          </a:p>
          <a:p>
            <a:pPr eaLnBrk="1" hangingPunct="1">
              <a:spcBef>
                <a:spcPct val="0"/>
              </a:spcBef>
            </a:pPr>
            <a:endParaRPr lang="en-US" dirty="0" smtClean="0"/>
          </a:p>
          <a:p>
            <a:pPr eaLnBrk="1" hangingPunct="1">
              <a:spcBef>
                <a:spcPct val="0"/>
              </a:spcBef>
            </a:pPr>
            <a:r>
              <a:rPr lang="en-US" dirty="0" smtClean="0"/>
              <a:t>High-performance organizations do not compromise or trade-off product and service quality, customer value, or financial performance.</a:t>
            </a:r>
          </a:p>
          <a:p>
            <a:pPr eaLnBrk="1" hangingPunct="1">
              <a:spcBef>
                <a:spcPct val="0"/>
              </a:spcBef>
            </a:pPr>
            <a:endParaRPr lang="en-US" dirty="0" smtClean="0"/>
          </a:p>
          <a:p>
            <a:pPr eaLnBrk="1" hangingPunct="1">
              <a:spcBef>
                <a:spcPct val="0"/>
              </a:spcBef>
            </a:pPr>
            <a:endParaRPr lang="en-US" dirty="0" smtClean="0"/>
          </a:p>
        </p:txBody>
      </p:sp>
      <p:sp>
        <p:nvSpPr>
          <p:cNvPr id="4" name="Date Placeholder 3"/>
          <p:cNvSpPr>
            <a:spLocks noGrp="1"/>
          </p:cNvSpPr>
          <p:nvPr>
            <p:ph type="dt" idx="10"/>
          </p:nvPr>
        </p:nvSpPr>
        <p:spPr/>
        <p:txBody>
          <a:bodyPr/>
          <a:lstStyle/>
          <a:p>
            <a:pPr>
              <a:defRPr/>
            </a:pPr>
            <a:endParaRPr lang="en-US">
              <a:solidFill>
                <a:prstClr val="black"/>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TONY</a:t>
            </a:r>
            <a:endParaRPr lang="en-US" dirty="0"/>
          </a:p>
        </p:txBody>
      </p:sp>
      <p:sp>
        <p:nvSpPr>
          <p:cNvPr id="4" name="Date Placeholder 3"/>
          <p:cNvSpPr>
            <a:spLocks noGrp="1"/>
          </p:cNvSpPr>
          <p:nvPr>
            <p:ph type="dt" idx="10"/>
          </p:nvPr>
        </p:nvSpPr>
        <p:spPr/>
        <p:txBody>
          <a:bodyPr/>
          <a:lstStyle/>
          <a:p>
            <a:pPr>
              <a:defRPr/>
            </a:pPr>
            <a:endParaRPr lang="en-US">
              <a:solidFill>
                <a:prstClr val="black"/>
              </a:solidFill>
            </a:endParaRPr>
          </a:p>
        </p:txBody>
      </p:sp>
    </p:spTree>
    <p:extLst>
      <p:ext uri="{BB962C8B-B14F-4D97-AF65-F5344CB8AC3E}">
        <p14:creationId xmlns:p14="http://schemas.microsoft.com/office/powerpoint/2010/main" val="3744010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400">
                <a:solidFill>
                  <a:srgbClr val="FAFD00"/>
                </a:solidFill>
                <a:latin typeface="Arial" pitchFamily="34" charset="0"/>
              </a:defRPr>
            </a:lvl1pPr>
            <a:lvl2pPr marL="785372" indent="-302066" eaLnBrk="0" hangingPunct="0">
              <a:defRPr sz="3400">
                <a:solidFill>
                  <a:srgbClr val="FAFD00"/>
                </a:solidFill>
                <a:latin typeface="Arial" pitchFamily="34" charset="0"/>
              </a:defRPr>
            </a:lvl2pPr>
            <a:lvl3pPr marL="1208265" indent="-241653" eaLnBrk="0" hangingPunct="0">
              <a:defRPr sz="3400">
                <a:solidFill>
                  <a:srgbClr val="FAFD00"/>
                </a:solidFill>
                <a:latin typeface="Arial" pitchFamily="34" charset="0"/>
              </a:defRPr>
            </a:lvl3pPr>
            <a:lvl4pPr marL="1691571" indent="-241653" eaLnBrk="0" hangingPunct="0">
              <a:defRPr sz="3400">
                <a:solidFill>
                  <a:srgbClr val="FAFD00"/>
                </a:solidFill>
                <a:latin typeface="Arial" pitchFamily="34" charset="0"/>
              </a:defRPr>
            </a:lvl4pPr>
            <a:lvl5pPr marL="2174878" indent="-241653" eaLnBrk="0" hangingPunct="0">
              <a:defRPr sz="3400">
                <a:solidFill>
                  <a:srgbClr val="FAFD00"/>
                </a:solidFill>
                <a:latin typeface="Arial" pitchFamily="34" charset="0"/>
              </a:defRPr>
            </a:lvl5pPr>
            <a:lvl6pPr marL="2658184" indent="-241653" algn="ctr" eaLnBrk="0" fontAlgn="base" hangingPunct="0">
              <a:spcBef>
                <a:spcPct val="0"/>
              </a:spcBef>
              <a:spcAft>
                <a:spcPct val="0"/>
              </a:spcAft>
              <a:defRPr sz="3400">
                <a:solidFill>
                  <a:srgbClr val="FAFD00"/>
                </a:solidFill>
                <a:latin typeface="Arial" pitchFamily="34" charset="0"/>
              </a:defRPr>
            </a:lvl6pPr>
            <a:lvl7pPr marL="3141490" indent="-241653" algn="ctr" eaLnBrk="0" fontAlgn="base" hangingPunct="0">
              <a:spcBef>
                <a:spcPct val="0"/>
              </a:spcBef>
              <a:spcAft>
                <a:spcPct val="0"/>
              </a:spcAft>
              <a:defRPr sz="3400">
                <a:solidFill>
                  <a:srgbClr val="FAFD00"/>
                </a:solidFill>
                <a:latin typeface="Arial" pitchFamily="34" charset="0"/>
              </a:defRPr>
            </a:lvl7pPr>
            <a:lvl8pPr marL="3624796" indent="-241653" algn="ctr" eaLnBrk="0" fontAlgn="base" hangingPunct="0">
              <a:spcBef>
                <a:spcPct val="0"/>
              </a:spcBef>
              <a:spcAft>
                <a:spcPct val="0"/>
              </a:spcAft>
              <a:defRPr sz="3400">
                <a:solidFill>
                  <a:srgbClr val="FAFD00"/>
                </a:solidFill>
                <a:latin typeface="Arial" pitchFamily="34" charset="0"/>
              </a:defRPr>
            </a:lvl8pPr>
            <a:lvl9pPr marL="4108102" indent="-241653" algn="ctr" eaLnBrk="0" fontAlgn="base" hangingPunct="0">
              <a:spcBef>
                <a:spcPct val="0"/>
              </a:spcBef>
              <a:spcAft>
                <a:spcPct val="0"/>
              </a:spcAft>
              <a:defRPr sz="3400">
                <a:solidFill>
                  <a:srgbClr val="FAFD00"/>
                </a:solidFill>
                <a:latin typeface="Arial" pitchFamily="34" charset="0"/>
              </a:defRPr>
            </a:lvl9pPr>
          </a:lstStyle>
          <a:p>
            <a:pPr eaLnBrk="1" hangingPunct="1"/>
            <a:fld id="{CD67B278-7319-4A78-B473-20433EBEFC6A}" type="slidenum">
              <a:rPr lang="en-US" sz="1300">
                <a:solidFill>
                  <a:prstClr val="black"/>
                </a:solidFill>
              </a:rPr>
              <a:pPr eaLnBrk="1" hangingPunct="1"/>
              <a:t>16</a:t>
            </a:fld>
            <a:endParaRPr lang="en-US" sz="1300">
              <a:solidFill>
                <a:prstClr val="black"/>
              </a:solidFill>
            </a:endParaRPr>
          </a:p>
        </p:txBody>
      </p:sp>
      <p:sp>
        <p:nvSpPr>
          <p:cNvPr id="524291" name="Rectangle 2"/>
          <p:cNvSpPr>
            <a:spLocks noGrp="1" noRot="1" noChangeAspect="1" noChangeArrowheads="1" noTextEdit="1"/>
          </p:cNvSpPr>
          <p:nvPr>
            <p:ph type="sldImg"/>
          </p:nvPr>
        </p:nvSpPr>
        <p:spPr>
          <a:ln/>
        </p:spPr>
      </p:sp>
      <p:sp>
        <p:nvSpPr>
          <p:cNvPr id="524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TONY</a:t>
            </a:r>
            <a:endParaRPr lang="en-US" dirty="0"/>
          </a:p>
        </p:txBody>
      </p:sp>
      <p:sp>
        <p:nvSpPr>
          <p:cNvPr id="4" name="Date Placeholder 3"/>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38288902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3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400">
                <a:solidFill>
                  <a:srgbClr val="FAFD00"/>
                </a:solidFill>
                <a:latin typeface="Arial" pitchFamily="34" charset="0"/>
              </a:defRPr>
            </a:lvl1pPr>
            <a:lvl2pPr marL="785372" indent="-302066" eaLnBrk="0" hangingPunct="0">
              <a:defRPr sz="3400">
                <a:solidFill>
                  <a:srgbClr val="FAFD00"/>
                </a:solidFill>
                <a:latin typeface="Arial" pitchFamily="34" charset="0"/>
              </a:defRPr>
            </a:lvl2pPr>
            <a:lvl3pPr marL="1208265" indent="-241653" eaLnBrk="0" hangingPunct="0">
              <a:defRPr sz="3400">
                <a:solidFill>
                  <a:srgbClr val="FAFD00"/>
                </a:solidFill>
                <a:latin typeface="Arial" pitchFamily="34" charset="0"/>
              </a:defRPr>
            </a:lvl3pPr>
            <a:lvl4pPr marL="1691571" indent="-241653" eaLnBrk="0" hangingPunct="0">
              <a:defRPr sz="3400">
                <a:solidFill>
                  <a:srgbClr val="FAFD00"/>
                </a:solidFill>
                <a:latin typeface="Arial" pitchFamily="34" charset="0"/>
              </a:defRPr>
            </a:lvl4pPr>
            <a:lvl5pPr marL="2174878" indent="-241653" eaLnBrk="0" hangingPunct="0">
              <a:defRPr sz="3400">
                <a:solidFill>
                  <a:srgbClr val="FAFD00"/>
                </a:solidFill>
                <a:latin typeface="Arial" pitchFamily="34" charset="0"/>
              </a:defRPr>
            </a:lvl5pPr>
            <a:lvl6pPr marL="2658184" indent="-241653" algn="ctr" eaLnBrk="0" fontAlgn="base" hangingPunct="0">
              <a:spcBef>
                <a:spcPct val="0"/>
              </a:spcBef>
              <a:spcAft>
                <a:spcPct val="0"/>
              </a:spcAft>
              <a:defRPr sz="3400">
                <a:solidFill>
                  <a:srgbClr val="FAFD00"/>
                </a:solidFill>
                <a:latin typeface="Arial" pitchFamily="34" charset="0"/>
              </a:defRPr>
            </a:lvl6pPr>
            <a:lvl7pPr marL="3141490" indent="-241653" algn="ctr" eaLnBrk="0" fontAlgn="base" hangingPunct="0">
              <a:spcBef>
                <a:spcPct val="0"/>
              </a:spcBef>
              <a:spcAft>
                <a:spcPct val="0"/>
              </a:spcAft>
              <a:defRPr sz="3400">
                <a:solidFill>
                  <a:srgbClr val="FAFD00"/>
                </a:solidFill>
                <a:latin typeface="Arial" pitchFamily="34" charset="0"/>
              </a:defRPr>
            </a:lvl7pPr>
            <a:lvl8pPr marL="3624796" indent="-241653" algn="ctr" eaLnBrk="0" fontAlgn="base" hangingPunct="0">
              <a:spcBef>
                <a:spcPct val="0"/>
              </a:spcBef>
              <a:spcAft>
                <a:spcPct val="0"/>
              </a:spcAft>
              <a:defRPr sz="3400">
                <a:solidFill>
                  <a:srgbClr val="FAFD00"/>
                </a:solidFill>
                <a:latin typeface="Arial" pitchFamily="34" charset="0"/>
              </a:defRPr>
            </a:lvl8pPr>
            <a:lvl9pPr marL="4108102" indent="-241653" algn="ctr" eaLnBrk="0" fontAlgn="base" hangingPunct="0">
              <a:spcBef>
                <a:spcPct val="0"/>
              </a:spcBef>
              <a:spcAft>
                <a:spcPct val="0"/>
              </a:spcAft>
              <a:defRPr sz="3400">
                <a:solidFill>
                  <a:srgbClr val="FAFD00"/>
                </a:solidFill>
                <a:latin typeface="Arial" pitchFamily="34" charset="0"/>
              </a:defRPr>
            </a:lvl9pPr>
          </a:lstStyle>
          <a:p>
            <a:pPr eaLnBrk="1" hangingPunct="1"/>
            <a:fld id="{C384059F-457E-4D29-9D5B-3D14C4BFA0D5}" type="slidenum">
              <a:rPr lang="en-US" sz="1300">
                <a:solidFill>
                  <a:prstClr val="black"/>
                </a:solidFill>
              </a:rPr>
              <a:pPr eaLnBrk="1" hangingPunct="1"/>
              <a:t>18</a:t>
            </a:fld>
            <a:endParaRPr lang="en-US" sz="1300">
              <a:solidFill>
                <a:prstClr val="black"/>
              </a:solidFill>
            </a:endParaRPr>
          </a:p>
        </p:txBody>
      </p:sp>
      <p:sp>
        <p:nvSpPr>
          <p:cNvPr id="523267" name="Rectangle 2"/>
          <p:cNvSpPr>
            <a:spLocks noGrp="1" noRot="1" noChangeAspect="1" noChangeArrowheads="1" noTextEdit="1"/>
          </p:cNvSpPr>
          <p:nvPr>
            <p:ph type="sldImg"/>
          </p:nvPr>
        </p:nvSpPr>
        <p:spPr>
          <a:ln/>
        </p:spPr>
      </p:sp>
      <p:sp>
        <p:nvSpPr>
          <p:cNvPr id="523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400">
                <a:solidFill>
                  <a:srgbClr val="FAFD00"/>
                </a:solidFill>
                <a:latin typeface="Arial" pitchFamily="34" charset="0"/>
              </a:defRPr>
            </a:lvl1pPr>
            <a:lvl2pPr marL="785372" indent="-302066" eaLnBrk="0" hangingPunct="0">
              <a:defRPr sz="3400">
                <a:solidFill>
                  <a:srgbClr val="FAFD00"/>
                </a:solidFill>
                <a:latin typeface="Arial" pitchFamily="34" charset="0"/>
              </a:defRPr>
            </a:lvl2pPr>
            <a:lvl3pPr marL="1208265" indent="-241653" eaLnBrk="0" hangingPunct="0">
              <a:defRPr sz="3400">
                <a:solidFill>
                  <a:srgbClr val="FAFD00"/>
                </a:solidFill>
                <a:latin typeface="Arial" pitchFamily="34" charset="0"/>
              </a:defRPr>
            </a:lvl3pPr>
            <a:lvl4pPr marL="1691571" indent="-241653" eaLnBrk="0" hangingPunct="0">
              <a:defRPr sz="3400">
                <a:solidFill>
                  <a:srgbClr val="FAFD00"/>
                </a:solidFill>
                <a:latin typeface="Arial" pitchFamily="34" charset="0"/>
              </a:defRPr>
            </a:lvl4pPr>
            <a:lvl5pPr marL="2174878" indent="-241653" eaLnBrk="0" hangingPunct="0">
              <a:defRPr sz="3400">
                <a:solidFill>
                  <a:srgbClr val="FAFD00"/>
                </a:solidFill>
                <a:latin typeface="Arial" pitchFamily="34" charset="0"/>
              </a:defRPr>
            </a:lvl5pPr>
            <a:lvl6pPr marL="2658184" indent="-241653" algn="ctr" eaLnBrk="0" fontAlgn="base" hangingPunct="0">
              <a:spcBef>
                <a:spcPct val="0"/>
              </a:spcBef>
              <a:spcAft>
                <a:spcPct val="0"/>
              </a:spcAft>
              <a:defRPr sz="3400">
                <a:solidFill>
                  <a:srgbClr val="FAFD00"/>
                </a:solidFill>
                <a:latin typeface="Arial" pitchFamily="34" charset="0"/>
              </a:defRPr>
            </a:lvl6pPr>
            <a:lvl7pPr marL="3141490" indent="-241653" algn="ctr" eaLnBrk="0" fontAlgn="base" hangingPunct="0">
              <a:spcBef>
                <a:spcPct val="0"/>
              </a:spcBef>
              <a:spcAft>
                <a:spcPct val="0"/>
              </a:spcAft>
              <a:defRPr sz="3400">
                <a:solidFill>
                  <a:srgbClr val="FAFD00"/>
                </a:solidFill>
                <a:latin typeface="Arial" pitchFamily="34" charset="0"/>
              </a:defRPr>
            </a:lvl7pPr>
            <a:lvl8pPr marL="3624796" indent="-241653" algn="ctr" eaLnBrk="0" fontAlgn="base" hangingPunct="0">
              <a:spcBef>
                <a:spcPct val="0"/>
              </a:spcBef>
              <a:spcAft>
                <a:spcPct val="0"/>
              </a:spcAft>
              <a:defRPr sz="3400">
                <a:solidFill>
                  <a:srgbClr val="FAFD00"/>
                </a:solidFill>
                <a:latin typeface="Arial" pitchFamily="34" charset="0"/>
              </a:defRPr>
            </a:lvl8pPr>
            <a:lvl9pPr marL="4108102" indent="-241653" algn="ctr" eaLnBrk="0" fontAlgn="base" hangingPunct="0">
              <a:spcBef>
                <a:spcPct val="0"/>
              </a:spcBef>
              <a:spcAft>
                <a:spcPct val="0"/>
              </a:spcAft>
              <a:defRPr sz="3400">
                <a:solidFill>
                  <a:srgbClr val="FAFD00"/>
                </a:solidFill>
                <a:latin typeface="Arial" pitchFamily="34" charset="0"/>
              </a:defRPr>
            </a:lvl9pPr>
          </a:lstStyle>
          <a:p>
            <a:pPr eaLnBrk="1" hangingPunct="1"/>
            <a:fld id="{CD67B278-7319-4A78-B473-20433EBEFC6A}" type="slidenum">
              <a:rPr lang="en-US" sz="1300">
                <a:solidFill>
                  <a:prstClr val="black"/>
                </a:solidFill>
              </a:rPr>
              <a:pPr eaLnBrk="1" hangingPunct="1"/>
              <a:t>19</a:t>
            </a:fld>
            <a:endParaRPr lang="en-US" sz="1300">
              <a:solidFill>
                <a:prstClr val="black"/>
              </a:solidFill>
            </a:endParaRPr>
          </a:p>
        </p:txBody>
      </p:sp>
      <p:sp>
        <p:nvSpPr>
          <p:cNvPr id="524291" name="Rectangle 2"/>
          <p:cNvSpPr>
            <a:spLocks noGrp="1" noRot="1" noChangeAspect="1" noChangeArrowheads="1" noTextEdit="1"/>
          </p:cNvSpPr>
          <p:nvPr>
            <p:ph type="sldImg"/>
          </p:nvPr>
        </p:nvSpPr>
        <p:spPr>
          <a:ln/>
        </p:spPr>
      </p:sp>
      <p:sp>
        <p:nvSpPr>
          <p:cNvPr id="524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Rot="1" noChangeAspect="1" noChangeArrowheads="1" noTextEdit="1"/>
          </p:cNvSpPr>
          <p:nvPr>
            <p:ph type="sldImg"/>
          </p:nvPr>
        </p:nvSpPr>
        <p:spPr>
          <a:ln/>
        </p:spPr>
      </p:sp>
      <p:sp>
        <p:nvSpPr>
          <p:cNvPr id="1208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7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400">
                <a:solidFill>
                  <a:srgbClr val="FAFD00"/>
                </a:solidFill>
                <a:latin typeface="Arial" pitchFamily="34" charset="0"/>
              </a:defRPr>
            </a:lvl1pPr>
            <a:lvl2pPr marL="785372" indent="-302066" eaLnBrk="0" hangingPunct="0">
              <a:defRPr sz="3400">
                <a:solidFill>
                  <a:srgbClr val="FAFD00"/>
                </a:solidFill>
                <a:latin typeface="Arial" pitchFamily="34" charset="0"/>
              </a:defRPr>
            </a:lvl2pPr>
            <a:lvl3pPr marL="1208265" indent="-241653" eaLnBrk="0" hangingPunct="0">
              <a:defRPr sz="3400">
                <a:solidFill>
                  <a:srgbClr val="FAFD00"/>
                </a:solidFill>
                <a:latin typeface="Arial" pitchFamily="34" charset="0"/>
              </a:defRPr>
            </a:lvl3pPr>
            <a:lvl4pPr marL="1691571" indent="-241653" eaLnBrk="0" hangingPunct="0">
              <a:defRPr sz="3400">
                <a:solidFill>
                  <a:srgbClr val="FAFD00"/>
                </a:solidFill>
                <a:latin typeface="Arial" pitchFamily="34" charset="0"/>
              </a:defRPr>
            </a:lvl4pPr>
            <a:lvl5pPr marL="2174878" indent="-241653" eaLnBrk="0" hangingPunct="0">
              <a:defRPr sz="3400">
                <a:solidFill>
                  <a:srgbClr val="FAFD00"/>
                </a:solidFill>
                <a:latin typeface="Arial" pitchFamily="34" charset="0"/>
              </a:defRPr>
            </a:lvl5pPr>
            <a:lvl6pPr marL="2658184" indent="-241653" algn="ctr" eaLnBrk="0" fontAlgn="base" hangingPunct="0">
              <a:spcBef>
                <a:spcPct val="0"/>
              </a:spcBef>
              <a:spcAft>
                <a:spcPct val="0"/>
              </a:spcAft>
              <a:defRPr sz="3400">
                <a:solidFill>
                  <a:srgbClr val="FAFD00"/>
                </a:solidFill>
                <a:latin typeface="Arial" pitchFamily="34" charset="0"/>
              </a:defRPr>
            </a:lvl6pPr>
            <a:lvl7pPr marL="3141490" indent="-241653" algn="ctr" eaLnBrk="0" fontAlgn="base" hangingPunct="0">
              <a:spcBef>
                <a:spcPct val="0"/>
              </a:spcBef>
              <a:spcAft>
                <a:spcPct val="0"/>
              </a:spcAft>
              <a:defRPr sz="3400">
                <a:solidFill>
                  <a:srgbClr val="FAFD00"/>
                </a:solidFill>
                <a:latin typeface="Arial" pitchFamily="34" charset="0"/>
              </a:defRPr>
            </a:lvl7pPr>
            <a:lvl8pPr marL="3624796" indent="-241653" algn="ctr" eaLnBrk="0" fontAlgn="base" hangingPunct="0">
              <a:spcBef>
                <a:spcPct val="0"/>
              </a:spcBef>
              <a:spcAft>
                <a:spcPct val="0"/>
              </a:spcAft>
              <a:defRPr sz="3400">
                <a:solidFill>
                  <a:srgbClr val="FAFD00"/>
                </a:solidFill>
                <a:latin typeface="Arial" pitchFamily="34" charset="0"/>
              </a:defRPr>
            </a:lvl8pPr>
            <a:lvl9pPr marL="4108102" indent="-241653" algn="ctr" eaLnBrk="0" fontAlgn="base" hangingPunct="0">
              <a:spcBef>
                <a:spcPct val="0"/>
              </a:spcBef>
              <a:spcAft>
                <a:spcPct val="0"/>
              </a:spcAft>
              <a:defRPr sz="3400">
                <a:solidFill>
                  <a:srgbClr val="FAFD00"/>
                </a:solidFill>
                <a:latin typeface="Arial" pitchFamily="34" charset="0"/>
              </a:defRPr>
            </a:lvl9pPr>
          </a:lstStyle>
          <a:p>
            <a:pPr eaLnBrk="1" hangingPunct="1"/>
            <a:fld id="{B6885384-DD38-460F-979B-89AD5D8FC267}" type="slidenum">
              <a:rPr lang="en-US" sz="1300">
                <a:solidFill>
                  <a:srgbClr val="000000"/>
                </a:solidFill>
              </a:rPr>
              <a:pPr eaLnBrk="1" hangingPunct="1"/>
              <a:t>2</a:t>
            </a:fld>
            <a:endParaRPr lang="en-US" sz="1300">
              <a:solidFill>
                <a:srgbClr val="000000"/>
              </a:solidFill>
            </a:endParaRPr>
          </a:p>
        </p:txBody>
      </p:sp>
      <p:sp>
        <p:nvSpPr>
          <p:cNvPr id="371715" name="Rectangle 2"/>
          <p:cNvSpPr>
            <a:spLocks noGrp="1" noRot="1" noChangeAspect="1" noChangeArrowheads="1" noTextEdit="1"/>
          </p:cNvSpPr>
          <p:nvPr>
            <p:ph type="sldImg"/>
          </p:nvPr>
        </p:nvSpPr>
        <p:spPr>
          <a:ln/>
        </p:spPr>
      </p:sp>
      <p:sp>
        <p:nvSpPr>
          <p:cNvPr id="3717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smtClean="0">
              <a:latin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JOHN</a:t>
            </a:r>
            <a:endParaRPr lang="en-US" dirty="0"/>
          </a:p>
        </p:txBody>
      </p:sp>
      <p:sp>
        <p:nvSpPr>
          <p:cNvPr id="4" name="Date Placeholder 3"/>
          <p:cNvSpPr>
            <a:spLocks noGrp="1"/>
          </p:cNvSpPr>
          <p:nvPr>
            <p:ph type="dt" idx="10"/>
          </p:nvPr>
        </p:nvSpPr>
        <p:spPr/>
        <p:txBody>
          <a:bodyPr/>
          <a:lstStyle/>
          <a:p>
            <a:pPr>
              <a:defRPr/>
            </a:pPr>
            <a:endParaRPr lang="en-US">
              <a:solidFill>
                <a:prstClr val="black"/>
              </a:solidFill>
            </a:endParaRPr>
          </a:p>
        </p:txBody>
      </p:sp>
    </p:spTree>
    <p:extLst>
      <p:ext uri="{BB962C8B-B14F-4D97-AF65-F5344CB8AC3E}">
        <p14:creationId xmlns:p14="http://schemas.microsoft.com/office/powerpoint/2010/main" val="16693718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72" indent="-302066">
              <a:defRPr>
                <a:solidFill>
                  <a:schemeClr val="tx1"/>
                </a:solidFill>
                <a:latin typeface="Arial" charset="0"/>
              </a:defRPr>
            </a:lvl2pPr>
            <a:lvl3pPr marL="1208265" indent="-241653">
              <a:defRPr>
                <a:solidFill>
                  <a:schemeClr val="tx1"/>
                </a:solidFill>
                <a:latin typeface="Arial" charset="0"/>
              </a:defRPr>
            </a:lvl3pPr>
            <a:lvl4pPr marL="1691571" indent="-241653">
              <a:defRPr>
                <a:solidFill>
                  <a:schemeClr val="tx1"/>
                </a:solidFill>
                <a:latin typeface="Arial" charset="0"/>
              </a:defRPr>
            </a:lvl4pPr>
            <a:lvl5pPr marL="2174878" indent="-241653">
              <a:defRPr>
                <a:solidFill>
                  <a:schemeClr val="tx1"/>
                </a:solidFill>
                <a:latin typeface="Arial" charset="0"/>
              </a:defRPr>
            </a:lvl5pPr>
            <a:lvl6pPr marL="2658184" indent="-241653" fontAlgn="base">
              <a:spcBef>
                <a:spcPct val="0"/>
              </a:spcBef>
              <a:spcAft>
                <a:spcPct val="0"/>
              </a:spcAft>
              <a:defRPr>
                <a:solidFill>
                  <a:schemeClr val="tx1"/>
                </a:solidFill>
                <a:latin typeface="Arial" charset="0"/>
              </a:defRPr>
            </a:lvl6pPr>
            <a:lvl7pPr marL="3141490" indent="-241653" fontAlgn="base">
              <a:spcBef>
                <a:spcPct val="0"/>
              </a:spcBef>
              <a:spcAft>
                <a:spcPct val="0"/>
              </a:spcAft>
              <a:defRPr>
                <a:solidFill>
                  <a:schemeClr val="tx1"/>
                </a:solidFill>
                <a:latin typeface="Arial" charset="0"/>
              </a:defRPr>
            </a:lvl7pPr>
            <a:lvl8pPr marL="3624796" indent="-241653" fontAlgn="base">
              <a:spcBef>
                <a:spcPct val="0"/>
              </a:spcBef>
              <a:spcAft>
                <a:spcPct val="0"/>
              </a:spcAft>
              <a:defRPr>
                <a:solidFill>
                  <a:schemeClr val="tx1"/>
                </a:solidFill>
                <a:latin typeface="Arial" charset="0"/>
              </a:defRPr>
            </a:lvl8pPr>
            <a:lvl9pPr marL="4108102" indent="-241653" fontAlgn="base">
              <a:spcBef>
                <a:spcPct val="0"/>
              </a:spcBef>
              <a:spcAft>
                <a:spcPct val="0"/>
              </a:spcAft>
              <a:defRPr>
                <a:solidFill>
                  <a:schemeClr val="tx1"/>
                </a:solidFill>
                <a:latin typeface="Arial" charset="0"/>
              </a:defRPr>
            </a:lvl9pPr>
          </a:lstStyle>
          <a:p>
            <a:fld id="{4843DDA6-0EE0-4609-8D8E-8C082DB8FA63}" type="slidenum">
              <a:rPr lang="en-US">
                <a:solidFill>
                  <a:prstClr val="black"/>
                </a:solidFill>
                <a:latin typeface="Calibri" pitchFamily="34" charset="0"/>
              </a:rPr>
              <a:pPr/>
              <a:t>22</a:t>
            </a:fld>
            <a:endParaRPr lang="en-US">
              <a:solidFill>
                <a:prstClr val="black"/>
              </a:solidFill>
              <a:latin typeface="Calibri" pitchFamily="34" charset="0"/>
            </a:endParaRPr>
          </a:p>
        </p:txBody>
      </p:sp>
      <p:sp>
        <p:nvSpPr>
          <p:cNvPr id="870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latin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Rot="1" noChangeAspect="1" noChangeArrowheads="1" noTextEdit="1"/>
          </p:cNvSpPr>
          <p:nvPr>
            <p:ph type="sldImg"/>
          </p:nvPr>
        </p:nvSpPr>
        <p:spPr>
          <a:xfrm>
            <a:off x="1257300" y="719138"/>
            <a:ext cx="4800600" cy="3602037"/>
          </a:xfrm>
          <a:ln/>
        </p:spPr>
      </p:sp>
      <p:sp>
        <p:nvSpPr>
          <p:cNvPr id="153603" name="Rectangle 3"/>
          <p:cNvSpPr>
            <a:spLocks noGrp="1" noChangeArrowheads="1"/>
          </p:cNvSpPr>
          <p:nvPr>
            <p:ph type="body" idx="1"/>
          </p:nvPr>
        </p:nvSpPr>
        <p:spPr>
          <a:xfrm>
            <a:off x="0" y="4316415"/>
            <a:ext cx="7539038" cy="4567238"/>
          </a:xfrm>
          <a:noFill/>
          <a:ln/>
        </p:spPr>
        <p:txBody>
          <a:bodyPr lIns="102168" tIns="51082" rIns="102168" bIns="51082"/>
          <a:lstStyle/>
          <a:p>
            <a:r>
              <a:rPr lang="en-US" dirty="0" smtClean="0"/>
              <a:t>JOHN</a:t>
            </a:r>
          </a:p>
          <a:p>
            <a:r>
              <a:rPr lang="en-US" dirty="0" smtClean="0"/>
              <a:t>Content </a:t>
            </a:r>
            <a:r>
              <a:rPr lang="en-US" dirty="0"/>
              <a:t>Key </a:t>
            </a:r>
            <a:r>
              <a:rPr lang="en-US" dirty="0" err="1"/>
              <a:t>Learnings</a:t>
            </a:r>
            <a:r>
              <a:rPr lang="en-US" dirty="0"/>
              <a:t> </a:t>
            </a:r>
          </a:p>
          <a:p>
            <a:pPr lvl="1">
              <a:buFontTx/>
              <a:buChar char="•"/>
            </a:pPr>
            <a:r>
              <a:rPr lang="en-US" dirty="0" smtClean="0"/>
              <a:t> Review </a:t>
            </a:r>
            <a:r>
              <a:rPr lang="en-US" dirty="0"/>
              <a:t>the steps from the Vision to Strategic Thinking to Strategic Planning to Tactical/Operational Plan. </a:t>
            </a:r>
          </a:p>
          <a:p>
            <a:pPr lvl="1">
              <a:buFontTx/>
              <a:buChar char="•"/>
            </a:pPr>
            <a:r>
              <a:rPr lang="en-US" dirty="0" smtClean="0"/>
              <a:t> 7/7</a:t>
            </a:r>
            <a:r>
              <a:rPr lang="en-US" baseline="0" dirty="0" smtClean="0"/>
              <a:t> JWP – I took out the questions on the left, so this text doesn’t apply anymore.  </a:t>
            </a:r>
            <a:r>
              <a:rPr lang="en-US" strike="sngStrike" dirty="0" smtClean="0"/>
              <a:t>We </a:t>
            </a:r>
            <a:r>
              <a:rPr lang="en-US" strike="sngStrike" dirty="0"/>
              <a:t>are going to start answering the questions listed on the left as we work our way through the Vision to Performance </a:t>
            </a:r>
            <a:r>
              <a:rPr lang="en-US" strike="sngStrike" dirty="0" smtClean="0"/>
              <a:t>steps</a:t>
            </a:r>
            <a:endParaRPr lang="en-US" u="sng" strike="sngStrike" dirty="0">
              <a:solidFill>
                <a:schemeClr val="tx1"/>
              </a:solidFill>
            </a:endParaRPr>
          </a:p>
          <a:p>
            <a:pPr lvl="1">
              <a:buFontTx/>
              <a:buChar char="•"/>
            </a:pPr>
            <a:r>
              <a:rPr lang="en-US" dirty="0"/>
              <a:t>As a group goes through these steps they will create artifacts – documents, presentations, working papers, notes that collect the information from each step. At the end of the first run </a:t>
            </a:r>
            <a:r>
              <a:rPr lang="en-US" dirty="0" smtClean="0"/>
              <a:t>through, the objective is to have a rough </a:t>
            </a:r>
            <a:r>
              <a:rPr lang="en-US" dirty="0"/>
              <a:t>strategic plan, </a:t>
            </a:r>
            <a:r>
              <a:rPr lang="en-US" dirty="0" smtClean="0"/>
              <a:t>business/tactical </a:t>
            </a:r>
            <a:r>
              <a:rPr lang="en-US" dirty="0"/>
              <a:t>plan, </a:t>
            </a:r>
            <a:r>
              <a:rPr lang="en-US" dirty="0" smtClean="0"/>
              <a:t>perhaps a set of </a:t>
            </a:r>
            <a:r>
              <a:rPr lang="en-US" dirty="0"/>
              <a:t>project </a:t>
            </a:r>
            <a:r>
              <a:rPr lang="en-US" dirty="0" smtClean="0"/>
              <a:t>plans, and some rough measures of whether we are executing the plans or not. </a:t>
            </a:r>
            <a:r>
              <a:rPr lang="en-US" dirty="0"/>
              <a:t>It will be up to the group to decide on the final repository for their work</a:t>
            </a:r>
            <a:r>
              <a:rPr lang="en-US" dirty="0" smtClean="0"/>
              <a:t>.  Don’t let “perfect” get in the way of “good enough” at this point; we’ll be running</a:t>
            </a:r>
            <a:r>
              <a:rPr lang="en-US" baseline="0" dirty="0" smtClean="0"/>
              <a:t> through the spirals over and over.  The goal is to get better each time we go through the cycle.  Identify tough spots and work of them between cycles.</a:t>
            </a:r>
            <a:endParaRPr lang="en-US" dirty="0"/>
          </a:p>
          <a:p>
            <a:pPr lvl="1">
              <a:buFontTx/>
              <a:buChar char="•"/>
            </a:pPr>
            <a:r>
              <a:rPr lang="en-US" dirty="0"/>
              <a:t> Focus here is on the Vision to Performance spiral for this effort, we will do a check against existing organizational values later on to see if any values need to be modified to support the organization’s strategies and goals.</a:t>
            </a:r>
          </a:p>
          <a:p>
            <a:pPr lvl="1">
              <a:buFontTx/>
              <a:buChar char="•"/>
            </a:pPr>
            <a:r>
              <a:rPr lang="en-US" dirty="0"/>
              <a:t> Discuss the connections to the values to work culture spiral, that both are </a:t>
            </a:r>
            <a:r>
              <a:rPr lang="en-US" i="1" u="sng" dirty="0"/>
              <a:t>interrelated</a:t>
            </a:r>
            <a:r>
              <a:rPr lang="en-US" dirty="0"/>
              <a:t> and build upon each other to create higher performance.</a:t>
            </a:r>
          </a:p>
          <a:p>
            <a:pPr lvl="1">
              <a:buFontTx/>
              <a:buChar char="•"/>
            </a:pPr>
            <a:r>
              <a:rPr lang="en-US" dirty="0"/>
              <a:t> Describe Measurement at each step and the connections between the different performance measures.</a:t>
            </a:r>
          </a:p>
          <a:p>
            <a:r>
              <a:rPr lang="en-US" dirty="0"/>
              <a:t>Process Suggestions/Notes</a:t>
            </a:r>
          </a:p>
          <a:p>
            <a:pPr lvl="1">
              <a:buFontTx/>
              <a:buChar char="•"/>
            </a:pPr>
            <a:r>
              <a:rPr lang="en-US" dirty="0"/>
              <a:t> Use the existing organization vision and values statements here or have one sub-team develop a “current </a:t>
            </a:r>
            <a:r>
              <a:rPr lang="en-US" dirty="0" smtClean="0"/>
              <a:t>version”</a:t>
            </a:r>
            <a:endParaRPr lang="en-US" i="1" u="sng" dirty="0"/>
          </a:p>
        </p:txBody>
      </p:sp>
      <p:sp>
        <p:nvSpPr>
          <p:cNvPr id="4" name="Date Placeholder 3"/>
          <p:cNvSpPr>
            <a:spLocks noGrp="1"/>
          </p:cNvSpPr>
          <p:nvPr>
            <p:ph type="dt" idx="10"/>
          </p:nvPr>
        </p:nvSpPr>
        <p:spPr/>
        <p:txBody>
          <a:bodyPr/>
          <a:lstStyle/>
          <a:p>
            <a:pPr>
              <a:defRPr/>
            </a:pPr>
            <a:endParaRPr lang="en-US">
              <a:solidFill>
                <a:prstClr val="black"/>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403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marL="235398" indent="-235398">
              <a:lnSpc>
                <a:spcPct val="90000"/>
              </a:lnSpc>
              <a:spcBef>
                <a:spcPct val="0"/>
              </a:spcBef>
            </a:pPr>
            <a:r>
              <a:rPr lang="en-US" sz="1000" dirty="0"/>
              <a:t>CHERYL</a:t>
            </a:r>
          </a:p>
          <a:p>
            <a:pPr marL="235398" indent="-235398">
              <a:lnSpc>
                <a:spcPct val="90000"/>
              </a:lnSpc>
              <a:spcBef>
                <a:spcPct val="0"/>
              </a:spcBef>
            </a:pPr>
            <a:r>
              <a:rPr lang="en-US" sz="1000" dirty="0"/>
              <a:t>This is what Montgomery’s Vision Spiral looks like.</a:t>
            </a:r>
          </a:p>
          <a:p>
            <a:pPr marL="235398" indent="-235398">
              <a:lnSpc>
                <a:spcPct val="90000"/>
              </a:lnSpc>
              <a:spcBef>
                <a:spcPct val="0"/>
              </a:spcBef>
            </a:pPr>
            <a:endParaRPr lang="en-US" sz="1000" dirty="0"/>
          </a:p>
          <a:p>
            <a:pPr marL="235398" indent="-235398">
              <a:lnSpc>
                <a:spcPct val="90000"/>
              </a:lnSpc>
              <a:spcBef>
                <a:spcPct val="0"/>
              </a:spcBef>
            </a:pPr>
            <a:r>
              <a:rPr lang="en-US" sz="1000" dirty="0"/>
              <a:t>As a reminder, this type of work focuses on performing strategic thinking and developing city strategic plans and department operating plans to achieve those goals.  It is designed to get us all on the same page and headed in the right direction.  You will also note that those little PMs out there are performance measures.  It is critical in all our work that we measure our successes in knowing if we reached our goals. </a:t>
            </a:r>
          </a:p>
          <a:p>
            <a:pPr marL="235398" indent="-235398">
              <a:lnSpc>
                <a:spcPct val="90000"/>
              </a:lnSpc>
              <a:spcBef>
                <a:spcPct val="0"/>
              </a:spcBef>
            </a:pPr>
            <a:endParaRPr lang="en-US" sz="1000" dirty="0"/>
          </a:p>
          <a:p>
            <a:pPr marL="235398" indent="-235398">
              <a:lnSpc>
                <a:spcPct val="90000"/>
              </a:lnSpc>
              <a:spcBef>
                <a:spcPct val="0"/>
              </a:spcBef>
            </a:pPr>
            <a:r>
              <a:rPr lang="en-US" sz="1000" dirty="0"/>
              <a:t>For Strategic Thinking, we did and</a:t>
            </a:r>
          </a:p>
          <a:p>
            <a:pPr marL="235398" indent="-235398">
              <a:lnSpc>
                <a:spcPct val="90000"/>
              </a:lnSpc>
              <a:spcBef>
                <a:spcPct val="0"/>
              </a:spcBef>
            </a:pPr>
            <a:endParaRPr lang="en-US" sz="1000" dirty="0"/>
          </a:p>
          <a:p>
            <a:pPr marL="235398" indent="-235398">
              <a:lnSpc>
                <a:spcPct val="90000"/>
              </a:lnSpc>
              <a:spcBef>
                <a:spcPct val="0"/>
              </a:spcBef>
              <a:buFontTx/>
              <a:buAutoNum type="arabicPeriod"/>
            </a:pPr>
            <a:r>
              <a:rPr lang="en-US" sz="1000" dirty="0"/>
              <a:t>Environmental Scan</a:t>
            </a:r>
          </a:p>
          <a:p>
            <a:pPr marL="235398" indent="-235398">
              <a:lnSpc>
                <a:spcPct val="90000"/>
              </a:lnSpc>
              <a:spcBef>
                <a:spcPct val="0"/>
              </a:spcBef>
              <a:buFontTx/>
              <a:buAutoNum type="arabicPeriod"/>
            </a:pPr>
            <a:r>
              <a:rPr lang="en-US" sz="1000" dirty="0"/>
              <a:t>Citizen Survey to gauge their satisfaction with city services and what they see as important for the City.</a:t>
            </a:r>
          </a:p>
          <a:p>
            <a:pPr marL="235398" indent="-235398">
              <a:lnSpc>
                <a:spcPct val="90000"/>
              </a:lnSpc>
              <a:spcBef>
                <a:spcPct val="0"/>
              </a:spcBef>
              <a:buFontTx/>
              <a:buAutoNum type="arabicPeriod"/>
            </a:pPr>
            <a:r>
              <a:rPr lang="en-US" sz="1000" dirty="0"/>
              <a:t>Focus Groups</a:t>
            </a:r>
          </a:p>
          <a:p>
            <a:pPr marL="235398" indent="-235398">
              <a:lnSpc>
                <a:spcPct val="90000"/>
              </a:lnSpc>
              <a:spcBef>
                <a:spcPct val="0"/>
              </a:spcBef>
            </a:pPr>
            <a:endParaRPr lang="en-US" sz="1000" dirty="0"/>
          </a:p>
          <a:p>
            <a:pPr marL="235398" indent="-235398">
              <a:lnSpc>
                <a:spcPct val="90000"/>
              </a:lnSpc>
              <a:spcBef>
                <a:spcPct val="0"/>
              </a:spcBef>
            </a:pPr>
            <a:r>
              <a:rPr lang="en-US" sz="1000" dirty="0"/>
              <a:t>Once we had all of those completed we:</a:t>
            </a:r>
          </a:p>
          <a:p>
            <a:pPr marL="235398" indent="-235398">
              <a:lnSpc>
                <a:spcPct val="90000"/>
              </a:lnSpc>
              <a:spcBef>
                <a:spcPct val="0"/>
              </a:spcBef>
              <a:buFontTx/>
              <a:buAutoNum type="arabicPeriod"/>
            </a:pPr>
            <a:r>
              <a:rPr lang="en-US" sz="1000" dirty="0"/>
              <a:t>Conducted a retreat for Council and staff to formulate our strategic plan.</a:t>
            </a:r>
          </a:p>
          <a:p>
            <a:pPr marL="235398" indent="-235398">
              <a:lnSpc>
                <a:spcPct val="90000"/>
              </a:lnSpc>
              <a:spcBef>
                <a:spcPct val="0"/>
              </a:spcBef>
              <a:buFontTx/>
              <a:buAutoNum type="arabicPeriod"/>
            </a:pPr>
            <a:r>
              <a:rPr lang="en-US" sz="1000" dirty="0"/>
              <a:t>One of the outcomes of the retreat was a new, more cohesive mission and vision and a strategic plan to set the direction to the future.</a:t>
            </a:r>
          </a:p>
          <a:p>
            <a:pPr marL="235398" indent="-235398">
              <a:lnSpc>
                <a:spcPct val="90000"/>
              </a:lnSpc>
              <a:spcBef>
                <a:spcPct val="0"/>
              </a:spcBef>
              <a:buFontTx/>
              <a:buAutoNum type="arabicPeriod"/>
            </a:pPr>
            <a:endParaRPr lang="en-US" sz="1000" dirty="0"/>
          </a:p>
          <a:p>
            <a:pPr marL="235398" indent="-235398">
              <a:lnSpc>
                <a:spcPct val="90000"/>
              </a:lnSpc>
              <a:spcBef>
                <a:spcPct val="0"/>
              </a:spcBef>
            </a:pPr>
            <a:r>
              <a:rPr lang="en-US" sz="1000" dirty="0"/>
              <a:t>Once we had our strategic plan, mission and vision developed, we:</a:t>
            </a:r>
          </a:p>
          <a:p>
            <a:pPr marL="235398" indent="-235398">
              <a:lnSpc>
                <a:spcPct val="90000"/>
              </a:lnSpc>
              <a:spcBef>
                <a:spcPct val="0"/>
              </a:spcBef>
              <a:buFontTx/>
              <a:buAutoNum type="arabicPeriod"/>
            </a:pPr>
            <a:r>
              <a:rPr lang="en-US" sz="1000" dirty="0"/>
              <a:t>Developed Department operation plans to address the overall strategic plan and</a:t>
            </a:r>
          </a:p>
          <a:p>
            <a:pPr marL="235398" indent="-235398">
              <a:lnSpc>
                <a:spcPct val="90000"/>
              </a:lnSpc>
              <a:spcBef>
                <a:spcPct val="0"/>
              </a:spcBef>
              <a:buFontTx/>
              <a:buAutoNum type="arabicPeriod"/>
            </a:pPr>
            <a:r>
              <a:rPr lang="en-US" sz="1000" dirty="0"/>
              <a:t>Had employees set personal goals on how they will address their department plans.  These goals are part of the their annual performance appraisal.</a:t>
            </a:r>
          </a:p>
          <a:p>
            <a:pPr marL="235398" indent="-235398">
              <a:lnSpc>
                <a:spcPct val="90000"/>
              </a:lnSpc>
              <a:spcBef>
                <a:spcPct val="0"/>
              </a:spcBef>
              <a:buFontTx/>
              <a:buAutoNum type="arabicPeriod"/>
            </a:pPr>
            <a:endParaRPr lang="en-US" sz="1000" dirty="0"/>
          </a:p>
          <a:p>
            <a:pPr marL="235398" indent="-235398">
              <a:lnSpc>
                <a:spcPct val="90000"/>
              </a:lnSpc>
              <a:spcBef>
                <a:spcPct val="0"/>
              </a:spcBef>
            </a:pPr>
            <a:r>
              <a:rPr lang="en-US" sz="1000" dirty="0"/>
              <a:t>We quickly noticed that we were missing a big piece ad that was on performance measures.</a:t>
            </a:r>
          </a:p>
          <a:p>
            <a:pPr marL="235398" indent="-235398">
              <a:lnSpc>
                <a:spcPct val="90000"/>
              </a:lnSpc>
              <a:spcBef>
                <a:spcPct val="0"/>
              </a:spcBef>
            </a:pPr>
            <a:endParaRPr lang="en-US" sz="1000" dirty="0"/>
          </a:p>
          <a:p>
            <a:pPr marL="235398" indent="-235398">
              <a:lnSpc>
                <a:spcPct val="90000"/>
              </a:lnSpc>
              <a:spcBef>
                <a:spcPct val="0"/>
              </a:spcBef>
              <a:buFontTx/>
              <a:buAutoNum type="arabicPeriod"/>
            </a:pPr>
            <a:r>
              <a:rPr lang="en-US" sz="1000" dirty="0"/>
              <a:t> How do we know if we are meeting our goals?</a:t>
            </a:r>
          </a:p>
          <a:p>
            <a:pPr marL="235398" indent="-235398">
              <a:lnSpc>
                <a:spcPct val="90000"/>
              </a:lnSpc>
              <a:spcBef>
                <a:spcPct val="0"/>
              </a:spcBef>
              <a:buFontTx/>
              <a:buAutoNum type="arabicPeriod"/>
            </a:pPr>
            <a:r>
              <a:rPr lang="en-US" sz="1000" dirty="0"/>
              <a:t> How efficient and effective are we?</a:t>
            </a:r>
          </a:p>
          <a:p>
            <a:pPr marL="235398" indent="-235398">
              <a:lnSpc>
                <a:spcPct val="90000"/>
              </a:lnSpc>
              <a:spcBef>
                <a:spcPct val="0"/>
              </a:spcBef>
              <a:buFontTx/>
              <a:buAutoNum type="arabicPeriod"/>
            </a:pPr>
            <a:endParaRPr lang="en-US" sz="1000" dirty="0"/>
          </a:p>
          <a:p>
            <a:pPr marL="235398" indent="-235398">
              <a:lnSpc>
                <a:spcPct val="90000"/>
              </a:lnSpc>
              <a:spcBef>
                <a:spcPct val="0"/>
              </a:spcBef>
            </a:pPr>
            <a:r>
              <a:rPr lang="en-US" sz="1000" dirty="0"/>
              <a:t>To address this, we created a team of employees to develop performance measures based on our strategic plan.  We did not have expertise in this area so we did hire a consultant to educate and point us in the right direction. </a:t>
            </a:r>
          </a:p>
          <a:p>
            <a:pPr marL="235398" indent="-235398">
              <a:lnSpc>
                <a:spcPct val="90000"/>
              </a:lnSpc>
              <a:spcBef>
                <a:spcPct val="0"/>
              </a:spcBef>
            </a:pPr>
            <a:endParaRPr lang="en-US" sz="1000" dirty="0"/>
          </a:p>
          <a:p>
            <a:pPr marL="235398" indent="-235398">
              <a:lnSpc>
                <a:spcPct val="90000"/>
              </a:lnSpc>
              <a:spcBef>
                <a:spcPct val="0"/>
              </a:spcBef>
            </a:pPr>
            <a:endParaRPr lang="en-US" sz="1000" dirty="0"/>
          </a:p>
          <a:p>
            <a:pPr marL="235398" indent="-235398">
              <a:lnSpc>
                <a:spcPct val="90000"/>
              </a:lnSpc>
              <a:spcBef>
                <a:spcPct val="0"/>
              </a:spcBef>
            </a:pPr>
            <a:endParaRPr lang="en-US" sz="1000" dirty="0"/>
          </a:p>
        </p:txBody>
      </p:sp>
      <p:sp>
        <p:nvSpPr>
          <p:cNvPr id="4" name="Date Placeholder 3"/>
          <p:cNvSpPr>
            <a:spLocks noGrp="1"/>
          </p:cNvSpPr>
          <p:nvPr>
            <p:ph type="dt" idx="10"/>
          </p:nvPr>
        </p:nvSpPr>
        <p:spPr/>
        <p:txBody>
          <a:bodyPr/>
          <a:lstStyle/>
          <a:p>
            <a:pPr>
              <a:defRPr/>
            </a:pPr>
            <a:endParaRPr lang="en-US">
              <a:solidFill>
                <a:prstClr val="black"/>
              </a:solidFil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608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CHERYL</a:t>
            </a:r>
          </a:p>
          <a:p>
            <a:pPr eaLnBrk="1" hangingPunct="1">
              <a:spcBef>
                <a:spcPct val="0"/>
              </a:spcBef>
            </a:pPr>
            <a:r>
              <a:rPr lang="en-US" dirty="0" smtClean="0"/>
              <a:t>This graphic represents the work our city has done in the values spiral under the HPO model.  </a:t>
            </a:r>
          </a:p>
          <a:p>
            <a:pPr eaLnBrk="1" hangingPunct="1">
              <a:spcBef>
                <a:spcPct val="0"/>
              </a:spcBef>
            </a:pPr>
            <a:endParaRPr lang="en-US" dirty="0" smtClean="0"/>
          </a:p>
          <a:p>
            <a:pPr eaLnBrk="1" hangingPunct="1">
              <a:spcBef>
                <a:spcPct val="0"/>
              </a:spcBef>
            </a:pPr>
            <a:r>
              <a:rPr lang="en-US" dirty="0" smtClean="0"/>
              <a:t>This work includes establishing organizational and behavioral values, a leadership philosophy, and  employee expectations.  It also includes developing appropriate employee training programs, appraisal instruments that actually provide useful feedback, 360 peer feedback as well as coaching and mentoring.</a:t>
            </a:r>
          </a:p>
          <a:p>
            <a:pPr eaLnBrk="1" hangingPunct="1">
              <a:spcBef>
                <a:spcPct val="0"/>
              </a:spcBef>
            </a:pPr>
            <a:endParaRPr lang="en-US" dirty="0" smtClean="0"/>
          </a:p>
          <a:p>
            <a:pPr eaLnBrk="1" hangingPunct="1">
              <a:spcBef>
                <a:spcPct val="0"/>
              </a:spcBef>
            </a:pPr>
            <a:r>
              <a:rPr lang="en-US" dirty="0" smtClean="0"/>
              <a:t>This work is all about how you treat each other and ultimately your citizens.</a:t>
            </a:r>
          </a:p>
          <a:p>
            <a:pPr eaLnBrk="1" hangingPunct="1">
              <a:spcBef>
                <a:spcPct val="0"/>
              </a:spcBef>
            </a:pPr>
            <a:endParaRPr lang="en-US" dirty="0" smtClean="0"/>
          </a:p>
          <a:p>
            <a:pPr eaLnBrk="1" hangingPunct="1">
              <a:spcBef>
                <a:spcPct val="0"/>
              </a:spcBef>
            </a:pPr>
            <a:r>
              <a:rPr lang="en-US" dirty="0" smtClean="0"/>
              <a:t>While we all believe this is important work, we often don’t take the time to fully develop our organization  in the type of values work discussed.</a:t>
            </a:r>
          </a:p>
          <a:p>
            <a:pPr eaLnBrk="1" hangingPunct="1">
              <a:spcBef>
                <a:spcPct val="0"/>
              </a:spcBef>
            </a:pPr>
            <a:endParaRPr lang="en-US" dirty="0" smtClean="0"/>
          </a:p>
        </p:txBody>
      </p:sp>
      <p:sp>
        <p:nvSpPr>
          <p:cNvPr id="4" name="Date Placeholder 3"/>
          <p:cNvSpPr>
            <a:spLocks noGrp="1"/>
          </p:cNvSpPr>
          <p:nvPr>
            <p:ph type="dt" idx="10"/>
          </p:nvPr>
        </p:nvSpPr>
        <p:spPr/>
        <p:txBody>
          <a:bodyPr/>
          <a:lstStyle/>
          <a:p>
            <a:pPr>
              <a:defRPr/>
            </a:pPr>
            <a:endParaRPr lang="en-US">
              <a:solidFill>
                <a:prstClr val="black"/>
              </a:solidFil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72" indent="-302066">
              <a:defRPr>
                <a:solidFill>
                  <a:schemeClr val="tx1"/>
                </a:solidFill>
                <a:latin typeface="Arial" charset="0"/>
              </a:defRPr>
            </a:lvl2pPr>
            <a:lvl3pPr marL="1208265" indent="-241653">
              <a:defRPr>
                <a:solidFill>
                  <a:schemeClr val="tx1"/>
                </a:solidFill>
                <a:latin typeface="Arial" charset="0"/>
              </a:defRPr>
            </a:lvl3pPr>
            <a:lvl4pPr marL="1691571" indent="-241653">
              <a:defRPr>
                <a:solidFill>
                  <a:schemeClr val="tx1"/>
                </a:solidFill>
                <a:latin typeface="Arial" charset="0"/>
              </a:defRPr>
            </a:lvl4pPr>
            <a:lvl5pPr marL="2174878" indent="-241653">
              <a:defRPr>
                <a:solidFill>
                  <a:schemeClr val="tx1"/>
                </a:solidFill>
                <a:latin typeface="Arial" charset="0"/>
              </a:defRPr>
            </a:lvl5pPr>
            <a:lvl6pPr marL="2658184" indent="-241653" fontAlgn="base">
              <a:spcBef>
                <a:spcPct val="0"/>
              </a:spcBef>
              <a:spcAft>
                <a:spcPct val="0"/>
              </a:spcAft>
              <a:defRPr>
                <a:solidFill>
                  <a:schemeClr val="tx1"/>
                </a:solidFill>
                <a:latin typeface="Arial" charset="0"/>
              </a:defRPr>
            </a:lvl6pPr>
            <a:lvl7pPr marL="3141490" indent="-241653" fontAlgn="base">
              <a:spcBef>
                <a:spcPct val="0"/>
              </a:spcBef>
              <a:spcAft>
                <a:spcPct val="0"/>
              </a:spcAft>
              <a:defRPr>
                <a:solidFill>
                  <a:schemeClr val="tx1"/>
                </a:solidFill>
                <a:latin typeface="Arial" charset="0"/>
              </a:defRPr>
            </a:lvl7pPr>
            <a:lvl8pPr marL="3624796" indent="-241653" fontAlgn="base">
              <a:spcBef>
                <a:spcPct val="0"/>
              </a:spcBef>
              <a:spcAft>
                <a:spcPct val="0"/>
              </a:spcAft>
              <a:defRPr>
                <a:solidFill>
                  <a:schemeClr val="tx1"/>
                </a:solidFill>
                <a:latin typeface="Arial" charset="0"/>
              </a:defRPr>
            </a:lvl8pPr>
            <a:lvl9pPr marL="4108102" indent="-241653" fontAlgn="base">
              <a:spcBef>
                <a:spcPct val="0"/>
              </a:spcBef>
              <a:spcAft>
                <a:spcPct val="0"/>
              </a:spcAft>
              <a:defRPr>
                <a:solidFill>
                  <a:schemeClr val="tx1"/>
                </a:solidFill>
                <a:latin typeface="Arial" charset="0"/>
              </a:defRPr>
            </a:lvl9pPr>
          </a:lstStyle>
          <a:p>
            <a:fld id="{97FE2DE5-EFF2-4E03-BF43-A8B01411A40E}" type="slidenum">
              <a:rPr lang="en-US">
                <a:solidFill>
                  <a:prstClr val="black"/>
                </a:solidFill>
                <a:latin typeface="Calibri" pitchFamily="34" charset="0"/>
              </a:rPr>
              <a:pPr/>
              <a:t>27</a:t>
            </a:fld>
            <a:endParaRPr lang="en-US">
              <a:solidFill>
                <a:prstClr val="black"/>
              </a:solidFill>
              <a:latin typeface="Calibri" pitchFamily="34" charset="0"/>
            </a:endParaRPr>
          </a:p>
        </p:txBody>
      </p:sp>
      <p:sp>
        <p:nvSpPr>
          <p:cNvPr id="9011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latin typeface="Arial"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72" indent="-302066">
              <a:defRPr>
                <a:solidFill>
                  <a:schemeClr val="tx1"/>
                </a:solidFill>
                <a:latin typeface="Arial" charset="0"/>
              </a:defRPr>
            </a:lvl2pPr>
            <a:lvl3pPr marL="1208265" indent="-241653">
              <a:defRPr>
                <a:solidFill>
                  <a:schemeClr val="tx1"/>
                </a:solidFill>
                <a:latin typeface="Arial" charset="0"/>
              </a:defRPr>
            </a:lvl3pPr>
            <a:lvl4pPr marL="1691571" indent="-241653">
              <a:defRPr>
                <a:solidFill>
                  <a:schemeClr val="tx1"/>
                </a:solidFill>
                <a:latin typeface="Arial" charset="0"/>
              </a:defRPr>
            </a:lvl4pPr>
            <a:lvl5pPr marL="2174878" indent="-241653">
              <a:defRPr>
                <a:solidFill>
                  <a:schemeClr val="tx1"/>
                </a:solidFill>
                <a:latin typeface="Arial" charset="0"/>
              </a:defRPr>
            </a:lvl5pPr>
            <a:lvl6pPr marL="2658184" indent="-241653" fontAlgn="base">
              <a:spcBef>
                <a:spcPct val="0"/>
              </a:spcBef>
              <a:spcAft>
                <a:spcPct val="0"/>
              </a:spcAft>
              <a:defRPr>
                <a:solidFill>
                  <a:schemeClr val="tx1"/>
                </a:solidFill>
                <a:latin typeface="Arial" charset="0"/>
              </a:defRPr>
            </a:lvl6pPr>
            <a:lvl7pPr marL="3141490" indent="-241653" fontAlgn="base">
              <a:spcBef>
                <a:spcPct val="0"/>
              </a:spcBef>
              <a:spcAft>
                <a:spcPct val="0"/>
              </a:spcAft>
              <a:defRPr>
                <a:solidFill>
                  <a:schemeClr val="tx1"/>
                </a:solidFill>
                <a:latin typeface="Arial" charset="0"/>
              </a:defRPr>
            </a:lvl7pPr>
            <a:lvl8pPr marL="3624796" indent="-241653" fontAlgn="base">
              <a:spcBef>
                <a:spcPct val="0"/>
              </a:spcBef>
              <a:spcAft>
                <a:spcPct val="0"/>
              </a:spcAft>
              <a:defRPr>
                <a:solidFill>
                  <a:schemeClr val="tx1"/>
                </a:solidFill>
                <a:latin typeface="Arial" charset="0"/>
              </a:defRPr>
            </a:lvl8pPr>
            <a:lvl9pPr marL="4108102" indent="-241653" fontAlgn="base">
              <a:spcBef>
                <a:spcPct val="0"/>
              </a:spcBef>
              <a:spcAft>
                <a:spcPct val="0"/>
              </a:spcAft>
              <a:defRPr>
                <a:solidFill>
                  <a:schemeClr val="tx1"/>
                </a:solidFill>
                <a:latin typeface="Arial" charset="0"/>
              </a:defRPr>
            </a:lvl9pPr>
          </a:lstStyle>
          <a:p>
            <a:fld id="{40FECF09-435F-4D3F-8969-B6D2B60F2F56}" type="slidenum">
              <a:rPr lang="en-US">
                <a:solidFill>
                  <a:prstClr val="black"/>
                </a:solidFill>
                <a:latin typeface="Calibri" pitchFamily="34" charset="0"/>
              </a:rPr>
              <a:pPr/>
              <a:t>28</a:t>
            </a:fld>
            <a:endParaRPr lang="en-US">
              <a:solidFill>
                <a:prstClr val="black"/>
              </a:solidFill>
              <a:latin typeface="Calibri" pitchFamily="34" charset="0"/>
            </a:endParaRPr>
          </a:p>
        </p:txBody>
      </p:sp>
      <p:sp>
        <p:nvSpPr>
          <p:cNvPr id="911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latin typeface="Arial"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400">
                <a:solidFill>
                  <a:srgbClr val="FAFD00"/>
                </a:solidFill>
                <a:latin typeface="Arial" pitchFamily="34" charset="0"/>
              </a:defRPr>
            </a:lvl1pPr>
            <a:lvl2pPr marL="785372" indent="-302066" eaLnBrk="0" hangingPunct="0">
              <a:defRPr sz="3400">
                <a:solidFill>
                  <a:srgbClr val="FAFD00"/>
                </a:solidFill>
                <a:latin typeface="Arial" pitchFamily="34" charset="0"/>
              </a:defRPr>
            </a:lvl2pPr>
            <a:lvl3pPr marL="1208265" indent="-241653" eaLnBrk="0" hangingPunct="0">
              <a:defRPr sz="3400">
                <a:solidFill>
                  <a:srgbClr val="FAFD00"/>
                </a:solidFill>
                <a:latin typeface="Arial" pitchFamily="34" charset="0"/>
              </a:defRPr>
            </a:lvl3pPr>
            <a:lvl4pPr marL="1691571" indent="-241653" eaLnBrk="0" hangingPunct="0">
              <a:defRPr sz="3400">
                <a:solidFill>
                  <a:srgbClr val="FAFD00"/>
                </a:solidFill>
                <a:latin typeface="Arial" pitchFamily="34" charset="0"/>
              </a:defRPr>
            </a:lvl4pPr>
            <a:lvl5pPr marL="2174878" indent="-241653" eaLnBrk="0" hangingPunct="0">
              <a:defRPr sz="3400">
                <a:solidFill>
                  <a:srgbClr val="FAFD00"/>
                </a:solidFill>
                <a:latin typeface="Arial" pitchFamily="34" charset="0"/>
              </a:defRPr>
            </a:lvl5pPr>
            <a:lvl6pPr marL="2658184" indent="-241653" algn="ctr" eaLnBrk="0" fontAlgn="base" hangingPunct="0">
              <a:spcBef>
                <a:spcPct val="0"/>
              </a:spcBef>
              <a:spcAft>
                <a:spcPct val="0"/>
              </a:spcAft>
              <a:defRPr sz="3400">
                <a:solidFill>
                  <a:srgbClr val="FAFD00"/>
                </a:solidFill>
                <a:latin typeface="Arial" pitchFamily="34" charset="0"/>
              </a:defRPr>
            </a:lvl6pPr>
            <a:lvl7pPr marL="3141490" indent="-241653" algn="ctr" eaLnBrk="0" fontAlgn="base" hangingPunct="0">
              <a:spcBef>
                <a:spcPct val="0"/>
              </a:spcBef>
              <a:spcAft>
                <a:spcPct val="0"/>
              </a:spcAft>
              <a:defRPr sz="3400">
                <a:solidFill>
                  <a:srgbClr val="FAFD00"/>
                </a:solidFill>
                <a:latin typeface="Arial" pitchFamily="34" charset="0"/>
              </a:defRPr>
            </a:lvl7pPr>
            <a:lvl8pPr marL="3624796" indent="-241653" algn="ctr" eaLnBrk="0" fontAlgn="base" hangingPunct="0">
              <a:spcBef>
                <a:spcPct val="0"/>
              </a:spcBef>
              <a:spcAft>
                <a:spcPct val="0"/>
              </a:spcAft>
              <a:defRPr sz="3400">
                <a:solidFill>
                  <a:srgbClr val="FAFD00"/>
                </a:solidFill>
                <a:latin typeface="Arial" pitchFamily="34" charset="0"/>
              </a:defRPr>
            </a:lvl8pPr>
            <a:lvl9pPr marL="4108102" indent="-241653" algn="ctr" eaLnBrk="0" fontAlgn="base" hangingPunct="0">
              <a:spcBef>
                <a:spcPct val="0"/>
              </a:spcBef>
              <a:spcAft>
                <a:spcPct val="0"/>
              </a:spcAft>
              <a:defRPr sz="3400">
                <a:solidFill>
                  <a:srgbClr val="FAFD00"/>
                </a:solidFill>
                <a:latin typeface="Arial" pitchFamily="34" charset="0"/>
              </a:defRPr>
            </a:lvl9pPr>
          </a:lstStyle>
          <a:p>
            <a:pPr eaLnBrk="1" hangingPunct="1"/>
            <a:fld id="{CD67B278-7319-4A78-B473-20433EBEFC6A}" type="slidenum">
              <a:rPr lang="en-US" sz="1300">
                <a:solidFill>
                  <a:prstClr val="black"/>
                </a:solidFill>
              </a:rPr>
              <a:pPr eaLnBrk="1" hangingPunct="1"/>
              <a:t>29</a:t>
            </a:fld>
            <a:endParaRPr lang="en-US" sz="1300">
              <a:solidFill>
                <a:prstClr val="black"/>
              </a:solidFill>
            </a:endParaRPr>
          </a:p>
        </p:txBody>
      </p:sp>
      <p:sp>
        <p:nvSpPr>
          <p:cNvPr id="524291" name="Rectangle 2"/>
          <p:cNvSpPr>
            <a:spLocks noGrp="1" noRot="1" noChangeAspect="1" noChangeArrowheads="1" noTextEdit="1"/>
          </p:cNvSpPr>
          <p:nvPr>
            <p:ph type="sldImg"/>
          </p:nvPr>
        </p:nvSpPr>
        <p:spPr>
          <a:ln/>
        </p:spPr>
      </p:sp>
      <p:sp>
        <p:nvSpPr>
          <p:cNvPr id="524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72" indent="-302066">
              <a:defRPr>
                <a:solidFill>
                  <a:schemeClr val="tx1"/>
                </a:solidFill>
                <a:latin typeface="Arial" charset="0"/>
              </a:defRPr>
            </a:lvl2pPr>
            <a:lvl3pPr marL="1208265" indent="-241653">
              <a:defRPr>
                <a:solidFill>
                  <a:schemeClr val="tx1"/>
                </a:solidFill>
                <a:latin typeface="Arial" charset="0"/>
              </a:defRPr>
            </a:lvl3pPr>
            <a:lvl4pPr marL="1691571" indent="-241653">
              <a:defRPr>
                <a:solidFill>
                  <a:schemeClr val="tx1"/>
                </a:solidFill>
                <a:latin typeface="Arial" charset="0"/>
              </a:defRPr>
            </a:lvl4pPr>
            <a:lvl5pPr marL="2174878" indent="-241653">
              <a:defRPr>
                <a:solidFill>
                  <a:schemeClr val="tx1"/>
                </a:solidFill>
                <a:latin typeface="Arial" charset="0"/>
              </a:defRPr>
            </a:lvl5pPr>
            <a:lvl6pPr marL="2658184" indent="-241653" fontAlgn="base">
              <a:spcBef>
                <a:spcPct val="0"/>
              </a:spcBef>
              <a:spcAft>
                <a:spcPct val="0"/>
              </a:spcAft>
              <a:defRPr>
                <a:solidFill>
                  <a:schemeClr val="tx1"/>
                </a:solidFill>
                <a:latin typeface="Arial" charset="0"/>
              </a:defRPr>
            </a:lvl6pPr>
            <a:lvl7pPr marL="3141490" indent="-241653" fontAlgn="base">
              <a:spcBef>
                <a:spcPct val="0"/>
              </a:spcBef>
              <a:spcAft>
                <a:spcPct val="0"/>
              </a:spcAft>
              <a:defRPr>
                <a:solidFill>
                  <a:schemeClr val="tx1"/>
                </a:solidFill>
                <a:latin typeface="Arial" charset="0"/>
              </a:defRPr>
            </a:lvl7pPr>
            <a:lvl8pPr marL="3624796" indent="-241653" fontAlgn="base">
              <a:spcBef>
                <a:spcPct val="0"/>
              </a:spcBef>
              <a:spcAft>
                <a:spcPct val="0"/>
              </a:spcAft>
              <a:defRPr>
                <a:solidFill>
                  <a:schemeClr val="tx1"/>
                </a:solidFill>
                <a:latin typeface="Arial" charset="0"/>
              </a:defRPr>
            </a:lvl8pPr>
            <a:lvl9pPr marL="4108102" indent="-241653" fontAlgn="base">
              <a:spcBef>
                <a:spcPct val="0"/>
              </a:spcBef>
              <a:spcAft>
                <a:spcPct val="0"/>
              </a:spcAft>
              <a:defRPr>
                <a:solidFill>
                  <a:schemeClr val="tx1"/>
                </a:solidFill>
                <a:latin typeface="Arial" charset="0"/>
              </a:defRPr>
            </a:lvl9pPr>
          </a:lstStyle>
          <a:p>
            <a:fld id="{E80A21FD-4332-4279-A1BB-9946D4958A1E}" type="slidenum">
              <a:rPr lang="en-US">
                <a:solidFill>
                  <a:prstClr val="black"/>
                </a:solidFill>
                <a:latin typeface="Calibri" pitchFamily="34" charset="0"/>
              </a:rPr>
              <a:pPr/>
              <a:t>3</a:t>
            </a:fld>
            <a:endParaRPr lang="en-US">
              <a:solidFill>
                <a:prstClr val="black"/>
              </a:solidFill>
              <a:latin typeface="Calibri" pitchFamily="34" charset="0"/>
            </a:endParaRPr>
          </a:p>
        </p:txBody>
      </p:sp>
      <p:sp>
        <p:nvSpPr>
          <p:cNvPr id="7065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6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1942FC-8D3C-48FC-B640-5322F0478350}" type="slidenum">
              <a:rPr lang="en-US">
                <a:solidFill>
                  <a:prstClr val="black"/>
                </a:solidFill>
              </a:rPr>
              <a:pPr/>
              <a:t>4</a:t>
            </a:fld>
            <a:endParaRPr lang="en-US">
              <a:solidFill>
                <a:prstClr val="black"/>
              </a:solidFill>
            </a:endParaRPr>
          </a:p>
        </p:txBody>
      </p:sp>
      <p:sp>
        <p:nvSpPr>
          <p:cNvPr id="588802" name="Rectangle 2"/>
          <p:cNvSpPr>
            <a:spLocks noGrp="1" noRot="1" noChangeAspect="1" noChangeArrowheads="1" noTextEdit="1"/>
          </p:cNvSpPr>
          <p:nvPr>
            <p:ph type="sldImg"/>
          </p:nvPr>
        </p:nvSpPr>
        <p:spPr>
          <a:ln/>
        </p:spPr>
      </p:sp>
      <p:sp>
        <p:nvSpPr>
          <p:cNvPr id="5888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72" indent="-302066">
              <a:defRPr>
                <a:solidFill>
                  <a:schemeClr val="tx1"/>
                </a:solidFill>
                <a:latin typeface="Arial" charset="0"/>
              </a:defRPr>
            </a:lvl2pPr>
            <a:lvl3pPr marL="1208265" indent="-241653">
              <a:defRPr>
                <a:solidFill>
                  <a:schemeClr val="tx1"/>
                </a:solidFill>
                <a:latin typeface="Arial" charset="0"/>
              </a:defRPr>
            </a:lvl3pPr>
            <a:lvl4pPr marL="1691571" indent="-241653">
              <a:defRPr>
                <a:solidFill>
                  <a:schemeClr val="tx1"/>
                </a:solidFill>
                <a:latin typeface="Arial" charset="0"/>
              </a:defRPr>
            </a:lvl4pPr>
            <a:lvl5pPr marL="2174878" indent="-241653">
              <a:defRPr>
                <a:solidFill>
                  <a:schemeClr val="tx1"/>
                </a:solidFill>
                <a:latin typeface="Arial" charset="0"/>
              </a:defRPr>
            </a:lvl5pPr>
            <a:lvl6pPr marL="2658184" indent="-241653" fontAlgn="base">
              <a:spcBef>
                <a:spcPct val="0"/>
              </a:spcBef>
              <a:spcAft>
                <a:spcPct val="0"/>
              </a:spcAft>
              <a:defRPr>
                <a:solidFill>
                  <a:schemeClr val="tx1"/>
                </a:solidFill>
                <a:latin typeface="Arial" charset="0"/>
              </a:defRPr>
            </a:lvl6pPr>
            <a:lvl7pPr marL="3141490" indent="-241653" fontAlgn="base">
              <a:spcBef>
                <a:spcPct val="0"/>
              </a:spcBef>
              <a:spcAft>
                <a:spcPct val="0"/>
              </a:spcAft>
              <a:defRPr>
                <a:solidFill>
                  <a:schemeClr val="tx1"/>
                </a:solidFill>
                <a:latin typeface="Arial" charset="0"/>
              </a:defRPr>
            </a:lvl7pPr>
            <a:lvl8pPr marL="3624796" indent="-241653" fontAlgn="base">
              <a:spcBef>
                <a:spcPct val="0"/>
              </a:spcBef>
              <a:spcAft>
                <a:spcPct val="0"/>
              </a:spcAft>
              <a:defRPr>
                <a:solidFill>
                  <a:schemeClr val="tx1"/>
                </a:solidFill>
                <a:latin typeface="Arial" charset="0"/>
              </a:defRPr>
            </a:lvl8pPr>
            <a:lvl9pPr marL="4108102" indent="-241653" fontAlgn="base">
              <a:spcBef>
                <a:spcPct val="0"/>
              </a:spcBef>
              <a:spcAft>
                <a:spcPct val="0"/>
              </a:spcAft>
              <a:defRPr>
                <a:solidFill>
                  <a:schemeClr val="tx1"/>
                </a:solidFill>
                <a:latin typeface="Arial" charset="0"/>
              </a:defRPr>
            </a:lvl9pPr>
          </a:lstStyle>
          <a:p>
            <a:fld id="{39F0112B-C2DF-4F2E-8771-5677323EC406}" type="slidenum">
              <a:rPr lang="en-US">
                <a:solidFill>
                  <a:prstClr val="black"/>
                </a:solidFill>
                <a:latin typeface="Calibri" pitchFamily="34" charset="0"/>
              </a:rPr>
              <a:pPr/>
              <a:t>7</a:t>
            </a:fld>
            <a:endParaRPr lang="en-US">
              <a:solidFill>
                <a:prstClr val="black"/>
              </a:solidFill>
              <a:latin typeface="Calibri" pitchFamily="34" charset="0"/>
            </a:endParaRPr>
          </a:p>
        </p:txBody>
      </p:sp>
      <p:sp>
        <p:nvSpPr>
          <p:cNvPr id="7373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72" indent="-302066">
              <a:defRPr>
                <a:solidFill>
                  <a:schemeClr val="tx1"/>
                </a:solidFill>
                <a:latin typeface="Arial" charset="0"/>
              </a:defRPr>
            </a:lvl2pPr>
            <a:lvl3pPr marL="1208265" indent="-241653">
              <a:defRPr>
                <a:solidFill>
                  <a:schemeClr val="tx1"/>
                </a:solidFill>
                <a:latin typeface="Arial" charset="0"/>
              </a:defRPr>
            </a:lvl3pPr>
            <a:lvl4pPr marL="1691571" indent="-241653">
              <a:defRPr>
                <a:solidFill>
                  <a:schemeClr val="tx1"/>
                </a:solidFill>
                <a:latin typeface="Arial" charset="0"/>
              </a:defRPr>
            </a:lvl4pPr>
            <a:lvl5pPr marL="2174878" indent="-241653">
              <a:defRPr>
                <a:solidFill>
                  <a:schemeClr val="tx1"/>
                </a:solidFill>
                <a:latin typeface="Arial" charset="0"/>
              </a:defRPr>
            </a:lvl5pPr>
            <a:lvl6pPr marL="2658184" indent="-241653" fontAlgn="base">
              <a:spcBef>
                <a:spcPct val="0"/>
              </a:spcBef>
              <a:spcAft>
                <a:spcPct val="0"/>
              </a:spcAft>
              <a:defRPr>
                <a:solidFill>
                  <a:schemeClr val="tx1"/>
                </a:solidFill>
                <a:latin typeface="Arial" charset="0"/>
              </a:defRPr>
            </a:lvl6pPr>
            <a:lvl7pPr marL="3141490" indent="-241653" fontAlgn="base">
              <a:spcBef>
                <a:spcPct val="0"/>
              </a:spcBef>
              <a:spcAft>
                <a:spcPct val="0"/>
              </a:spcAft>
              <a:defRPr>
                <a:solidFill>
                  <a:schemeClr val="tx1"/>
                </a:solidFill>
                <a:latin typeface="Arial" charset="0"/>
              </a:defRPr>
            </a:lvl7pPr>
            <a:lvl8pPr marL="3624796" indent="-241653" fontAlgn="base">
              <a:spcBef>
                <a:spcPct val="0"/>
              </a:spcBef>
              <a:spcAft>
                <a:spcPct val="0"/>
              </a:spcAft>
              <a:defRPr>
                <a:solidFill>
                  <a:schemeClr val="tx1"/>
                </a:solidFill>
                <a:latin typeface="Arial" charset="0"/>
              </a:defRPr>
            </a:lvl8pPr>
            <a:lvl9pPr marL="4108102" indent="-241653" fontAlgn="base">
              <a:spcBef>
                <a:spcPct val="0"/>
              </a:spcBef>
              <a:spcAft>
                <a:spcPct val="0"/>
              </a:spcAft>
              <a:defRPr>
                <a:solidFill>
                  <a:schemeClr val="tx1"/>
                </a:solidFill>
                <a:latin typeface="Arial" charset="0"/>
              </a:defRPr>
            </a:lvl9pPr>
          </a:lstStyle>
          <a:p>
            <a:fld id="{8C72BA6B-7D6B-4EF1-A5C1-D9A45A404A48}" type="slidenum">
              <a:rPr lang="en-US">
                <a:solidFill>
                  <a:prstClr val="black"/>
                </a:solidFill>
                <a:latin typeface="Calibri" pitchFamily="34" charset="0"/>
              </a:rPr>
              <a:pPr/>
              <a:t>8</a:t>
            </a:fld>
            <a:endParaRPr lang="en-US">
              <a:solidFill>
                <a:prstClr val="black"/>
              </a:solidFill>
              <a:latin typeface="Calibri" pitchFamily="34" charset="0"/>
            </a:endParaRPr>
          </a:p>
        </p:txBody>
      </p:sp>
      <p:sp>
        <p:nvSpPr>
          <p:cNvPr id="7577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8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72" indent="-302066">
              <a:defRPr>
                <a:solidFill>
                  <a:schemeClr val="tx1"/>
                </a:solidFill>
                <a:latin typeface="Arial" charset="0"/>
              </a:defRPr>
            </a:lvl2pPr>
            <a:lvl3pPr marL="1208265" indent="-241653">
              <a:defRPr>
                <a:solidFill>
                  <a:schemeClr val="tx1"/>
                </a:solidFill>
                <a:latin typeface="Arial" charset="0"/>
              </a:defRPr>
            </a:lvl3pPr>
            <a:lvl4pPr marL="1691571" indent="-241653">
              <a:defRPr>
                <a:solidFill>
                  <a:schemeClr val="tx1"/>
                </a:solidFill>
                <a:latin typeface="Arial" charset="0"/>
              </a:defRPr>
            </a:lvl4pPr>
            <a:lvl5pPr marL="2174878" indent="-241653">
              <a:defRPr>
                <a:solidFill>
                  <a:schemeClr val="tx1"/>
                </a:solidFill>
                <a:latin typeface="Arial" charset="0"/>
              </a:defRPr>
            </a:lvl5pPr>
            <a:lvl6pPr marL="2658184" indent="-241653" fontAlgn="base">
              <a:spcBef>
                <a:spcPct val="0"/>
              </a:spcBef>
              <a:spcAft>
                <a:spcPct val="0"/>
              </a:spcAft>
              <a:defRPr>
                <a:solidFill>
                  <a:schemeClr val="tx1"/>
                </a:solidFill>
                <a:latin typeface="Arial" charset="0"/>
              </a:defRPr>
            </a:lvl6pPr>
            <a:lvl7pPr marL="3141490" indent="-241653" fontAlgn="base">
              <a:spcBef>
                <a:spcPct val="0"/>
              </a:spcBef>
              <a:spcAft>
                <a:spcPct val="0"/>
              </a:spcAft>
              <a:defRPr>
                <a:solidFill>
                  <a:schemeClr val="tx1"/>
                </a:solidFill>
                <a:latin typeface="Arial" charset="0"/>
              </a:defRPr>
            </a:lvl7pPr>
            <a:lvl8pPr marL="3624796" indent="-241653" fontAlgn="base">
              <a:spcBef>
                <a:spcPct val="0"/>
              </a:spcBef>
              <a:spcAft>
                <a:spcPct val="0"/>
              </a:spcAft>
              <a:defRPr>
                <a:solidFill>
                  <a:schemeClr val="tx1"/>
                </a:solidFill>
                <a:latin typeface="Arial" charset="0"/>
              </a:defRPr>
            </a:lvl8pPr>
            <a:lvl9pPr marL="4108102" indent="-241653" fontAlgn="base">
              <a:spcBef>
                <a:spcPct val="0"/>
              </a:spcBef>
              <a:spcAft>
                <a:spcPct val="0"/>
              </a:spcAft>
              <a:defRPr>
                <a:solidFill>
                  <a:schemeClr val="tx1"/>
                </a:solidFill>
                <a:latin typeface="Arial" charset="0"/>
              </a:defRPr>
            </a:lvl9pPr>
          </a:lstStyle>
          <a:p>
            <a:fld id="{52A75D68-CBC4-470A-93A9-FB0E43BD0F91}" type="slidenum">
              <a:rPr lang="en-US">
                <a:solidFill>
                  <a:prstClr val="black"/>
                </a:solidFill>
                <a:latin typeface="Calibri" pitchFamily="34" charset="0"/>
              </a:rPr>
              <a:pPr/>
              <a:t>9</a:t>
            </a:fld>
            <a:endParaRPr lang="en-US">
              <a:solidFill>
                <a:prstClr val="black"/>
              </a:solidFill>
              <a:latin typeface="Calibri" pitchFamily="34" charset="0"/>
            </a:endParaRPr>
          </a:p>
        </p:txBody>
      </p:sp>
      <p:sp>
        <p:nvSpPr>
          <p:cNvPr id="819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72" indent="-302066">
              <a:defRPr>
                <a:solidFill>
                  <a:schemeClr val="tx1"/>
                </a:solidFill>
                <a:latin typeface="Arial" charset="0"/>
              </a:defRPr>
            </a:lvl2pPr>
            <a:lvl3pPr marL="1208265" indent="-241653">
              <a:defRPr>
                <a:solidFill>
                  <a:schemeClr val="tx1"/>
                </a:solidFill>
                <a:latin typeface="Arial" charset="0"/>
              </a:defRPr>
            </a:lvl3pPr>
            <a:lvl4pPr marL="1691571" indent="-241653">
              <a:defRPr>
                <a:solidFill>
                  <a:schemeClr val="tx1"/>
                </a:solidFill>
                <a:latin typeface="Arial" charset="0"/>
              </a:defRPr>
            </a:lvl4pPr>
            <a:lvl5pPr marL="2174878" indent="-241653">
              <a:defRPr>
                <a:solidFill>
                  <a:schemeClr val="tx1"/>
                </a:solidFill>
                <a:latin typeface="Arial" charset="0"/>
              </a:defRPr>
            </a:lvl5pPr>
            <a:lvl6pPr marL="2658184" indent="-241653" fontAlgn="base">
              <a:spcBef>
                <a:spcPct val="0"/>
              </a:spcBef>
              <a:spcAft>
                <a:spcPct val="0"/>
              </a:spcAft>
              <a:defRPr>
                <a:solidFill>
                  <a:schemeClr val="tx1"/>
                </a:solidFill>
                <a:latin typeface="Arial" charset="0"/>
              </a:defRPr>
            </a:lvl6pPr>
            <a:lvl7pPr marL="3141490" indent="-241653" fontAlgn="base">
              <a:spcBef>
                <a:spcPct val="0"/>
              </a:spcBef>
              <a:spcAft>
                <a:spcPct val="0"/>
              </a:spcAft>
              <a:defRPr>
                <a:solidFill>
                  <a:schemeClr val="tx1"/>
                </a:solidFill>
                <a:latin typeface="Arial" charset="0"/>
              </a:defRPr>
            </a:lvl7pPr>
            <a:lvl8pPr marL="3624796" indent="-241653" fontAlgn="base">
              <a:spcBef>
                <a:spcPct val="0"/>
              </a:spcBef>
              <a:spcAft>
                <a:spcPct val="0"/>
              </a:spcAft>
              <a:defRPr>
                <a:solidFill>
                  <a:schemeClr val="tx1"/>
                </a:solidFill>
                <a:latin typeface="Arial" charset="0"/>
              </a:defRPr>
            </a:lvl8pPr>
            <a:lvl9pPr marL="4108102" indent="-241653" fontAlgn="base">
              <a:spcBef>
                <a:spcPct val="0"/>
              </a:spcBef>
              <a:spcAft>
                <a:spcPct val="0"/>
              </a:spcAft>
              <a:defRPr>
                <a:solidFill>
                  <a:schemeClr val="tx1"/>
                </a:solidFill>
                <a:latin typeface="Arial" charset="0"/>
              </a:defRPr>
            </a:lvl9pPr>
          </a:lstStyle>
          <a:p>
            <a:fld id="{ECFF491F-402B-40F0-80AB-1CABDE87BB7E}" type="slidenum">
              <a:rPr lang="en-US">
                <a:solidFill>
                  <a:prstClr val="black"/>
                </a:solidFill>
                <a:latin typeface="Calibri" pitchFamily="34" charset="0"/>
              </a:rPr>
              <a:pPr/>
              <a:t>10</a:t>
            </a:fld>
            <a:endParaRPr lang="en-US">
              <a:solidFill>
                <a:prstClr val="black"/>
              </a:solidFill>
              <a:latin typeface="Calibri" pitchFamily="34" charset="0"/>
            </a:endParaRPr>
          </a:p>
        </p:txBody>
      </p:sp>
      <p:sp>
        <p:nvSpPr>
          <p:cNvPr id="7782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8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8B34174-4A35-4240-8BE0-F03549AD441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10210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CAA8597-8810-49AB-83D8-EC72A261AD8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08241147"/>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pPr fontAlgn="base">
              <a:spcBef>
                <a:spcPct val="0"/>
              </a:spcBef>
              <a:spcAft>
                <a:spcPct val="0"/>
              </a:spcAft>
            </a:pPr>
            <a:fld id="{BD626370-87FB-43F9-998E-F3F905FBCDBF}" type="slidenum">
              <a:rPr lang="en-US">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472870535"/>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pPr fontAlgn="base">
              <a:spcBef>
                <a:spcPct val="0"/>
              </a:spcBef>
              <a:spcAft>
                <a:spcPct val="0"/>
              </a:spcAft>
            </a:pPr>
            <a:fld id="{600B3C0B-5B19-4890-A711-E4D7158E9094}" type="slidenum">
              <a:rPr lang="en-US">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767398986"/>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815111035"/>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03B69D66-CFD7-40C0-9B13-0CA7D2CF39C8}"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59431436"/>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45E7B4C1-164F-435A-BB34-56FC6077321E}"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085243041"/>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FDA955CE-BB27-479C-8B6D-A09112754BA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074800142"/>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F2504651-CC09-4F11-A1FF-BCCA86DAE33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568664614"/>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2E81FCAB-DE3F-4FEB-A06E-E66AE37F8B7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7641664"/>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19ADC074-5164-4CFE-B020-19F986E825E8}"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382239895"/>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54E962CB-DDF6-4493-8F94-946DDA2F348A}"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375488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CF1FED1-225B-454A-910A-C71FD713FE2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04157579"/>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EC1C5816-650D-4E97-A9AA-656D2CD13B5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937642949"/>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DC108C57-591E-4184-B1FA-6FD77F5DA329}"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17630973"/>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2A40B68D-20E0-42E8-800D-4AE124B1DC36}"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685389909"/>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951D635-A582-43C3-A1F6-92633A9D5786}"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718150349"/>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7F470D6A-BBC0-4D26-8CDE-0716BFDA4A48}"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20457023"/>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D0877136-D698-4127-BF00-DE02F2CE948B}" type="slidenum">
              <a:rPr lang="en-US"/>
              <a:pPr>
                <a:defRPr/>
              </a:pPr>
              <a:t>‹#›</a:t>
            </a:fld>
            <a:endParaRPr lang="en-US"/>
          </a:p>
        </p:txBody>
      </p:sp>
    </p:spTree>
    <p:extLst>
      <p:ext uri="{BB962C8B-B14F-4D97-AF65-F5344CB8AC3E}">
        <p14:creationId xmlns:p14="http://schemas.microsoft.com/office/powerpoint/2010/main" val="2304230484"/>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F5CC4C53-9A3D-4F3B-9A78-182D7A0D3F19}" type="slidenum">
              <a:rPr lang="en-US"/>
              <a:pPr>
                <a:defRPr/>
              </a:pPr>
              <a:t>‹#›</a:t>
            </a:fld>
            <a:endParaRPr lang="en-US"/>
          </a:p>
        </p:txBody>
      </p:sp>
    </p:spTree>
    <p:extLst>
      <p:ext uri="{BB962C8B-B14F-4D97-AF65-F5344CB8AC3E}">
        <p14:creationId xmlns:p14="http://schemas.microsoft.com/office/powerpoint/2010/main" val="2465903295"/>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EA12F338-E773-42FE-B981-180F574039FF}" type="slidenum">
              <a:rPr lang="en-US"/>
              <a:pPr>
                <a:defRPr/>
              </a:pPr>
              <a:t>‹#›</a:t>
            </a:fld>
            <a:endParaRPr lang="en-US"/>
          </a:p>
        </p:txBody>
      </p:sp>
    </p:spTree>
    <p:extLst>
      <p:ext uri="{BB962C8B-B14F-4D97-AF65-F5344CB8AC3E}">
        <p14:creationId xmlns:p14="http://schemas.microsoft.com/office/powerpoint/2010/main" val="401380601"/>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AE736AB6-4080-4953-A1C3-549A4D8F2D10}" type="slidenum">
              <a:rPr lang="en-US"/>
              <a:pPr>
                <a:defRPr/>
              </a:pPr>
              <a:t>‹#›</a:t>
            </a:fld>
            <a:endParaRPr lang="en-US"/>
          </a:p>
        </p:txBody>
      </p:sp>
    </p:spTree>
    <p:extLst>
      <p:ext uri="{BB962C8B-B14F-4D97-AF65-F5344CB8AC3E}">
        <p14:creationId xmlns:p14="http://schemas.microsoft.com/office/powerpoint/2010/main" val="1107626097"/>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8"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9"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77529B19-3B48-4DD9-98A9-BC4974CF62DA}" type="slidenum">
              <a:rPr lang="en-US"/>
              <a:pPr>
                <a:defRPr/>
              </a:pPr>
              <a:t>‹#›</a:t>
            </a:fld>
            <a:endParaRPr lang="en-US"/>
          </a:p>
        </p:txBody>
      </p:sp>
    </p:spTree>
    <p:extLst>
      <p:ext uri="{BB962C8B-B14F-4D97-AF65-F5344CB8AC3E}">
        <p14:creationId xmlns:p14="http://schemas.microsoft.com/office/powerpoint/2010/main" val="11540312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5FB7418-C897-457B-AE3B-7AF8C2776FC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74747724"/>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4"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EC6E5ECB-1E89-4130-ACE7-1ED8DF9193BA}" type="slidenum">
              <a:rPr lang="en-US"/>
              <a:pPr>
                <a:defRPr/>
              </a:pPr>
              <a:t>‹#›</a:t>
            </a:fld>
            <a:endParaRPr lang="en-US"/>
          </a:p>
        </p:txBody>
      </p:sp>
    </p:spTree>
    <p:extLst>
      <p:ext uri="{BB962C8B-B14F-4D97-AF65-F5344CB8AC3E}">
        <p14:creationId xmlns:p14="http://schemas.microsoft.com/office/powerpoint/2010/main" val="1094521285"/>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3"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4"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68DAAA57-31B6-4905-9C0A-95179208F3B8}" type="slidenum">
              <a:rPr lang="en-US"/>
              <a:pPr>
                <a:defRPr/>
              </a:pPr>
              <a:t>‹#›</a:t>
            </a:fld>
            <a:endParaRPr lang="en-US"/>
          </a:p>
        </p:txBody>
      </p:sp>
    </p:spTree>
    <p:extLst>
      <p:ext uri="{BB962C8B-B14F-4D97-AF65-F5344CB8AC3E}">
        <p14:creationId xmlns:p14="http://schemas.microsoft.com/office/powerpoint/2010/main" val="1219902344"/>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94713004-0716-4504-A442-56ADA267D9BB}" type="slidenum">
              <a:rPr lang="en-US"/>
              <a:pPr>
                <a:defRPr/>
              </a:pPr>
              <a:t>‹#›</a:t>
            </a:fld>
            <a:endParaRPr lang="en-US"/>
          </a:p>
        </p:txBody>
      </p:sp>
    </p:spTree>
    <p:extLst>
      <p:ext uri="{BB962C8B-B14F-4D97-AF65-F5344CB8AC3E}">
        <p14:creationId xmlns:p14="http://schemas.microsoft.com/office/powerpoint/2010/main" val="793644012"/>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F627CFD4-5B75-4196-9CB0-36B44B6B89AC}" type="slidenum">
              <a:rPr lang="en-US"/>
              <a:pPr>
                <a:defRPr/>
              </a:pPr>
              <a:t>‹#›</a:t>
            </a:fld>
            <a:endParaRPr lang="en-US"/>
          </a:p>
        </p:txBody>
      </p:sp>
    </p:spTree>
    <p:extLst>
      <p:ext uri="{BB962C8B-B14F-4D97-AF65-F5344CB8AC3E}">
        <p14:creationId xmlns:p14="http://schemas.microsoft.com/office/powerpoint/2010/main" val="2911308309"/>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938A911B-4B2B-453E-8577-4ECE20C34F41}" type="slidenum">
              <a:rPr lang="en-US"/>
              <a:pPr>
                <a:defRPr/>
              </a:pPr>
              <a:t>‹#›</a:t>
            </a:fld>
            <a:endParaRPr lang="en-US"/>
          </a:p>
        </p:txBody>
      </p:sp>
    </p:spTree>
    <p:extLst>
      <p:ext uri="{BB962C8B-B14F-4D97-AF65-F5344CB8AC3E}">
        <p14:creationId xmlns:p14="http://schemas.microsoft.com/office/powerpoint/2010/main" val="1526759948"/>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106831C7-F4D0-4891-A7B5-F9B51C03E5E4}" type="slidenum">
              <a:rPr lang="en-US"/>
              <a:pPr>
                <a:defRPr/>
              </a:pPr>
              <a:t>‹#›</a:t>
            </a:fld>
            <a:endParaRPr lang="en-US"/>
          </a:p>
        </p:txBody>
      </p:sp>
    </p:spTree>
    <p:extLst>
      <p:ext uri="{BB962C8B-B14F-4D97-AF65-F5344CB8AC3E}">
        <p14:creationId xmlns:p14="http://schemas.microsoft.com/office/powerpoint/2010/main" val="4248318782"/>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4"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A94F9946-C840-497F-BEAA-39EE8307BB7F}" type="slidenum">
              <a:rPr lang="en-US"/>
              <a:pPr>
                <a:defRPr/>
              </a:pPr>
              <a:t>‹#›</a:t>
            </a:fld>
            <a:endParaRPr lang="en-US"/>
          </a:p>
        </p:txBody>
      </p:sp>
    </p:spTree>
    <p:extLst>
      <p:ext uri="{BB962C8B-B14F-4D97-AF65-F5344CB8AC3E}">
        <p14:creationId xmlns:p14="http://schemas.microsoft.com/office/powerpoint/2010/main" val="751002638"/>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5CEC9F9C-E8D8-4ADC-BDD2-05549919996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615379591"/>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5E8DC897-FA3C-4ED0-BF68-05B199E9D87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627657144"/>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9EA0CEDA-1394-46DD-82C0-1919DF92BEA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3741686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F0B388B-1C56-4479-9F76-6D9125AAD2F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84494561"/>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1835C611-F834-4D4F-A0FC-6A7237343BC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393212688"/>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27FF13CB-9808-47D6-99DE-8A9B4148BDC4}"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722612101"/>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E9EC47A4-78E8-4E1A-945A-51239A3EEE6A}"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276731914"/>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DC6F6F65-F24B-402A-BB6C-9A04E0B296B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915456657"/>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264ADB76-A28D-4ECE-BCF8-092AAB7EE33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471225594"/>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00121559-8159-4122-9E59-B6F35765B44A}"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988554389"/>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557AF0B-D03B-41FF-84B3-008F9E413FF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582773770"/>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46853FDD-B656-4511-9570-FB85DFB7C48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896493179"/>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D0877136-D698-4127-BF00-DE02F2CE948B}" type="slidenum">
              <a:rPr lang="en-US"/>
              <a:pPr>
                <a:defRPr/>
              </a:pPr>
              <a:t>‹#›</a:t>
            </a:fld>
            <a:endParaRPr lang="en-US"/>
          </a:p>
        </p:txBody>
      </p:sp>
    </p:spTree>
    <p:extLst>
      <p:ext uri="{BB962C8B-B14F-4D97-AF65-F5344CB8AC3E}">
        <p14:creationId xmlns:p14="http://schemas.microsoft.com/office/powerpoint/2010/main" val="1668570034"/>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F5CC4C53-9A3D-4F3B-9A78-182D7A0D3F19}" type="slidenum">
              <a:rPr lang="en-US"/>
              <a:pPr>
                <a:defRPr/>
              </a:pPr>
              <a:t>‹#›</a:t>
            </a:fld>
            <a:endParaRPr lang="en-US"/>
          </a:p>
        </p:txBody>
      </p:sp>
    </p:spTree>
    <p:extLst>
      <p:ext uri="{BB962C8B-B14F-4D97-AF65-F5344CB8AC3E}">
        <p14:creationId xmlns:p14="http://schemas.microsoft.com/office/powerpoint/2010/main" val="27643130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lgn="ct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2DFB8B8B-2455-4DDE-B760-707A69E2D516}" type="slidenum">
              <a:rPr lang="en-US"/>
              <a:pPr>
                <a:defRPr/>
              </a:pPr>
              <a:t>‹#›</a:t>
            </a:fld>
            <a:endParaRPr lang="en-US"/>
          </a:p>
        </p:txBody>
      </p:sp>
    </p:spTree>
    <p:extLst>
      <p:ext uri="{BB962C8B-B14F-4D97-AF65-F5344CB8AC3E}">
        <p14:creationId xmlns:p14="http://schemas.microsoft.com/office/powerpoint/2010/main" val="2282866294"/>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EA12F338-E773-42FE-B981-180F574039FF}" type="slidenum">
              <a:rPr lang="en-US"/>
              <a:pPr>
                <a:defRPr/>
              </a:pPr>
              <a:t>‹#›</a:t>
            </a:fld>
            <a:endParaRPr lang="en-US"/>
          </a:p>
        </p:txBody>
      </p:sp>
    </p:spTree>
    <p:extLst>
      <p:ext uri="{BB962C8B-B14F-4D97-AF65-F5344CB8AC3E}">
        <p14:creationId xmlns:p14="http://schemas.microsoft.com/office/powerpoint/2010/main" val="4068110183"/>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AE736AB6-4080-4953-A1C3-549A4D8F2D10}" type="slidenum">
              <a:rPr lang="en-US"/>
              <a:pPr>
                <a:defRPr/>
              </a:pPr>
              <a:t>‹#›</a:t>
            </a:fld>
            <a:endParaRPr lang="en-US"/>
          </a:p>
        </p:txBody>
      </p:sp>
    </p:spTree>
    <p:extLst>
      <p:ext uri="{BB962C8B-B14F-4D97-AF65-F5344CB8AC3E}">
        <p14:creationId xmlns:p14="http://schemas.microsoft.com/office/powerpoint/2010/main" val="4248347388"/>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8"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9"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77529B19-3B48-4DD9-98A9-BC4974CF62DA}" type="slidenum">
              <a:rPr lang="en-US"/>
              <a:pPr>
                <a:defRPr/>
              </a:pPr>
              <a:t>‹#›</a:t>
            </a:fld>
            <a:endParaRPr lang="en-US"/>
          </a:p>
        </p:txBody>
      </p:sp>
    </p:spTree>
    <p:extLst>
      <p:ext uri="{BB962C8B-B14F-4D97-AF65-F5344CB8AC3E}">
        <p14:creationId xmlns:p14="http://schemas.microsoft.com/office/powerpoint/2010/main" val="881227817"/>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4"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EC6E5ECB-1E89-4130-ACE7-1ED8DF9193BA}" type="slidenum">
              <a:rPr lang="en-US"/>
              <a:pPr>
                <a:defRPr/>
              </a:pPr>
              <a:t>‹#›</a:t>
            </a:fld>
            <a:endParaRPr lang="en-US"/>
          </a:p>
        </p:txBody>
      </p:sp>
    </p:spTree>
    <p:extLst>
      <p:ext uri="{BB962C8B-B14F-4D97-AF65-F5344CB8AC3E}">
        <p14:creationId xmlns:p14="http://schemas.microsoft.com/office/powerpoint/2010/main" val="3516883788"/>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3"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4"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68DAAA57-31B6-4905-9C0A-95179208F3B8}" type="slidenum">
              <a:rPr lang="en-US"/>
              <a:pPr>
                <a:defRPr/>
              </a:pPr>
              <a:t>‹#›</a:t>
            </a:fld>
            <a:endParaRPr lang="en-US"/>
          </a:p>
        </p:txBody>
      </p:sp>
    </p:spTree>
    <p:extLst>
      <p:ext uri="{BB962C8B-B14F-4D97-AF65-F5344CB8AC3E}">
        <p14:creationId xmlns:p14="http://schemas.microsoft.com/office/powerpoint/2010/main" val="2064533461"/>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94713004-0716-4504-A442-56ADA267D9BB}" type="slidenum">
              <a:rPr lang="en-US"/>
              <a:pPr>
                <a:defRPr/>
              </a:pPr>
              <a:t>‹#›</a:t>
            </a:fld>
            <a:endParaRPr lang="en-US"/>
          </a:p>
        </p:txBody>
      </p:sp>
    </p:spTree>
    <p:extLst>
      <p:ext uri="{BB962C8B-B14F-4D97-AF65-F5344CB8AC3E}">
        <p14:creationId xmlns:p14="http://schemas.microsoft.com/office/powerpoint/2010/main" val="1307068808"/>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F627CFD4-5B75-4196-9CB0-36B44B6B89AC}" type="slidenum">
              <a:rPr lang="en-US"/>
              <a:pPr>
                <a:defRPr/>
              </a:pPr>
              <a:t>‹#›</a:t>
            </a:fld>
            <a:endParaRPr lang="en-US"/>
          </a:p>
        </p:txBody>
      </p:sp>
    </p:spTree>
    <p:extLst>
      <p:ext uri="{BB962C8B-B14F-4D97-AF65-F5344CB8AC3E}">
        <p14:creationId xmlns:p14="http://schemas.microsoft.com/office/powerpoint/2010/main" val="1085218401"/>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938A911B-4B2B-453E-8577-4ECE20C34F41}" type="slidenum">
              <a:rPr lang="en-US"/>
              <a:pPr>
                <a:defRPr/>
              </a:pPr>
              <a:t>‹#›</a:t>
            </a:fld>
            <a:endParaRPr lang="en-US"/>
          </a:p>
        </p:txBody>
      </p:sp>
    </p:spTree>
    <p:extLst>
      <p:ext uri="{BB962C8B-B14F-4D97-AF65-F5344CB8AC3E}">
        <p14:creationId xmlns:p14="http://schemas.microsoft.com/office/powerpoint/2010/main" val="3575214823"/>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106831C7-F4D0-4891-A7B5-F9B51C03E5E4}" type="slidenum">
              <a:rPr lang="en-US"/>
              <a:pPr>
                <a:defRPr/>
              </a:pPr>
              <a:t>‹#›</a:t>
            </a:fld>
            <a:endParaRPr lang="en-US"/>
          </a:p>
        </p:txBody>
      </p:sp>
    </p:spTree>
    <p:extLst>
      <p:ext uri="{BB962C8B-B14F-4D97-AF65-F5344CB8AC3E}">
        <p14:creationId xmlns:p14="http://schemas.microsoft.com/office/powerpoint/2010/main" val="1632922339"/>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4"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A94F9946-C840-497F-BEAA-39EE8307BB7F}" type="slidenum">
              <a:rPr lang="en-US"/>
              <a:pPr>
                <a:defRPr/>
              </a:pPr>
              <a:t>‹#›</a:t>
            </a:fld>
            <a:endParaRPr lang="en-US"/>
          </a:p>
        </p:txBody>
      </p:sp>
    </p:spTree>
    <p:extLst>
      <p:ext uri="{BB962C8B-B14F-4D97-AF65-F5344CB8AC3E}">
        <p14:creationId xmlns:p14="http://schemas.microsoft.com/office/powerpoint/2010/main" val="12825867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lgn="ct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5B00EC87-7D4C-429A-9CEE-19FCDC2986C2}" type="slidenum">
              <a:rPr lang="en-US"/>
              <a:pPr>
                <a:defRPr/>
              </a:pPr>
              <a:t>‹#›</a:t>
            </a:fld>
            <a:endParaRPr lang="en-US"/>
          </a:p>
        </p:txBody>
      </p:sp>
    </p:spTree>
    <p:extLst>
      <p:ext uri="{BB962C8B-B14F-4D97-AF65-F5344CB8AC3E}">
        <p14:creationId xmlns:p14="http://schemas.microsoft.com/office/powerpoint/2010/main" val="3089008164"/>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611575"/>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5791974"/>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pPr fontAlgn="base">
              <a:spcBef>
                <a:spcPct val="0"/>
              </a:spcBef>
              <a:spcAft>
                <a:spcPct val="0"/>
              </a:spcAft>
            </a:pPr>
            <a:fld id="{0C508850-C2BD-44B5-9423-5F707CE53C9E}" type="slidenum">
              <a:rPr lang="en-US">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1117685316"/>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pPr fontAlgn="base">
              <a:spcBef>
                <a:spcPct val="0"/>
              </a:spcBef>
              <a:spcAft>
                <a:spcPct val="0"/>
              </a:spcAft>
            </a:pPr>
            <a:fld id="{C403833D-EEB5-4309-A621-9FF32520409E}" type="slidenum">
              <a:rPr lang="en-US">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1758102373"/>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5225"/>
            <a:ext cx="2133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8" name="Footer Placeholder 7"/>
          <p:cNvSpPr>
            <a:spLocks noGrp="1"/>
          </p:cNvSpPr>
          <p:nvPr>
            <p:ph type="ftr" sz="quarter" idx="11"/>
          </p:nvPr>
        </p:nvSpPr>
        <p:spPr>
          <a:xfrm>
            <a:off x="3124200" y="6245225"/>
            <a:ext cx="2895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9" name="Slide Number Placeholder 8"/>
          <p:cNvSpPr>
            <a:spLocks noGrp="1"/>
          </p:cNvSpPr>
          <p:nvPr>
            <p:ph type="sldNum" sz="quarter" idx="12"/>
          </p:nvPr>
        </p:nvSpPr>
        <p:spPr>
          <a:xfrm>
            <a:off x="6553200" y="6245225"/>
            <a:ext cx="2133600" cy="476250"/>
          </a:xfrm>
          <a:prstGeom prst="rect">
            <a:avLst/>
          </a:prstGeom>
        </p:spPr>
        <p:txBody>
          <a:bodyPr/>
          <a:lstStyle>
            <a:lvl1pPr>
              <a:defRPr/>
            </a:lvl1pPr>
          </a:lstStyle>
          <a:p>
            <a:pPr fontAlgn="base">
              <a:spcBef>
                <a:spcPct val="0"/>
              </a:spcBef>
              <a:spcAft>
                <a:spcPct val="0"/>
              </a:spcAft>
            </a:pPr>
            <a:fld id="{4D465696-5F2C-4E41-8710-6061A15B66AE}" type="slidenum">
              <a:rPr lang="en-US">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3214463384"/>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245225"/>
            <a:ext cx="2133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4" name="Footer Placeholder 3"/>
          <p:cNvSpPr>
            <a:spLocks noGrp="1"/>
          </p:cNvSpPr>
          <p:nvPr>
            <p:ph type="ftr" sz="quarter" idx="11"/>
          </p:nvPr>
        </p:nvSpPr>
        <p:spPr>
          <a:xfrm>
            <a:off x="3124200" y="6245225"/>
            <a:ext cx="2895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5" name="Slide Number Placeholder 4"/>
          <p:cNvSpPr>
            <a:spLocks noGrp="1"/>
          </p:cNvSpPr>
          <p:nvPr>
            <p:ph type="sldNum" sz="quarter" idx="12"/>
          </p:nvPr>
        </p:nvSpPr>
        <p:spPr>
          <a:xfrm>
            <a:off x="6553200" y="6245225"/>
            <a:ext cx="2133600" cy="476250"/>
          </a:xfrm>
          <a:prstGeom prst="rect">
            <a:avLst/>
          </a:prstGeom>
        </p:spPr>
        <p:txBody>
          <a:bodyPr/>
          <a:lstStyle>
            <a:lvl1pPr>
              <a:defRPr/>
            </a:lvl1pPr>
          </a:lstStyle>
          <a:p>
            <a:pPr fontAlgn="base">
              <a:spcBef>
                <a:spcPct val="0"/>
              </a:spcBef>
              <a:spcAft>
                <a:spcPct val="0"/>
              </a:spcAft>
            </a:pPr>
            <a:fld id="{BF6378C0-CB4B-4844-8DCA-397DABC638A0}" type="slidenum">
              <a:rPr lang="en-US">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549049490"/>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245225"/>
            <a:ext cx="2133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3" name="Footer Placeholder 2"/>
          <p:cNvSpPr>
            <a:spLocks noGrp="1"/>
          </p:cNvSpPr>
          <p:nvPr>
            <p:ph type="ftr" sz="quarter" idx="11"/>
          </p:nvPr>
        </p:nvSpPr>
        <p:spPr>
          <a:xfrm>
            <a:off x="3124200" y="6245225"/>
            <a:ext cx="2895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4" name="Slide Number Placeholder 3"/>
          <p:cNvSpPr>
            <a:spLocks noGrp="1"/>
          </p:cNvSpPr>
          <p:nvPr>
            <p:ph type="sldNum" sz="quarter" idx="12"/>
          </p:nvPr>
        </p:nvSpPr>
        <p:spPr>
          <a:xfrm>
            <a:off x="6553200" y="6245225"/>
            <a:ext cx="2133600" cy="476250"/>
          </a:xfrm>
          <a:prstGeom prst="rect">
            <a:avLst/>
          </a:prstGeom>
        </p:spPr>
        <p:txBody>
          <a:bodyPr/>
          <a:lstStyle>
            <a:lvl1pPr>
              <a:defRPr/>
            </a:lvl1pPr>
          </a:lstStyle>
          <a:p>
            <a:pPr fontAlgn="base">
              <a:spcBef>
                <a:spcPct val="0"/>
              </a:spcBef>
              <a:spcAft>
                <a:spcPct val="0"/>
              </a:spcAft>
            </a:pPr>
            <a:fld id="{27251EEA-E3FF-4552-BE8D-B9BA3D63D81D}" type="slidenum">
              <a:rPr lang="en-US">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4291903905"/>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pPr fontAlgn="base">
              <a:spcBef>
                <a:spcPct val="0"/>
              </a:spcBef>
              <a:spcAft>
                <a:spcPct val="0"/>
              </a:spcAft>
            </a:pPr>
            <a:fld id="{A5E6C8CB-80CE-4DAD-B0BC-6327A32886BC}" type="slidenum">
              <a:rPr lang="en-US">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868533860"/>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pPr fontAlgn="base">
              <a:spcBef>
                <a:spcPct val="0"/>
              </a:spcBef>
              <a:spcAft>
                <a:spcPct val="0"/>
              </a:spcAft>
            </a:pPr>
            <a:fld id="{3FA83E19-94F4-45F6-A0AF-61A9C80F68A3}" type="slidenum">
              <a:rPr lang="en-US">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1968597334"/>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pPr fontAlgn="base">
              <a:spcBef>
                <a:spcPct val="0"/>
              </a:spcBef>
              <a:spcAft>
                <a:spcPct val="0"/>
              </a:spcAft>
            </a:pPr>
            <a:fld id="{BD626370-87FB-43F9-998E-F3F905FBCDBF}" type="slidenum">
              <a:rPr lang="en-US">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16677762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lgn="ct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4885BAB9-5699-44C3-A3FB-50EADA2B8C9C}" type="slidenum">
              <a:rPr lang="en-US"/>
              <a:pPr>
                <a:defRPr/>
              </a:pPr>
              <a:t>‹#›</a:t>
            </a:fld>
            <a:endParaRPr lang="en-US"/>
          </a:p>
        </p:txBody>
      </p:sp>
    </p:spTree>
    <p:extLst>
      <p:ext uri="{BB962C8B-B14F-4D97-AF65-F5344CB8AC3E}">
        <p14:creationId xmlns:p14="http://schemas.microsoft.com/office/powerpoint/2010/main" val="1902553008"/>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pPr fontAlgn="base">
              <a:spcBef>
                <a:spcPct val="0"/>
              </a:spcBef>
              <a:spcAft>
                <a:spcPct val="0"/>
              </a:spcAft>
            </a:pPr>
            <a:fld id="{600B3C0B-5B19-4890-A711-E4D7158E9094}" type="slidenum">
              <a:rPr lang="en-US">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4186200721"/>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508852421"/>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C4EF5A84-54B9-40CD-811D-98574FC38004}" type="slidenum">
              <a:rPr lang="en-US"/>
              <a:pPr>
                <a:defRPr/>
              </a:pPr>
              <a:t>‹#›</a:t>
            </a:fld>
            <a:endParaRPr lang="en-US"/>
          </a:p>
        </p:txBody>
      </p:sp>
    </p:spTree>
    <p:extLst>
      <p:ext uri="{BB962C8B-B14F-4D97-AF65-F5344CB8AC3E}">
        <p14:creationId xmlns:p14="http://schemas.microsoft.com/office/powerpoint/2010/main" val="1577252272"/>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80CC2CDA-0569-42ED-9025-9F2111F6E756}" type="slidenum">
              <a:rPr lang="en-US"/>
              <a:pPr>
                <a:defRPr/>
              </a:pPr>
              <a:t>‹#›</a:t>
            </a:fld>
            <a:endParaRPr lang="en-US"/>
          </a:p>
        </p:txBody>
      </p:sp>
    </p:spTree>
    <p:extLst>
      <p:ext uri="{BB962C8B-B14F-4D97-AF65-F5344CB8AC3E}">
        <p14:creationId xmlns:p14="http://schemas.microsoft.com/office/powerpoint/2010/main" val="1481667091"/>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313E5A66-FFCF-42C6-9623-C51297E98317}" type="slidenum">
              <a:rPr lang="en-US"/>
              <a:pPr>
                <a:defRPr/>
              </a:pPr>
              <a:t>‹#›</a:t>
            </a:fld>
            <a:endParaRPr lang="en-US"/>
          </a:p>
        </p:txBody>
      </p:sp>
    </p:spTree>
    <p:extLst>
      <p:ext uri="{BB962C8B-B14F-4D97-AF65-F5344CB8AC3E}">
        <p14:creationId xmlns:p14="http://schemas.microsoft.com/office/powerpoint/2010/main" val="746124274"/>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B9ABABA1-1C25-452C-948B-BA21B445C37F}" type="slidenum">
              <a:rPr lang="en-US"/>
              <a:pPr>
                <a:defRPr/>
              </a:pPr>
              <a:t>‹#›</a:t>
            </a:fld>
            <a:endParaRPr lang="en-US"/>
          </a:p>
        </p:txBody>
      </p:sp>
    </p:spTree>
    <p:extLst>
      <p:ext uri="{BB962C8B-B14F-4D97-AF65-F5344CB8AC3E}">
        <p14:creationId xmlns:p14="http://schemas.microsoft.com/office/powerpoint/2010/main" val="2636656954"/>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8"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9"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1D5F99F7-84A4-49C6-9303-5AA8ECB42865}" type="slidenum">
              <a:rPr lang="en-US"/>
              <a:pPr>
                <a:defRPr/>
              </a:pPr>
              <a:t>‹#›</a:t>
            </a:fld>
            <a:endParaRPr lang="en-US"/>
          </a:p>
        </p:txBody>
      </p:sp>
    </p:spTree>
    <p:extLst>
      <p:ext uri="{BB962C8B-B14F-4D97-AF65-F5344CB8AC3E}">
        <p14:creationId xmlns:p14="http://schemas.microsoft.com/office/powerpoint/2010/main" val="1557602691"/>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4"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08DA2393-7317-4BF2-B82B-68AFF1E63869}" type="slidenum">
              <a:rPr lang="en-US"/>
              <a:pPr>
                <a:defRPr/>
              </a:pPr>
              <a:t>‹#›</a:t>
            </a:fld>
            <a:endParaRPr lang="en-US"/>
          </a:p>
        </p:txBody>
      </p:sp>
    </p:spTree>
    <p:extLst>
      <p:ext uri="{BB962C8B-B14F-4D97-AF65-F5344CB8AC3E}">
        <p14:creationId xmlns:p14="http://schemas.microsoft.com/office/powerpoint/2010/main" val="3422205499"/>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3"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4"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993D7927-8118-4178-925B-03FC275FBDAD}" type="slidenum">
              <a:rPr lang="en-US"/>
              <a:pPr>
                <a:defRPr/>
              </a:pPr>
              <a:t>‹#›</a:t>
            </a:fld>
            <a:endParaRPr lang="en-US"/>
          </a:p>
        </p:txBody>
      </p:sp>
    </p:spTree>
    <p:extLst>
      <p:ext uri="{BB962C8B-B14F-4D97-AF65-F5344CB8AC3E}">
        <p14:creationId xmlns:p14="http://schemas.microsoft.com/office/powerpoint/2010/main" val="3345450987"/>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35AA0680-CC1F-498E-92A0-7C344E81D4CC}" type="slidenum">
              <a:rPr lang="en-US"/>
              <a:pPr>
                <a:defRPr/>
              </a:pPr>
              <a:t>‹#›</a:t>
            </a:fld>
            <a:endParaRPr lang="en-US"/>
          </a:p>
        </p:txBody>
      </p:sp>
    </p:spTree>
    <p:extLst>
      <p:ext uri="{BB962C8B-B14F-4D97-AF65-F5344CB8AC3E}">
        <p14:creationId xmlns:p14="http://schemas.microsoft.com/office/powerpoint/2010/main" val="4047055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lgn="ct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1802BCC3-E186-4250-AB9E-1FE5D91E1A37}" type="slidenum">
              <a:rPr lang="en-US"/>
              <a:pPr>
                <a:defRPr/>
              </a:pPr>
              <a:t>‹#›</a:t>
            </a:fld>
            <a:endParaRPr lang="en-US"/>
          </a:p>
        </p:txBody>
      </p:sp>
    </p:spTree>
    <p:extLst>
      <p:ext uri="{BB962C8B-B14F-4D97-AF65-F5344CB8AC3E}">
        <p14:creationId xmlns:p14="http://schemas.microsoft.com/office/powerpoint/2010/main" val="2140937638"/>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49625605-1551-4433-9DA0-077E211944A1}" type="slidenum">
              <a:rPr lang="en-US"/>
              <a:pPr>
                <a:defRPr/>
              </a:pPr>
              <a:t>‹#›</a:t>
            </a:fld>
            <a:endParaRPr lang="en-US"/>
          </a:p>
        </p:txBody>
      </p:sp>
    </p:spTree>
    <p:extLst>
      <p:ext uri="{BB962C8B-B14F-4D97-AF65-F5344CB8AC3E}">
        <p14:creationId xmlns:p14="http://schemas.microsoft.com/office/powerpoint/2010/main" val="1193165297"/>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1BA18591-E2A9-4161-A3E6-555734F58FF0}" type="slidenum">
              <a:rPr lang="en-US"/>
              <a:pPr>
                <a:defRPr/>
              </a:pPr>
              <a:t>‹#›</a:t>
            </a:fld>
            <a:endParaRPr lang="en-US"/>
          </a:p>
        </p:txBody>
      </p:sp>
    </p:spTree>
    <p:extLst>
      <p:ext uri="{BB962C8B-B14F-4D97-AF65-F5344CB8AC3E}">
        <p14:creationId xmlns:p14="http://schemas.microsoft.com/office/powerpoint/2010/main" val="3472223184"/>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F82C05F0-4A3D-42DA-94C1-C913830A413D}" type="slidenum">
              <a:rPr lang="en-US"/>
              <a:pPr>
                <a:defRPr/>
              </a:pPr>
              <a:t>‹#›</a:t>
            </a:fld>
            <a:endParaRPr lang="en-US"/>
          </a:p>
        </p:txBody>
      </p:sp>
    </p:spTree>
    <p:extLst>
      <p:ext uri="{BB962C8B-B14F-4D97-AF65-F5344CB8AC3E}">
        <p14:creationId xmlns:p14="http://schemas.microsoft.com/office/powerpoint/2010/main" val="2709596199"/>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CF4C2D8C-EB7C-45EB-9D7A-499ED530E820}" type="slidenum">
              <a:rPr lang="en-US"/>
              <a:pPr>
                <a:defRPr/>
              </a:pPr>
              <a:t>‹#›</a:t>
            </a:fld>
            <a:endParaRPr lang="en-US"/>
          </a:p>
        </p:txBody>
      </p:sp>
    </p:spTree>
    <p:extLst>
      <p:ext uri="{BB962C8B-B14F-4D97-AF65-F5344CB8AC3E}">
        <p14:creationId xmlns:p14="http://schemas.microsoft.com/office/powerpoint/2010/main" val="3617546645"/>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4"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8AFD1991-6884-43FE-994B-8A79F4921CFF}" type="slidenum">
              <a:rPr lang="en-US"/>
              <a:pPr>
                <a:defRPr/>
              </a:pPr>
              <a:t>‹#›</a:t>
            </a:fld>
            <a:endParaRPr lang="en-US"/>
          </a:p>
        </p:txBody>
      </p:sp>
    </p:spTree>
    <p:extLst>
      <p:ext uri="{BB962C8B-B14F-4D97-AF65-F5344CB8AC3E}">
        <p14:creationId xmlns:p14="http://schemas.microsoft.com/office/powerpoint/2010/main" val="1052018040"/>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fontAlgn="base">
              <a:spcBef>
                <a:spcPct val="0"/>
              </a:spcBef>
              <a:spcAft>
                <a:spcPct val="0"/>
              </a:spcAft>
            </a:pPr>
            <a:fld id="{91237381-6873-4EFB-8219-3F65FD0F392F}" type="slidenum">
              <a:rPr lang="en-US" smtClean="0">
                <a:solidFill>
                  <a:prstClr val="black">
                    <a:tint val="75000"/>
                  </a:prstClr>
                </a:solidFill>
                <a:latin typeface="Arial" charset="0"/>
              </a:rPr>
              <a:pPr fontAlgn="base">
                <a:spcBef>
                  <a:spcPct val="0"/>
                </a:spcBef>
                <a:spcAft>
                  <a:spcPct val="0"/>
                </a:spcAft>
              </a:pPr>
              <a:t>‹#›</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2308133822"/>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fontAlgn="base">
              <a:spcBef>
                <a:spcPct val="0"/>
              </a:spcBef>
              <a:spcAft>
                <a:spcPct val="0"/>
              </a:spcAft>
            </a:pPr>
            <a:fld id="{91237381-6873-4EFB-8219-3F65FD0F392F}" type="slidenum">
              <a:rPr lang="en-US" smtClean="0">
                <a:solidFill>
                  <a:prstClr val="black">
                    <a:tint val="75000"/>
                  </a:prstClr>
                </a:solidFill>
                <a:latin typeface="Arial" charset="0"/>
              </a:rPr>
              <a:pPr fontAlgn="base">
                <a:spcBef>
                  <a:spcPct val="0"/>
                </a:spcBef>
                <a:spcAft>
                  <a:spcPct val="0"/>
                </a:spcAft>
              </a:pPr>
              <a:t>‹#›</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2445726209"/>
      </p:ext>
    </p:extLst>
  </p:cSld>
  <p:clrMapOvr>
    <a:masterClrMapping/>
  </p:clrMapOvr>
  <p:timing>
    <p:tnLst>
      <p:par>
        <p:cTn id="1" dur="indefinite" restart="never" nodeType="tmRoot"/>
      </p:par>
    </p:tnLst>
  </p:timing>
</p:sldLayout>
</file>

<file path=ppt/slideLayouts/slideLayout17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fontAlgn="base">
              <a:spcBef>
                <a:spcPct val="0"/>
              </a:spcBef>
              <a:spcAft>
                <a:spcPct val="0"/>
              </a:spcAft>
            </a:pPr>
            <a:fld id="{91237381-6873-4EFB-8219-3F65FD0F392F}" type="slidenum">
              <a:rPr lang="en-US" smtClean="0">
                <a:solidFill>
                  <a:prstClr val="black">
                    <a:tint val="75000"/>
                  </a:prstClr>
                </a:solidFill>
                <a:latin typeface="Arial" charset="0"/>
              </a:rPr>
              <a:pPr fontAlgn="base">
                <a:spcBef>
                  <a:spcPct val="0"/>
                </a:spcBef>
                <a:spcAft>
                  <a:spcPct val="0"/>
                </a:spcAft>
              </a:pPr>
              <a:t>‹#›</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120404530"/>
      </p:ext>
    </p:extLst>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fontAlgn="base">
              <a:spcBef>
                <a:spcPct val="0"/>
              </a:spcBef>
              <a:spcAft>
                <a:spcPct val="0"/>
              </a:spcAft>
            </a:pPr>
            <a:fld id="{91237381-6873-4EFB-8219-3F65FD0F392F}" type="slidenum">
              <a:rPr lang="en-US" smtClean="0">
                <a:solidFill>
                  <a:prstClr val="black">
                    <a:tint val="75000"/>
                  </a:prstClr>
                </a:solidFill>
                <a:latin typeface="Arial" charset="0"/>
              </a:rPr>
              <a:pPr fontAlgn="base">
                <a:spcBef>
                  <a:spcPct val="0"/>
                </a:spcBef>
                <a:spcAft>
                  <a:spcPct val="0"/>
                </a:spcAft>
              </a:pPr>
              <a:t>‹#›</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422147774"/>
      </p:ext>
    </p:extLst>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pPr fontAlgn="base">
              <a:spcBef>
                <a:spcPct val="0"/>
              </a:spcBef>
              <a:spcAft>
                <a:spcPct val="0"/>
              </a:spcAft>
            </a:pPr>
            <a:fld id="{91237381-6873-4EFB-8219-3F65FD0F392F}" type="slidenum">
              <a:rPr lang="en-US" smtClean="0">
                <a:solidFill>
                  <a:prstClr val="black">
                    <a:tint val="75000"/>
                  </a:prstClr>
                </a:solidFill>
                <a:latin typeface="Arial" charset="0"/>
              </a:rPr>
              <a:pPr fontAlgn="base">
                <a:spcBef>
                  <a:spcPct val="0"/>
                </a:spcBef>
                <a:spcAft>
                  <a:spcPct val="0"/>
                </a:spcAft>
              </a:pPr>
              <a:t>‹#›</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28869813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lgn="ctr">
              <a:defRPr/>
            </a:lvl1pPr>
          </a:lstStyle>
          <a:p>
            <a:pPr>
              <a:defRPr/>
            </a:pPr>
            <a:endParaRPr lang="en-US"/>
          </a:p>
        </p:txBody>
      </p:sp>
      <p:sp>
        <p:nvSpPr>
          <p:cNvPr id="8" name="Rectangle 5"/>
          <p:cNvSpPr>
            <a:spLocks noGrp="1" noChangeArrowheads="1"/>
          </p:cNvSpPr>
          <p:nvPr>
            <p:ph type="ftr" sz="quarter" idx="11"/>
          </p:nvPr>
        </p:nvSpPr>
        <p:spPr/>
        <p:txBody>
          <a:bodyPr/>
          <a:lstStyle>
            <a:lvl1pPr>
              <a:defRPr/>
            </a:lvl1pPr>
          </a:lstStyle>
          <a:p>
            <a:pPr>
              <a:defRPr/>
            </a:pPr>
            <a:endParaRPr lang="en-US"/>
          </a:p>
        </p:txBody>
      </p:sp>
      <p:sp>
        <p:nvSpPr>
          <p:cNvPr id="9" name="Rectangle 6"/>
          <p:cNvSpPr>
            <a:spLocks noGrp="1" noChangeArrowheads="1"/>
          </p:cNvSpPr>
          <p:nvPr>
            <p:ph type="sldNum" sz="quarter" idx="12"/>
          </p:nvPr>
        </p:nvSpPr>
        <p:spPr/>
        <p:txBody>
          <a:bodyPr/>
          <a:lstStyle>
            <a:lvl1pPr>
              <a:defRPr/>
            </a:lvl1pPr>
          </a:lstStyle>
          <a:p>
            <a:pPr>
              <a:defRPr/>
            </a:pPr>
            <a:fld id="{A47E2791-5AA4-4DB3-9795-4651FBD2C935}" type="slidenum">
              <a:rPr lang="en-US"/>
              <a:pPr>
                <a:defRPr/>
              </a:pPr>
              <a:t>‹#›</a:t>
            </a:fld>
            <a:endParaRPr lang="en-US"/>
          </a:p>
        </p:txBody>
      </p:sp>
    </p:spTree>
    <p:extLst>
      <p:ext uri="{BB962C8B-B14F-4D97-AF65-F5344CB8AC3E}">
        <p14:creationId xmlns:p14="http://schemas.microsoft.com/office/powerpoint/2010/main" val="4118572232"/>
      </p:ext>
    </p:extLst>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pPr fontAlgn="base">
              <a:spcBef>
                <a:spcPct val="0"/>
              </a:spcBef>
              <a:spcAft>
                <a:spcPct val="0"/>
              </a:spcAft>
            </a:pPr>
            <a:fld id="{91237381-6873-4EFB-8219-3F65FD0F392F}" type="slidenum">
              <a:rPr lang="en-US" smtClean="0">
                <a:solidFill>
                  <a:prstClr val="black">
                    <a:tint val="75000"/>
                  </a:prstClr>
                </a:solidFill>
                <a:latin typeface="Arial" charset="0"/>
              </a:rPr>
              <a:pPr fontAlgn="base">
                <a:spcBef>
                  <a:spcPct val="0"/>
                </a:spcBef>
                <a:spcAft>
                  <a:spcPct val="0"/>
                </a:spcAft>
              </a:pPr>
              <a:t>‹#›</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123203035"/>
      </p:ext>
    </p:extLst>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pPr fontAlgn="base">
              <a:spcBef>
                <a:spcPct val="0"/>
              </a:spcBef>
              <a:spcAft>
                <a:spcPct val="0"/>
              </a:spcAft>
            </a:pPr>
            <a:fld id="{91237381-6873-4EFB-8219-3F65FD0F392F}" type="slidenum">
              <a:rPr lang="en-US" smtClean="0">
                <a:solidFill>
                  <a:prstClr val="black">
                    <a:tint val="75000"/>
                  </a:prstClr>
                </a:solidFill>
                <a:latin typeface="Arial" charset="0"/>
              </a:rPr>
              <a:pPr fontAlgn="base">
                <a:spcBef>
                  <a:spcPct val="0"/>
                </a:spcBef>
                <a:spcAft>
                  <a:spcPct val="0"/>
                </a:spcAft>
              </a:pPr>
              <a:t>‹#›</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3769904041"/>
      </p:ext>
    </p:extLst>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fontAlgn="base">
              <a:spcBef>
                <a:spcPct val="0"/>
              </a:spcBef>
              <a:spcAft>
                <a:spcPct val="0"/>
              </a:spcAft>
            </a:pPr>
            <a:fld id="{91237381-6873-4EFB-8219-3F65FD0F392F}" type="slidenum">
              <a:rPr lang="en-US" smtClean="0">
                <a:solidFill>
                  <a:prstClr val="black">
                    <a:tint val="75000"/>
                  </a:prstClr>
                </a:solidFill>
                <a:latin typeface="Arial" charset="0"/>
              </a:rPr>
              <a:pPr fontAlgn="base">
                <a:spcBef>
                  <a:spcPct val="0"/>
                </a:spcBef>
                <a:spcAft>
                  <a:spcPct val="0"/>
                </a:spcAft>
              </a:pPr>
              <a:t>‹#›</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4044279990"/>
      </p:ext>
    </p:extLst>
  </p:cSld>
  <p:clrMapOvr>
    <a:masterClrMapping/>
  </p:clrMapOvr>
</p:sldLayout>
</file>

<file path=ppt/slideLayouts/slideLayout18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fontAlgn="base">
              <a:spcBef>
                <a:spcPct val="0"/>
              </a:spcBef>
              <a:spcAft>
                <a:spcPct val="0"/>
              </a:spcAft>
            </a:pPr>
            <a:fld id="{91237381-6873-4EFB-8219-3F65FD0F392F}" type="slidenum">
              <a:rPr lang="en-US" smtClean="0">
                <a:solidFill>
                  <a:prstClr val="black">
                    <a:tint val="75000"/>
                  </a:prstClr>
                </a:solidFill>
                <a:latin typeface="Arial" charset="0"/>
              </a:rPr>
              <a:pPr fontAlgn="base">
                <a:spcBef>
                  <a:spcPct val="0"/>
                </a:spcBef>
                <a:spcAft>
                  <a:spcPct val="0"/>
                </a:spcAft>
              </a:pPr>
              <a:t>‹#›</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4098825316"/>
      </p:ext>
    </p:extLst>
  </p:cSld>
  <p:clrMapOvr>
    <a:masterClrMapping/>
  </p:clrMapOvr>
</p:sldLayout>
</file>

<file path=ppt/slideLayouts/slideLayout18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fontAlgn="base">
              <a:spcBef>
                <a:spcPct val="0"/>
              </a:spcBef>
              <a:spcAft>
                <a:spcPct val="0"/>
              </a:spcAft>
            </a:pPr>
            <a:fld id="{91237381-6873-4EFB-8219-3F65FD0F392F}" type="slidenum">
              <a:rPr lang="en-US" smtClean="0">
                <a:solidFill>
                  <a:prstClr val="black">
                    <a:tint val="75000"/>
                  </a:prstClr>
                </a:solidFill>
                <a:latin typeface="Arial" charset="0"/>
              </a:rPr>
              <a:pPr fontAlgn="base">
                <a:spcBef>
                  <a:spcPct val="0"/>
                </a:spcBef>
                <a:spcAft>
                  <a:spcPct val="0"/>
                </a:spcAft>
              </a:pPr>
              <a:t>‹#›</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3910775417"/>
      </p:ext>
    </p:extLst>
  </p:cSld>
  <p:clrMapOvr>
    <a:masterClrMapping/>
  </p:clrMapOvr>
</p:sldLayout>
</file>

<file path=ppt/slideLayouts/slideLayout18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fontAlgn="base">
              <a:spcBef>
                <a:spcPct val="0"/>
              </a:spcBef>
              <a:spcAft>
                <a:spcPct val="0"/>
              </a:spcAft>
            </a:pPr>
            <a:fld id="{91237381-6873-4EFB-8219-3F65FD0F392F}" type="slidenum">
              <a:rPr lang="en-US" smtClean="0">
                <a:solidFill>
                  <a:prstClr val="black">
                    <a:tint val="75000"/>
                  </a:prstClr>
                </a:solidFill>
                <a:latin typeface="Arial" charset="0"/>
              </a:rPr>
              <a:pPr fontAlgn="base">
                <a:spcBef>
                  <a:spcPct val="0"/>
                </a:spcBef>
                <a:spcAft>
                  <a:spcPct val="0"/>
                </a:spcAft>
              </a:pPr>
              <a:t>‹#›</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940204463"/>
      </p:ext>
    </p:extLst>
  </p:cSld>
  <p:clrMapOvr>
    <a:masterClrMapping/>
  </p:clrMapOvr>
</p:sldLayout>
</file>

<file path=ppt/slideLayouts/slideLayout186.xml><?xml version="1.0" encoding="utf-8"?>
<p:sldLayout xmlns:a="http://schemas.openxmlformats.org/drawingml/2006/main" xmlns:r="http://schemas.openxmlformats.org/officeDocument/2006/relationships" xmlns:p="http://schemas.openxmlformats.org/presentationml/2006/main"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51948"/>
            <a:ext cx="8229600" cy="1143000"/>
          </a:xfrm>
        </p:spPr>
        <p:txBody>
          <a:bodyPr/>
          <a:lstStyle>
            <a:lvl1pPr>
              <a:defRPr/>
            </a:lvl1pPr>
            <a:extLst/>
          </a:lstStyle>
          <a:p>
            <a:r>
              <a:rPr lang="en-US" smtClean="0"/>
              <a:t>Click to edit Master title style</a:t>
            </a:r>
            <a:endParaRPr lang="en-US"/>
          </a:p>
        </p:txBody>
      </p:sp>
      <p:sp>
        <p:nvSpPr>
          <p:cNvPr id="5" name="Content Placeholder 4"/>
          <p:cNvSpPr>
            <a:spLocks noGrp="1"/>
          </p:cNvSpPr>
          <p:nvPr>
            <p:ph sz="quarter" idx="2"/>
          </p:nvPr>
        </p:nvSpPr>
        <p:spPr>
          <a:xfrm>
            <a:off x="457200" y="2362200"/>
            <a:ext cx="4040188" cy="3941763"/>
          </a:xfrm>
        </p:spPr>
        <p:txBody>
          <a:bodyPr/>
          <a:lstStyle>
            <a:lvl1pPr>
              <a:defRPr sz="2200"/>
            </a:lvl1pPr>
            <a:lvl2pPr>
              <a:defRPr sz="2000"/>
            </a:lvl2pPr>
            <a:lvl3pPr>
              <a:defRPr sz="1800"/>
            </a:lvl3pPr>
            <a:lvl4pPr>
              <a:defRPr sz="1600"/>
            </a:lvl4pPr>
            <a:lvl5pPr>
              <a:defRPr sz="1600"/>
            </a:lvl5pPr>
            <a:extLst/>
          </a:lstStyle>
          <a:p>
            <a:pPr lvl="0"/>
            <a:r>
              <a:rPr lang="en-US" dirty="0" smtClean="0"/>
              <a:t>Click to edit Master text styles</a:t>
            </a:r>
          </a:p>
          <a:p>
            <a:pPr lvl="1"/>
            <a:r>
              <a:rPr lang="en-US" dirty="0" smtClean="0"/>
              <a:t>Second level</a:t>
            </a:r>
          </a:p>
          <a:p>
            <a:pPr lvl="2"/>
            <a:r>
              <a:rPr lang="en-US" dirty="0" smtClean="0"/>
              <a:t> 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a:r>
              <a:rPr lang="en-US" dirty="0" smtClean="0"/>
              <a:t>Click to edit Master text styles</a:t>
            </a:r>
          </a:p>
          <a:p>
            <a:pPr lvl="1"/>
            <a:r>
              <a:rPr lang="en-US" dirty="0" smtClean="0"/>
              <a:t>Second level</a:t>
            </a:r>
          </a:p>
          <a:p>
            <a:pPr lvl="2"/>
            <a:r>
              <a:rPr lang="en-US" dirty="0" smtClean="0"/>
              <a:t> 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lvl1pPr>
              <a:defRPr/>
            </a:lvl1pPr>
            <a:extLst/>
          </a:lstStyle>
          <a:p>
            <a:pPr>
              <a:defRPr/>
            </a:pPr>
            <a:endParaRPr lang="en-US">
              <a:solidFill>
                <a:prstClr val="black">
                  <a:tint val="75000"/>
                </a:prstClr>
              </a:solidFill>
            </a:endParaRPr>
          </a:p>
        </p:txBody>
      </p:sp>
      <p:sp>
        <p:nvSpPr>
          <p:cNvPr id="8" name="Footer Placeholder 7"/>
          <p:cNvSpPr>
            <a:spLocks noGrp="1"/>
          </p:cNvSpPr>
          <p:nvPr>
            <p:ph type="ftr" sz="quarter" idx="11"/>
          </p:nvPr>
        </p:nvSpPr>
        <p:spPr/>
        <p:txBody>
          <a:bodyPr/>
          <a:lstStyle>
            <a:lvl1pPr>
              <a:defRPr/>
            </a:lvl1pPr>
            <a:extLst/>
          </a:lstStyle>
          <a:p>
            <a:pPr>
              <a:defRPr/>
            </a:pPr>
            <a:endParaRPr lang="en-US">
              <a:solidFill>
                <a:prstClr val="black">
                  <a:tint val="75000"/>
                </a:prstClr>
              </a:solidFill>
            </a:endParaRPr>
          </a:p>
        </p:txBody>
      </p:sp>
    </p:spTree>
    <p:extLst>
      <p:ext uri="{BB962C8B-B14F-4D97-AF65-F5344CB8AC3E}">
        <p14:creationId xmlns:p14="http://schemas.microsoft.com/office/powerpoint/2010/main" val="30546548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lgn="ct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defRPr/>
            </a:lvl1pPr>
          </a:lstStyle>
          <a:p>
            <a:pPr>
              <a:defRPr/>
            </a:pPr>
            <a:fld id="{06D3F584-7B9C-4DAB-8D2F-9164CF80120A}" type="slidenum">
              <a:rPr lang="en-US"/>
              <a:pPr>
                <a:defRPr/>
              </a:pPr>
              <a:t>‹#›</a:t>
            </a:fld>
            <a:endParaRPr lang="en-US"/>
          </a:p>
        </p:txBody>
      </p:sp>
    </p:spTree>
    <p:extLst>
      <p:ext uri="{BB962C8B-B14F-4D97-AF65-F5344CB8AC3E}">
        <p14:creationId xmlns:p14="http://schemas.microsoft.com/office/powerpoint/2010/main" val="2680847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248D798-C724-4962-9302-D74A5D265F5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529735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lgn="ct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defRPr/>
            </a:lvl1pPr>
          </a:lstStyle>
          <a:p>
            <a:pPr>
              <a:defRPr/>
            </a:pPr>
            <a:fld id="{5957F3AF-D5A2-4FA5-88A4-3DA9304FBEC7}" type="slidenum">
              <a:rPr lang="en-US"/>
              <a:pPr>
                <a:defRPr/>
              </a:pPr>
              <a:t>‹#›</a:t>
            </a:fld>
            <a:endParaRPr lang="en-US"/>
          </a:p>
        </p:txBody>
      </p:sp>
    </p:spTree>
    <p:extLst>
      <p:ext uri="{BB962C8B-B14F-4D97-AF65-F5344CB8AC3E}">
        <p14:creationId xmlns:p14="http://schemas.microsoft.com/office/powerpoint/2010/main" val="27039406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lgn="ct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AF849922-DFD5-4C9B-B624-D15884817DBE}" type="slidenum">
              <a:rPr lang="en-US"/>
              <a:pPr>
                <a:defRPr/>
              </a:pPr>
              <a:t>‹#›</a:t>
            </a:fld>
            <a:endParaRPr lang="en-US"/>
          </a:p>
        </p:txBody>
      </p:sp>
    </p:spTree>
    <p:extLst>
      <p:ext uri="{BB962C8B-B14F-4D97-AF65-F5344CB8AC3E}">
        <p14:creationId xmlns:p14="http://schemas.microsoft.com/office/powerpoint/2010/main" val="32726148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lgn="ct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0BE2B325-A3AE-4E18-A0C2-9DC819204160}" type="slidenum">
              <a:rPr lang="en-US"/>
              <a:pPr>
                <a:defRPr/>
              </a:pPr>
              <a:t>‹#›</a:t>
            </a:fld>
            <a:endParaRPr lang="en-US"/>
          </a:p>
        </p:txBody>
      </p:sp>
    </p:spTree>
    <p:extLst>
      <p:ext uri="{BB962C8B-B14F-4D97-AF65-F5344CB8AC3E}">
        <p14:creationId xmlns:p14="http://schemas.microsoft.com/office/powerpoint/2010/main" val="6879654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lgn="ct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F0086F42-5362-4DEF-AB1E-1026F200BE0D}" type="slidenum">
              <a:rPr lang="en-US"/>
              <a:pPr>
                <a:defRPr/>
              </a:pPr>
              <a:t>‹#›</a:t>
            </a:fld>
            <a:endParaRPr lang="en-US"/>
          </a:p>
        </p:txBody>
      </p:sp>
    </p:spTree>
    <p:extLst>
      <p:ext uri="{BB962C8B-B14F-4D97-AF65-F5344CB8AC3E}">
        <p14:creationId xmlns:p14="http://schemas.microsoft.com/office/powerpoint/2010/main" val="1816826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lgn="ct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F815C6D8-06CE-4448-8093-8A09BEADAF6C}" type="slidenum">
              <a:rPr lang="en-US"/>
              <a:pPr>
                <a:defRPr/>
              </a:pPr>
              <a:t>‹#›</a:t>
            </a:fld>
            <a:endParaRPr lang="en-US"/>
          </a:p>
        </p:txBody>
      </p:sp>
    </p:spTree>
    <p:extLst>
      <p:ext uri="{BB962C8B-B14F-4D97-AF65-F5344CB8AC3E}">
        <p14:creationId xmlns:p14="http://schemas.microsoft.com/office/powerpoint/2010/main" val="35495324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469DDA9E-02F1-458D-BEF4-A1842B21197F}" type="slidenum">
              <a:rPr lang="en-US"/>
              <a:pPr>
                <a:defRPr/>
              </a:pPr>
              <a:t>‹#›</a:t>
            </a:fld>
            <a:endParaRPr lang="en-US"/>
          </a:p>
        </p:txBody>
      </p:sp>
    </p:spTree>
    <p:extLst>
      <p:ext uri="{BB962C8B-B14F-4D97-AF65-F5344CB8AC3E}">
        <p14:creationId xmlns:p14="http://schemas.microsoft.com/office/powerpoint/2010/main" val="97388679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107EBEDC-B757-4B89-A522-14ADBB3E98FE}" type="slidenum">
              <a:rPr lang="en-US"/>
              <a:pPr>
                <a:defRPr/>
              </a:pPr>
              <a:t>‹#›</a:t>
            </a:fld>
            <a:endParaRPr lang="en-US"/>
          </a:p>
        </p:txBody>
      </p:sp>
    </p:spTree>
    <p:extLst>
      <p:ext uri="{BB962C8B-B14F-4D97-AF65-F5344CB8AC3E}">
        <p14:creationId xmlns:p14="http://schemas.microsoft.com/office/powerpoint/2010/main" val="92848511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A769BCB0-04A6-46D5-8774-C03F95261998}" type="slidenum">
              <a:rPr lang="en-US"/>
              <a:pPr>
                <a:defRPr/>
              </a:pPr>
              <a:t>‹#›</a:t>
            </a:fld>
            <a:endParaRPr lang="en-US"/>
          </a:p>
        </p:txBody>
      </p:sp>
    </p:spTree>
    <p:extLst>
      <p:ext uri="{BB962C8B-B14F-4D97-AF65-F5344CB8AC3E}">
        <p14:creationId xmlns:p14="http://schemas.microsoft.com/office/powerpoint/2010/main" val="377277913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77D182A9-7A69-43ED-BF00-B7A7E30FF9FA}" type="slidenum">
              <a:rPr lang="en-US"/>
              <a:pPr>
                <a:defRPr/>
              </a:pPr>
              <a:t>‹#›</a:t>
            </a:fld>
            <a:endParaRPr lang="en-US"/>
          </a:p>
        </p:txBody>
      </p:sp>
    </p:spTree>
    <p:extLst>
      <p:ext uri="{BB962C8B-B14F-4D97-AF65-F5344CB8AC3E}">
        <p14:creationId xmlns:p14="http://schemas.microsoft.com/office/powerpoint/2010/main" val="240466670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8"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9"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F6991D44-BA3F-4656-A1ED-A7358B7AA8C6}" type="slidenum">
              <a:rPr lang="en-US"/>
              <a:pPr>
                <a:defRPr/>
              </a:pPr>
              <a:t>‹#›</a:t>
            </a:fld>
            <a:endParaRPr lang="en-US"/>
          </a:p>
        </p:txBody>
      </p:sp>
    </p:spTree>
    <p:extLst>
      <p:ext uri="{BB962C8B-B14F-4D97-AF65-F5344CB8AC3E}">
        <p14:creationId xmlns:p14="http://schemas.microsoft.com/office/powerpoint/2010/main" val="2404746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364E0DB-799A-46FE-93E4-3DF065D6976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5834088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4"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3E2572A7-A12D-4113-83AE-CC1871B33A4F}" type="slidenum">
              <a:rPr lang="en-US"/>
              <a:pPr>
                <a:defRPr/>
              </a:pPr>
              <a:t>‹#›</a:t>
            </a:fld>
            <a:endParaRPr lang="en-US"/>
          </a:p>
        </p:txBody>
      </p:sp>
    </p:spTree>
    <p:extLst>
      <p:ext uri="{BB962C8B-B14F-4D97-AF65-F5344CB8AC3E}">
        <p14:creationId xmlns:p14="http://schemas.microsoft.com/office/powerpoint/2010/main" val="252818493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3"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4"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8CF407FE-4A5A-4B86-ACD6-E2E49F561A47}" type="slidenum">
              <a:rPr lang="en-US"/>
              <a:pPr>
                <a:defRPr/>
              </a:pPr>
              <a:t>‹#›</a:t>
            </a:fld>
            <a:endParaRPr lang="en-US"/>
          </a:p>
        </p:txBody>
      </p:sp>
    </p:spTree>
    <p:extLst>
      <p:ext uri="{BB962C8B-B14F-4D97-AF65-F5344CB8AC3E}">
        <p14:creationId xmlns:p14="http://schemas.microsoft.com/office/powerpoint/2010/main" val="260650307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0734BFCE-A0DB-4FA5-87E5-F1378C796248}" type="slidenum">
              <a:rPr lang="en-US"/>
              <a:pPr>
                <a:defRPr/>
              </a:pPr>
              <a:t>‹#›</a:t>
            </a:fld>
            <a:endParaRPr lang="en-US"/>
          </a:p>
        </p:txBody>
      </p:sp>
    </p:spTree>
    <p:extLst>
      <p:ext uri="{BB962C8B-B14F-4D97-AF65-F5344CB8AC3E}">
        <p14:creationId xmlns:p14="http://schemas.microsoft.com/office/powerpoint/2010/main" val="201627998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3B8D8067-BF43-4DAD-A57A-E4A4BE9B01AC}" type="slidenum">
              <a:rPr lang="en-US"/>
              <a:pPr>
                <a:defRPr/>
              </a:pPr>
              <a:t>‹#›</a:t>
            </a:fld>
            <a:endParaRPr lang="en-US"/>
          </a:p>
        </p:txBody>
      </p:sp>
    </p:spTree>
    <p:extLst>
      <p:ext uri="{BB962C8B-B14F-4D97-AF65-F5344CB8AC3E}">
        <p14:creationId xmlns:p14="http://schemas.microsoft.com/office/powerpoint/2010/main" val="115303589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736250AE-FD3B-47B0-B89B-4CD0A7604F87}" type="slidenum">
              <a:rPr lang="en-US"/>
              <a:pPr>
                <a:defRPr/>
              </a:pPr>
              <a:t>‹#›</a:t>
            </a:fld>
            <a:endParaRPr lang="en-US"/>
          </a:p>
        </p:txBody>
      </p:sp>
    </p:spTree>
    <p:extLst>
      <p:ext uri="{BB962C8B-B14F-4D97-AF65-F5344CB8AC3E}">
        <p14:creationId xmlns:p14="http://schemas.microsoft.com/office/powerpoint/2010/main" val="270405155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7A51F89F-5CE9-4495-AC64-CDFC630F85B7}" type="slidenum">
              <a:rPr lang="en-US"/>
              <a:pPr>
                <a:defRPr/>
              </a:pPr>
              <a:t>‹#›</a:t>
            </a:fld>
            <a:endParaRPr lang="en-US"/>
          </a:p>
        </p:txBody>
      </p:sp>
    </p:spTree>
    <p:extLst>
      <p:ext uri="{BB962C8B-B14F-4D97-AF65-F5344CB8AC3E}">
        <p14:creationId xmlns:p14="http://schemas.microsoft.com/office/powerpoint/2010/main" val="175867985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C0B609F1-13F8-4964-A499-58D0A1C3EAA4}" type="slidenum">
              <a:rPr lang="en-US"/>
              <a:pPr>
                <a:defRPr/>
              </a:pPr>
              <a:t>‹#›</a:t>
            </a:fld>
            <a:endParaRPr lang="en-US"/>
          </a:p>
        </p:txBody>
      </p:sp>
    </p:spTree>
    <p:extLst>
      <p:ext uri="{BB962C8B-B14F-4D97-AF65-F5344CB8AC3E}">
        <p14:creationId xmlns:p14="http://schemas.microsoft.com/office/powerpoint/2010/main" val="179119892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4"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5DE4743C-B2AC-4C23-BB51-81EF1B15C4A1}" type="slidenum">
              <a:rPr lang="en-US"/>
              <a:pPr>
                <a:defRPr/>
              </a:pPr>
              <a:t>‹#›</a:t>
            </a:fld>
            <a:endParaRPr lang="en-US"/>
          </a:p>
        </p:txBody>
      </p:sp>
    </p:spTree>
    <p:extLst>
      <p:ext uri="{BB962C8B-B14F-4D97-AF65-F5344CB8AC3E}">
        <p14:creationId xmlns:p14="http://schemas.microsoft.com/office/powerpoint/2010/main" val="316485992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8B34174-4A35-4240-8BE0-F03549AD441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4916679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248D798-C724-4962-9302-D74A5D265F5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51671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FA07359-AB87-49D4-92BB-698C1BE23E5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2296852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364E0DB-799A-46FE-93E4-3DF065D6976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60838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FA07359-AB87-49D4-92BB-698C1BE23E5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1864693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C9CE093-E624-433B-89B4-3D1BBE114E6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1918848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022656C4-1EFD-46A1-A9F4-AD614BD909B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3462860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F1D93BC-BE3C-4AAF-A499-52C262D2F4B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7768158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225C6E4-EB3B-4BDB-A3ED-7EC813E18FB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2943841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A75E2D7-3907-4F26-A30B-B494B0CDDD0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3567554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CAA8597-8810-49AB-83D8-EC72A261AD8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616729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CF1FED1-225B-454A-910A-C71FD713FE2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8200428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5FB7418-C897-457B-AE3B-7AF8C2776FC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47965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C9CE093-E624-433B-89B4-3D1BBE114E6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25197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F0B388B-1C56-4479-9F76-6D9125AAD2F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08195415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8B34174-4A35-4240-8BE0-F03549AD441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7372161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248D798-C724-4962-9302-D74A5D265F5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5811059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364E0DB-799A-46FE-93E4-3DF065D6976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2746407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FA07359-AB87-49D4-92BB-698C1BE23E5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734258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C9CE093-E624-433B-89B4-3D1BBE114E6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8584741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022656C4-1EFD-46A1-A9F4-AD614BD909B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8618573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F1D93BC-BE3C-4AAF-A499-52C262D2F4B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6890428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225C6E4-EB3B-4BDB-A3ED-7EC813E18FB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0878401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A75E2D7-3907-4F26-A30B-B494B0CDDD0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94056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022656C4-1EFD-46A1-A9F4-AD614BD909B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9482524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CAA8597-8810-49AB-83D8-EC72A261AD8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1138583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CF1FED1-225B-454A-910A-C71FD713FE2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6447454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5FB7418-C897-457B-AE3B-7AF8C2776FC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3310706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F0B388B-1C56-4479-9F76-6D9125AAD2F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6088311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8B34174-4A35-4240-8BE0-F03549AD441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18112305"/>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248D798-C724-4962-9302-D74A5D265F5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0001770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364E0DB-799A-46FE-93E4-3DF065D6976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26113996"/>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FA07359-AB87-49D4-92BB-698C1BE23E5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965832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C9CE093-E624-433B-89B4-3D1BBE114E6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8057052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022656C4-1EFD-46A1-A9F4-AD614BD909B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22951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F1D93BC-BE3C-4AAF-A499-52C262D2F4B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21144091"/>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F1D93BC-BE3C-4AAF-A499-52C262D2F4B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2213993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225C6E4-EB3B-4BDB-A3ED-7EC813E18FB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39655866"/>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A75E2D7-3907-4F26-A30B-B494B0CDDD0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90807944"/>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CAA8597-8810-49AB-83D8-EC72A261AD8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77304041"/>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CF1FED1-225B-454A-910A-C71FD713FE2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5786828"/>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5FB7418-C897-457B-AE3B-7AF8C2776FC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73959324"/>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F0B388B-1C56-4479-9F76-6D9125AAD2F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95651446"/>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sp>
        <p:nvSpPr>
          <p:cNvPr id="8" name="Title 7"/>
          <p:cNvSpPr>
            <a:spLocks noGrp="1"/>
          </p:cNvSpPr>
          <p:nvPr>
            <p:ph type="ctrTitle"/>
          </p:nvPr>
        </p:nvSpPr>
        <p:spPr>
          <a:xfrm>
            <a:off x="464234" y="381001"/>
            <a:ext cx="8229600" cy="2209800"/>
          </a:xfrm>
        </p:spPr>
        <p:txBody>
          <a:bodyPr lIns="45720" rIns="228600"/>
          <a:lstStyle>
            <a:lvl1pPr marL="0" algn="r">
              <a:defRPr sz="4800"/>
            </a:lvl1pPr>
            <a:extLst/>
          </a:lstStyle>
          <a:p>
            <a:r>
              <a:rPr lang="en-US" smtClean="0"/>
              <a:t>Click to edit Master title style</a:t>
            </a:r>
            <a:endParaRPr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7" name="Footer Placeholder 11"/>
          <p:cNvSpPr>
            <a:spLocks noGrp="1"/>
          </p:cNvSpPr>
          <p:nvPr>
            <p:ph type="ftr" sz="quarter" idx="12"/>
          </p:nvPr>
        </p:nvSpPr>
        <p:spPr>
          <a:xfrm>
            <a:off x="1600200" y="6508750"/>
            <a:ext cx="3906838" cy="274638"/>
          </a:xfrm>
        </p:spPr>
        <p:txBody>
          <a:bodyPr vert="horz" rtlCol="0"/>
          <a:lstStyle>
            <a:lvl1pPr>
              <a:defRPr/>
            </a:lvl1pPr>
            <a:extLst/>
          </a:lstStyle>
          <a:p>
            <a:pPr>
              <a:defRPr/>
            </a:pPr>
            <a:endParaRPr lang="en-US">
              <a:solidFill>
                <a:srgbClr val="EEECE1">
                  <a:tint val="60000"/>
                  <a:satMod val="155000"/>
                </a:srgbClr>
              </a:solidFill>
            </a:endParaRPr>
          </a:p>
        </p:txBody>
      </p:sp>
    </p:spTree>
    <p:extLst>
      <p:ext uri="{BB962C8B-B14F-4D97-AF65-F5344CB8AC3E}">
        <p14:creationId xmlns:p14="http://schemas.microsoft.com/office/powerpoint/2010/main" val="3479477451"/>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dirty="0" smtClean="0"/>
              <a:t>Click to edit Master title style</a:t>
            </a:r>
            <a:endParaRPr lang="en-US" dirty="0"/>
          </a:p>
        </p:txBody>
      </p:sp>
      <p:sp>
        <p:nvSpPr>
          <p:cNvPr id="3" name="Content Placeholder 2"/>
          <p:cNvSpPr>
            <a:spLocks noGrp="1"/>
          </p:cNvSpPr>
          <p:nvPr>
            <p:ph idx="1"/>
          </p:nvPr>
        </p:nvSpPr>
        <p:spPr/>
        <p:txBody>
          <a:bodyPr/>
          <a:lstStyle>
            <a:lvl2pPr>
              <a:defRPr/>
            </a:lvl2pPr>
            <a:lvl3pPr>
              <a:defRPr/>
            </a:lvl3pPr>
            <a:extLst/>
          </a:lstStyle>
          <a:p>
            <a:pPr lvl="0"/>
            <a:r>
              <a:rPr lang="en-US" dirty="0" smtClean="0"/>
              <a:t>Click to edit Master text styles</a:t>
            </a:r>
          </a:p>
          <a:p>
            <a:pPr lvl="1"/>
            <a:r>
              <a:rPr lang="en-US" dirty="0" smtClean="0"/>
              <a:t> Second level</a:t>
            </a:r>
          </a:p>
          <a:p>
            <a:pPr lvl="2"/>
            <a:r>
              <a:rPr lang="en-US" dirty="0" smtClean="0"/>
              <a:t> Third level</a:t>
            </a:r>
          </a:p>
          <a:p>
            <a:pPr lvl="3"/>
            <a:r>
              <a:rPr lang="en-US" dirty="0" smtClean="0"/>
              <a:t>Fourth level</a:t>
            </a:r>
          </a:p>
          <a:p>
            <a:pPr lvl="4"/>
            <a:r>
              <a:rPr lang="en-US" dirty="0" smtClean="0"/>
              <a:t>Fifth level</a:t>
            </a:r>
            <a:endParaRPr lang="en-US" dirty="0"/>
          </a:p>
        </p:txBody>
      </p:sp>
      <p:sp>
        <p:nvSpPr>
          <p:cNvPr id="4" name="Footer Placeholder 2"/>
          <p:cNvSpPr>
            <a:spLocks noGrp="1"/>
          </p:cNvSpPr>
          <p:nvPr>
            <p:ph type="ftr" sz="quarter" idx="10"/>
          </p:nvPr>
        </p:nvSpPr>
        <p:spPr/>
        <p:txBody>
          <a:bodyPr/>
          <a:lstStyle>
            <a:lvl1pPr>
              <a:defRPr/>
            </a:lvl1pPr>
          </a:lstStyle>
          <a:p>
            <a:pPr>
              <a:defRPr/>
            </a:pPr>
            <a:endParaRPr lang="en-US">
              <a:solidFill>
                <a:srgbClr val="EEECE1">
                  <a:tint val="60000"/>
                  <a:satMod val="155000"/>
                </a:srgbClr>
              </a:solidFill>
            </a:endParaRPr>
          </a:p>
        </p:txBody>
      </p:sp>
    </p:spTree>
    <p:extLst>
      <p:ext uri="{BB962C8B-B14F-4D97-AF65-F5344CB8AC3E}">
        <p14:creationId xmlns:p14="http://schemas.microsoft.com/office/powerpoint/2010/main" val="249947340"/>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a:r>
              <a:rPr lang="en-US" dirty="0" smtClean="0"/>
              <a:t>Click to edit Master text styles</a:t>
            </a:r>
          </a:p>
          <a:p>
            <a:pPr lvl="1"/>
            <a:r>
              <a:rPr lang="en-US" dirty="0" smtClean="0"/>
              <a:t> Second level</a:t>
            </a:r>
          </a:p>
          <a:p>
            <a:pPr lvl="2"/>
            <a:r>
              <a:rPr lang="en-US" dirty="0" smtClean="0"/>
              <a:t> 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a:r>
              <a:rPr lang="en-US" dirty="0" smtClean="0"/>
              <a:t>Click to edit Master text styles</a:t>
            </a:r>
          </a:p>
          <a:p>
            <a:pPr lvl="1"/>
            <a:r>
              <a:rPr lang="en-US" dirty="0" smtClean="0"/>
              <a:t> Second level</a:t>
            </a:r>
          </a:p>
          <a:p>
            <a:pPr lvl="2"/>
            <a:r>
              <a:rPr lang="en-US" dirty="0" smtClean="0"/>
              <a:t> 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11"/>
          </p:nvPr>
        </p:nvSpPr>
        <p:spPr/>
        <p:txBody>
          <a:bodyPr/>
          <a:lstStyle>
            <a:lvl1pPr>
              <a:defRPr/>
            </a:lvl1pPr>
            <a:extLst/>
          </a:lstStyle>
          <a:p>
            <a:pPr>
              <a:defRPr/>
            </a:pPr>
            <a:endParaRPr lang="en-US">
              <a:solidFill>
                <a:srgbClr val="EEECE1">
                  <a:tint val="60000"/>
                  <a:satMod val="155000"/>
                </a:srgbClr>
              </a:solidFill>
            </a:endParaRPr>
          </a:p>
        </p:txBody>
      </p:sp>
    </p:spTree>
    <p:extLst>
      <p:ext uri="{BB962C8B-B14F-4D97-AF65-F5344CB8AC3E}">
        <p14:creationId xmlns:p14="http://schemas.microsoft.com/office/powerpoint/2010/main" val="1826726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225C6E4-EB3B-4BDB-A3ED-7EC813E18FB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23788536"/>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51948"/>
            <a:ext cx="8229600" cy="1143000"/>
          </a:xfrm>
        </p:spPr>
        <p:txBody>
          <a:bodyPr/>
          <a:lstStyle>
            <a:lvl1pPr>
              <a:defRPr/>
            </a:lvl1pPr>
            <a:extLst/>
          </a:lstStyle>
          <a:p>
            <a:r>
              <a:rPr lang="en-US" smtClean="0"/>
              <a:t>Click to edit Master title style</a:t>
            </a:r>
            <a:endParaRPr lang="en-US"/>
          </a:p>
        </p:txBody>
      </p:sp>
      <p:sp>
        <p:nvSpPr>
          <p:cNvPr id="5" name="Content Placeholder 4"/>
          <p:cNvSpPr>
            <a:spLocks noGrp="1"/>
          </p:cNvSpPr>
          <p:nvPr>
            <p:ph sz="quarter" idx="2"/>
          </p:nvPr>
        </p:nvSpPr>
        <p:spPr>
          <a:xfrm>
            <a:off x="457200" y="2362200"/>
            <a:ext cx="4040188" cy="3941763"/>
          </a:xfrm>
        </p:spPr>
        <p:txBody>
          <a:bodyPr/>
          <a:lstStyle>
            <a:lvl1pPr>
              <a:defRPr sz="2200"/>
            </a:lvl1pPr>
            <a:lvl2pPr>
              <a:defRPr sz="2000"/>
            </a:lvl2pPr>
            <a:lvl3pPr>
              <a:defRPr sz="1800"/>
            </a:lvl3pPr>
            <a:lvl4pPr>
              <a:defRPr sz="1600"/>
            </a:lvl4pPr>
            <a:lvl5pPr>
              <a:defRPr sz="1600"/>
            </a:lvl5pPr>
            <a:extLst/>
          </a:lstStyle>
          <a:p>
            <a:pPr lvl="0"/>
            <a:r>
              <a:rPr lang="en-US" dirty="0" smtClean="0"/>
              <a:t>Click to edit Master text styles</a:t>
            </a:r>
          </a:p>
          <a:p>
            <a:pPr lvl="1"/>
            <a:r>
              <a:rPr lang="en-US" dirty="0" smtClean="0"/>
              <a:t>Second level</a:t>
            </a:r>
          </a:p>
          <a:p>
            <a:pPr lvl="2"/>
            <a:r>
              <a:rPr lang="en-US" dirty="0" smtClean="0"/>
              <a:t> 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a:r>
              <a:rPr lang="en-US" dirty="0" smtClean="0"/>
              <a:t>Click to edit Master text styles</a:t>
            </a:r>
          </a:p>
          <a:p>
            <a:pPr lvl="1"/>
            <a:r>
              <a:rPr lang="en-US" dirty="0" smtClean="0"/>
              <a:t>Second level</a:t>
            </a:r>
          </a:p>
          <a:p>
            <a:pPr lvl="2"/>
            <a:r>
              <a:rPr lang="en-US" dirty="0" smtClean="0"/>
              <a:t> Third level</a:t>
            </a:r>
          </a:p>
          <a:p>
            <a:pPr lvl="3"/>
            <a:r>
              <a:rPr lang="en-US" dirty="0" smtClean="0"/>
              <a:t>Fourth level</a:t>
            </a:r>
          </a:p>
          <a:p>
            <a:pPr lvl="4"/>
            <a:r>
              <a:rPr lang="en-US" dirty="0" smtClean="0"/>
              <a:t>Fifth level</a:t>
            </a:r>
            <a:endParaRPr lang="en-US" dirty="0"/>
          </a:p>
        </p:txBody>
      </p:sp>
      <p:sp>
        <p:nvSpPr>
          <p:cNvPr id="8" name="Footer Placeholder 7"/>
          <p:cNvSpPr>
            <a:spLocks noGrp="1"/>
          </p:cNvSpPr>
          <p:nvPr>
            <p:ph type="ftr" sz="quarter" idx="11"/>
          </p:nvPr>
        </p:nvSpPr>
        <p:spPr/>
        <p:txBody>
          <a:bodyPr/>
          <a:lstStyle>
            <a:lvl1pPr>
              <a:defRPr/>
            </a:lvl1pPr>
            <a:extLst/>
          </a:lstStyle>
          <a:p>
            <a:pPr>
              <a:defRPr/>
            </a:pPr>
            <a:endParaRPr lang="en-US">
              <a:solidFill>
                <a:srgbClr val="EEECE1">
                  <a:tint val="60000"/>
                  <a:satMod val="155000"/>
                </a:srgbClr>
              </a:solidFill>
            </a:endParaRPr>
          </a:p>
        </p:txBody>
      </p:sp>
    </p:spTree>
    <p:extLst>
      <p:ext uri="{BB962C8B-B14F-4D97-AF65-F5344CB8AC3E}">
        <p14:creationId xmlns:p14="http://schemas.microsoft.com/office/powerpoint/2010/main" val="2658750124"/>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pPr>
              <a:defRPr/>
            </a:pPr>
            <a:endParaRPr lang="en-US">
              <a:solidFill>
                <a:srgbClr val="EEECE1">
                  <a:tint val="60000"/>
                  <a:satMod val="155000"/>
                </a:srgbClr>
              </a:solidFill>
            </a:endParaRPr>
          </a:p>
        </p:txBody>
      </p:sp>
    </p:spTree>
    <p:extLst>
      <p:ext uri="{BB962C8B-B14F-4D97-AF65-F5344CB8AC3E}">
        <p14:creationId xmlns:p14="http://schemas.microsoft.com/office/powerpoint/2010/main" val="1625358956"/>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2"/>
          <p:cNvSpPr>
            <a:spLocks noGrp="1"/>
          </p:cNvSpPr>
          <p:nvPr>
            <p:ph type="ftr" sz="quarter" idx="10"/>
          </p:nvPr>
        </p:nvSpPr>
        <p:spPr/>
        <p:txBody>
          <a:bodyPr/>
          <a:lstStyle>
            <a:lvl1pPr>
              <a:defRPr/>
            </a:lvl1pPr>
          </a:lstStyle>
          <a:p>
            <a:pPr>
              <a:defRPr/>
            </a:pPr>
            <a:endParaRPr lang="en-US">
              <a:solidFill>
                <a:srgbClr val="EEECE1">
                  <a:tint val="60000"/>
                  <a:satMod val="155000"/>
                </a:srgbClr>
              </a:solidFill>
            </a:endParaRPr>
          </a:p>
        </p:txBody>
      </p:sp>
    </p:spTree>
    <p:extLst>
      <p:ext uri="{BB962C8B-B14F-4D97-AF65-F5344CB8AC3E}">
        <p14:creationId xmlns:p14="http://schemas.microsoft.com/office/powerpoint/2010/main" val="2485785133"/>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7"/>
          <p:cNvSpPr/>
          <p:nvPr/>
        </p:nvSpPr>
        <p:spPr>
          <a:xfrm>
            <a:off x="5057775" y="1057275"/>
            <a:ext cx="3748088"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sp>
        <p:nvSpPr>
          <p:cNvPr id="2" name="Title 1"/>
          <p:cNvSpPr>
            <a:spLocks noGrp="1"/>
          </p:cNvSpPr>
          <p:nvPr>
            <p:ph type="title"/>
          </p:nvPr>
        </p:nvSpPr>
        <p:spPr>
          <a:xfrm>
            <a:off x="4963136" y="304800"/>
            <a:ext cx="3931920" cy="762000"/>
          </a:xfrm>
        </p:spPr>
        <p:txBody>
          <a:bodyPr/>
          <a:lstStyle>
            <a:lvl1pPr marL="0" algn="r">
              <a:buNone/>
              <a:defRPr sz="2000" b="1"/>
            </a:lvl1pPr>
            <a:extLst/>
          </a:lstStyle>
          <a:p>
            <a:r>
              <a:rPr lang="en-US" smtClean="0"/>
              <a:t>Click to edit Master title style</a:t>
            </a:r>
            <a:endParaRPr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10"/>
          <p:cNvSpPr>
            <a:spLocks noGrp="1"/>
          </p:cNvSpPr>
          <p:nvPr>
            <p:ph type="ftr" sz="quarter" idx="12"/>
          </p:nvPr>
        </p:nvSpPr>
        <p:spPr>
          <a:xfrm>
            <a:off x="1600200" y="6513513"/>
            <a:ext cx="3906838" cy="274637"/>
          </a:xfrm>
        </p:spPr>
        <p:txBody>
          <a:bodyPr vert="horz" rtlCol="0"/>
          <a:lstStyle>
            <a:lvl1pPr>
              <a:defRPr/>
            </a:lvl1pPr>
            <a:extLst/>
          </a:lstStyle>
          <a:p>
            <a:pPr>
              <a:defRPr/>
            </a:pPr>
            <a:endParaRPr lang="en-US">
              <a:solidFill>
                <a:srgbClr val="EEECE1">
                  <a:tint val="60000"/>
                  <a:satMod val="155000"/>
                </a:srgbClr>
              </a:solidFill>
            </a:endParaRPr>
          </a:p>
        </p:txBody>
      </p:sp>
    </p:spTree>
    <p:extLst>
      <p:ext uri="{BB962C8B-B14F-4D97-AF65-F5344CB8AC3E}">
        <p14:creationId xmlns:p14="http://schemas.microsoft.com/office/powerpoint/2010/main" val="325755644"/>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lstStyle>
            <a:lvl1pPr marL="0" algn="r">
              <a:buNone/>
              <a:defRPr sz="2000" b="1"/>
            </a:lvl1pPr>
            <a:extLst/>
          </a:lstStyle>
          <a:p>
            <a:r>
              <a:rPr lang="en-US" smtClean="0"/>
              <a:t>Click to edit Master title style</a:t>
            </a:r>
            <a:endParaRPr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extLst/>
          </a:lstStyle>
          <a:p>
            <a:pPr lvl="0"/>
            <a:r>
              <a:rPr lang="en-US" noProof="0" smtClean="0"/>
              <a:t>Click icon to add picture</a:t>
            </a:r>
            <a:endParaRPr lang="en-US" noProof="0" dirty="0"/>
          </a:p>
        </p:txBody>
      </p:sp>
      <p:sp>
        <p:nvSpPr>
          <p:cNvPr id="7" name="Footer Placeholder 9"/>
          <p:cNvSpPr>
            <a:spLocks noGrp="1"/>
          </p:cNvSpPr>
          <p:nvPr>
            <p:ph type="ftr" sz="quarter" idx="12"/>
          </p:nvPr>
        </p:nvSpPr>
        <p:spPr>
          <a:xfrm>
            <a:off x="1600200" y="6508750"/>
            <a:ext cx="3906838" cy="274638"/>
          </a:xfrm>
        </p:spPr>
        <p:txBody>
          <a:bodyPr vert="horz" rtlCol="0"/>
          <a:lstStyle>
            <a:lvl1pPr>
              <a:defRPr/>
            </a:lvl1pPr>
            <a:extLst/>
          </a:lstStyle>
          <a:p>
            <a:pPr>
              <a:defRPr/>
            </a:pPr>
            <a:endParaRPr lang="en-US">
              <a:solidFill>
                <a:srgbClr val="EEECE1">
                  <a:tint val="60000"/>
                  <a:satMod val="155000"/>
                </a:srgbClr>
              </a:solidFill>
            </a:endParaRPr>
          </a:p>
        </p:txBody>
      </p:sp>
    </p:spTree>
    <p:extLst>
      <p:ext uri="{BB962C8B-B14F-4D97-AF65-F5344CB8AC3E}">
        <p14:creationId xmlns:p14="http://schemas.microsoft.com/office/powerpoint/2010/main" val="1311694008"/>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51948"/>
            <a:ext cx="8229600" cy="1143000"/>
          </a:xfrm>
        </p:spPr>
        <p:txBody>
          <a:bodyPr/>
          <a:lstStyle>
            <a:lvl1pPr>
              <a:defRPr/>
            </a:lvl1pPr>
            <a:extLst/>
          </a:lstStyle>
          <a:p>
            <a:r>
              <a:rPr lang="en-US" smtClean="0"/>
              <a:t>Click to edit Master title style</a:t>
            </a:r>
            <a:endParaRPr lang="en-US"/>
          </a:p>
        </p:txBody>
      </p:sp>
      <p:sp>
        <p:nvSpPr>
          <p:cNvPr id="5" name="Content Placeholder 4"/>
          <p:cNvSpPr>
            <a:spLocks noGrp="1"/>
          </p:cNvSpPr>
          <p:nvPr>
            <p:ph sz="quarter" idx="2"/>
          </p:nvPr>
        </p:nvSpPr>
        <p:spPr>
          <a:xfrm>
            <a:off x="457200" y="2362200"/>
            <a:ext cx="4040188" cy="3941763"/>
          </a:xfrm>
        </p:spPr>
        <p:txBody>
          <a:bodyPr/>
          <a:lstStyle>
            <a:lvl1pPr>
              <a:defRPr sz="2200"/>
            </a:lvl1pPr>
            <a:lvl2pPr>
              <a:defRPr sz="2000"/>
            </a:lvl2pPr>
            <a:lvl3pPr>
              <a:defRPr sz="1800"/>
            </a:lvl3pPr>
            <a:lvl4pPr>
              <a:defRPr sz="1600"/>
            </a:lvl4pPr>
            <a:lvl5pPr>
              <a:defRPr sz="1600"/>
            </a:lvl5pPr>
            <a:extLst/>
          </a:lstStyle>
          <a:p>
            <a:pPr lvl="0"/>
            <a:r>
              <a:rPr lang="en-US" dirty="0" smtClean="0"/>
              <a:t>Click to edit Master text styles</a:t>
            </a:r>
          </a:p>
          <a:p>
            <a:pPr lvl="1"/>
            <a:r>
              <a:rPr lang="en-US" dirty="0" smtClean="0"/>
              <a:t>Second level</a:t>
            </a:r>
          </a:p>
          <a:p>
            <a:pPr lvl="2"/>
            <a:r>
              <a:rPr lang="en-US" dirty="0" smtClean="0"/>
              <a:t> 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a:r>
              <a:rPr lang="en-US" dirty="0" smtClean="0"/>
              <a:t>Click to edit Master text styles</a:t>
            </a:r>
          </a:p>
          <a:p>
            <a:pPr lvl="1"/>
            <a:r>
              <a:rPr lang="en-US" dirty="0" smtClean="0"/>
              <a:t>Second level</a:t>
            </a:r>
          </a:p>
          <a:p>
            <a:pPr lvl="2"/>
            <a:r>
              <a:rPr lang="en-US" dirty="0" smtClean="0"/>
              <a:t> Third level</a:t>
            </a:r>
          </a:p>
          <a:p>
            <a:pPr lvl="3"/>
            <a:r>
              <a:rPr lang="en-US" dirty="0" smtClean="0"/>
              <a:t>Fourth level</a:t>
            </a:r>
          </a:p>
          <a:p>
            <a:pPr lvl="4"/>
            <a:r>
              <a:rPr lang="en-US" dirty="0" smtClean="0"/>
              <a:t>Fifth level</a:t>
            </a:r>
            <a:endParaRPr lang="en-US" dirty="0"/>
          </a:p>
        </p:txBody>
      </p:sp>
      <p:sp>
        <p:nvSpPr>
          <p:cNvPr id="8" name="Footer Placeholder 7"/>
          <p:cNvSpPr>
            <a:spLocks noGrp="1"/>
          </p:cNvSpPr>
          <p:nvPr>
            <p:ph type="ftr" sz="quarter" idx="11"/>
          </p:nvPr>
        </p:nvSpPr>
        <p:spPr/>
        <p:txBody>
          <a:bodyPr/>
          <a:lstStyle>
            <a:lvl1pPr>
              <a:defRPr/>
            </a:lvl1pPr>
            <a:extLst/>
          </a:lstStyle>
          <a:p>
            <a:pPr>
              <a:defRPr/>
            </a:pPr>
            <a:endParaRPr lang="en-US">
              <a:solidFill>
                <a:prstClr val="black">
                  <a:tint val="75000"/>
                </a:prstClr>
              </a:solidFill>
            </a:endParaRPr>
          </a:p>
        </p:txBody>
      </p:sp>
    </p:spTree>
    <p:extLst>
      <p:ext uri="{BB962C8B-B14F-4D97-AF65-F5344CB8AC3E}">
        <p14:creationId xmlns:p14="http://schemas.microsoft.com/office/powerpoint/2010/main" val="2578883092"/>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51948"/>
            <a:ext cx="8229600" cy="1143000"/>
          </a:xfrm>
        </p:spPr>
        <p:txBody>
          <a:bodyPr/>
          <a:lstStyle>
            <a:lvl1pPr>
              <a:defRPr/>
            </a:lvl1pPr>
            <a:extLst/>
          </a:lstStyle>
          <a:p>
            <a:r>
              <a:rPr lang="en-US" smtClean="0"/>
              <a:t>Click to edit Master title style</a:t>
            </a:r>
            <a:endParaRPr lang="en-US"/>
          </a:p>
        </p:txBody>
      </p:sp>
      <p:sp>
        <p:nvSpPr>
          <p:cNvPr id="5" name="Content Placeholder 4"/>
          <p:cNvSpPr>
            <a:spLocks noGrp="1"/>
          </p:cNvSpPr>
          <p:nvPr>
            <p:ph sz="quarter" idx="2"/>
          </p:nvPr>
        </p:nvSpPr>
        <p:spPr>
          <a:xfrm>
            <a:off x="457200" y="2362200"/>
            <a:ext cx="4040188" cy="3941763"/>
          </a:xfrm>
        </p:spPr>
        <p:txBody>
          <a:bodyPr/>
          <a:lstStyle>
            <a:lvl1pPr>
              <a:defRPr sz="2200"/>
            </a:lvl1pPr>
            <a:lvl2pPr>
              <a:defRPr sz="2000"/>
            </a:lvl2pPr>
            <a:lvl3pPr>
              <a:defRPr sz="1800"/>
            </a:lvl3pPr>
            <a:lvl4pPr>
              <a:defRPr sz="1600"/>
            </a:lvl4pPr>
            <a:lvl5pPr>
              <a:defRPr sz="1600"/>
            </a:lvl5pPr>
            <a:extLst/>
          </a:lstStyle>
          <a:p>
            <a:pPr lvl="0"/>
            <a:r>
              <a:rPr lang="en-US" dirty="0" smtClean="0"/>
              <a:t>Click to edit Master text styles</a:t>
            </a:r>
          </a:p>
          <a:p>
            <a:pPr lvl="1"/>
            <a:r>
              <a:rPr lang="en-US" dirty="0" smtClean="0"/>
              <a:t>Second level</a:t>
            </a:r>
          </a:p>
          <a:p>
            <a:pPr lvl="2"/>
            <a:r>
              <a:rPr lang="en-US" dirty="0" smtClean="0"/>
              <a:t> 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a:r>
              <a:rPr lang="en-US" dirty="0" smtClean="0"/>
              <a:t>Click to edit Master text styles</a:t>
            </a:r>
          </a:p>
          <a:p>
            <a:pPr lvl="1"/>
            <a:r>
              <a:rPr lang="en-US" dirty="0" smtClean="0"/>
              <a:t>Second level</a:t>
            </a:r>
          </a:p>
          <a:p>
            <a:pPr lvl="2"/>
            <a:r>
              <a:rPr lang="en-US" dirty="0" smtClean="0"/>
              <a:t> 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5562600" y="6400800"/>
            <a:ext cx="3001963" cy="274638"/>
          </a:xfrm>
          <a:prstGeom prst="rect">
            <a:avLst/>
          </a:prstGeom>
        </p:spPr>
        <p:txBody>
          <a:bodyPr/>
          <a:lstStyle>
            <a:lvl1pPr>
              <a:defRPr/>
            </a:lvl1pPr>
            <a:extLst/>
          </a:lstStyle>
          <a:p>
            <a:pPr fontAlgn="base">
              <a:spcBef>
                <a:spcPct val="0"/>
              </a:spcBef>
              <a:spcAft>
                <a:spcPct val="0"/>
              </a:spcAft>
              <a:defRPr/>
            </a:pPr>
            <a:endParaRPr lang="en-US">
              <a:solidFill>
                <a:srgbClr val="676A55">
                  <a:tint val="60000"/>
                  <a:satMod val="155000"/>
                </a:srgbClr>
              </a:solidFill>
              <a:latin typeface="Arial" charset="0"/>
            </a:endParaRPr>
          </a:p>
        </p:txBody>
      </p:sp>
      <p:sp>
        <p:nvSpPr>
          <p:cNvPr id="8" name="Footer Placeholder 7"/>
          <p:cNvSpPr>
            <a:spLocks noGrp="1"/>
          </p:cNvSpPr>
          <p:nvPr>
            <p:ph type="ftr" sz="quarter" idx="11"/>
          </p:nvPr>
        </p:nvSpPr>
        <p:spPr/>
        <p:txBody>
          <a:bodyPr/>
          <a:lstStyle>
            <a:lvl1pPr>
              <a:defRPr/>
            </a:lvl1pPr>
            <a:extLst/>
          </a:lstStyle>
          <a:p>
            <a:pPr>
              <a:defRPr/>
            </a:pPr>
            <a:endParaRPr lang="en-US">
              <a:solidFill>
                <a:srgbClr val="676A55">
                  <a:tint val="60000"/>
                  <a:satMod val="155000"/>
                </a:srgbClr>
              </a:solidFill>
            </a:endParaRPr>
          </a:p>
        </p:txBody>
      </p:sp>
    </p:spTree>
    <p:extLst>
      <p:ext uri="{BB962C8B-B14F-4D97-AF65-F5344CB8AC3E}">
        <p14:creationId xmlns:p14="http://schemas.microsoft.com/office/powerpoint/2010/main" val="3503403352"/>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3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51948"/>
            <a:ext cx="8229600" cy="1143000"/>
          </a:xfrm>
        </p:spPr>
        <p:txBody>
          <a:bodyPr/>
          <a:lstStyle>
            <a:lvl1pPr>
              <a:defRPr/>
            </a:lvl1pPr>
            <a:extLst/>
          </a:lstStyle>
          <a:p>
            <a:r>
              <a:rPr lang="en-US" smtClean="0"/>
              <a:t>Click to edit Master title style</a:t>
            </a:r>
            <a:endParaRPr lang="en-US"/>
          </a:p>
        </p:txBody>
      </p:sp>
      <p:sp>
        <p:nvSpPr>
          <p:cNvPr id="5" name="Content Placeholder 4"/>
          <p:cNvSpPr>
            <a:spLocks noGrp="1"/>
          </p:cNvSpPr>
          <p:nvPr>
            <p:ph sz="quarter" idx="2"/>
          </p:nvPr>
        </p:nvSpPr>
        <p:spPr>
          <a:xfrm>
            <a:off x="457200" y="2362200"/>
            <a:ext cx="4040188" cy="3941763"/>
          </a:xfrm>
        </p:spPr>
        <p:txBody>
          <a:bodyPr/>
          <a:lstStyle>
            <a:lvl1pPr>
              <a:defRPr sz="2200"/>
            </a:lvl1pPr>
            <a:lvl2pPr>
              <a:defRPr sz="2000"/>
            </a:lvl2pPr>
            <a:lvl3pPr>
              <a:defRPr sz="1800"/>
            </a:lvl3pPr>
            <a:lvl4pPr>
              <a:defRPr sz="1600"/>
            </a:lvl4pPr>
            <a:lvl5pPr>
              <a:defRPr sz="1600"/>
            </a:lvl5pPr>
            <a:extLst/>
          </a:lstStyle>
          <a:p>
            <a:pPr lvl="0"/>
            <a:r>
              <a:rPr lang="en-US" dirty="0" smtClean="0"/>
              <a:t>Click to edit Master text styles</a:t>
            </a:r>
          </a:p>
          <a:p>
            <a:pPr lvl="1"/>
            <a:r>
              <a:rPr lang="en-US" dirty="0" smtClean="0"/>
              <a:t>Second level</a:t>
            </a:r>
          </a:p>
          <a:p>
            <a:pPr lvl="2"/>
            <a:r>
              <a:rPr lang="en-US" dirty="0" smtClean="0"/>
              <a:t> 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a:r>
              <a:rPr lang="en-US" dirty="0" smtClean="0"/>
              <a:t>Click to edit Master text styles</a:t>
            </a:r>
          </a:p>
          <a:p>
            <a:pPr lvl="1"/>
            <a:r>
              <a:rPr lang="en-US" dirty="0" smtClean="0"/>
              <a:t>Second level</a:t>
            </a:r>
          </a:p>
          <a:p>
            <a:pPr lvl="2"/>
            <a:r>
              <a:rPr lang="en-US" dirty="0" smtClean="0"/>
              <a:t> Third level</a:t>
            </a:r>
          </a:p>
          <a:p>
            <a:pPr lvl="3"/>
            <a:r>
              <a:rPr lang="en-US" dirty="0" smtClean="0"/>
              <a:t>Fourth level</a:t>
            </a:r>
          </a:p>
          <a:p>
            <a:pPr lvl="4"/>
            <a:r>
              <a:rPr lang="en-US" dirty="0" smtClean="0"/>
              <a:t>Fifth level</a:t>
            </a:r>
            <a:endParaRPr lang="en-US" dirty="0"/>
          </a:p>
        </p:txBody>
      </p:sp>
      <p:sp>
        <p:nvSpPr>
          <p:cNvPr id="8" name="Footer Placeholder 7"/>
          <p:cNvSpPr>
            <a:spLocks noGrp="1"/>
          </p:cNvSpPr>
          <p:nvPr>
            <p:ph type="ftr" sz="quarter" idx="11"/>
          </p:nvPr>
        </p:nvSpPr>
        <p:spPr/>
        <p:txBody>
          <a:bodyPr/>
          <a:lstStyle>
            <a:lvl1pPr>
              <a:defRPr/>
            </a:lvl1pPr>
            <a:extLst/>
          </a:lstStyle>
          <a:p>
            <a:pPr>
              <a:defRPr/>
            </a:pPr>
            <a:endParaRPr lang="en-US">
              <a:solidFill>
                <a:srgbClr val="EEECE1">
                  <a:tint val="60000"/>
                  <a:satMod val="155000"/>
                </a:srgbClr>
              </a:solidFill>
            </a:endParaRPr>
          </a:p>
        </p:txBody>
      </p:sp>
    </p:spTree>
    <p:extLst>
      <p:ext uri="{BB962C8B-B14F-4D97-AF65-F5344CB8AC3E}">
        <p14:creationId xmlns:p14="http://schemas.microsoft.com/office/powerpoint/2010/main" val="261229090"/>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userDrawn="1">
  <p:cSld name="4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51948"/>
            <a:ext cx="8229600" cy="1143000"/>
          </a:xfrm>
        </p:spPr>
        <p:txBody>
          <a:bodyPr/>
          <a:lstStyle>
            <a:lvl1pPr>
              <a:defRPr/>
            </a:lvl1pPr>
            <a:extLst/>
          </a:lstStyle>
          <a:p>
            <a:r>
              <a:rPr lang="en-US" smtClean="0"/>
              <a:t>Click to edit Master title style</a:t>
            </a:r>
            <a:endParaRPr lang="en-US"/>
          </a:p>
        </p:txBody>
      </p:sp>
      <p:sp>
        <p:nvSpPr>
          <p:cNvPr id="5" name="Content Placeholder 4"/>
          <p:cNvSpPr>
            <a:spLocks noGrp="1"/>
          </p:cNvSpPr>
          <p:nvPr>
            <p:ph sz="quarter" idx="2"/>
          </p:nvPr>
        </p:nvSpPr>
        <p:spPr>
          <a:xfrm>
            <a:off x="457200" y="2362200"/>
            <a:ext cx="4040188" cy="3941763"/>
          </a:xfrm>
        </p:spPr>
        <p:txBody>
          <a:bodyPr/>
          <a:lstStyle>
            <a:lvl1pPr>
              <a:defRPr sz="2200"/>
            </a:lvl1pPr>
            <a:lvl2pPr>
              <a:defRPr sz="2000"/>
            </a:lvl2pPr>
            <a:lvl3pPr>
              <a:defRPr sz="1800"/>
            </a:lvl3pPr>
            <a:lvl4pPr>
              <a:defRPr sz="1600"/>
            </a:lvl4pPr>
            <a:lvl5pPr>
              <a:defRPr sz="1600"/>
            </a:lvl5pPr>
            <a:extLst/>
          </a:lstStyle>
          <a:p>
            <a:pPr lvl="0"/>
            <a:r>
              <a:rPr lang="en-US" dirty="0" smtClean="0"/>
              <a:t>Click to edit Master text styles</a:t>
            </a:r>
          </a:p>
          <a:p>
            <a:pPr lvl="1"/>
            <a:r>
              <a:rPr lang="en-US" dirty="0" smtClean="0"/>
              <a:t>Second level</a:t>
            </a:r>
          </a:p>
          <a:p>
            <a:pPr lvl="2"/>
            <a:r>
              <a:rPr lang="en-US" dirty="0" smtClean="0"/>
              <a:t> 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a:r>
              <a:rPr lang="en-US" dirty="0" smtClean="0"/>
              <a:t>Click to edit Master text styles</a:t>
            </a:r>
          </a:p>
          <a:p>
            <a:pPr lvl="1"/>
            <a:r>
              <a:rPr lang="en-US" dirty="0" smtClean="0"/>
              <a:t>Second level</a:t>
            </a:r>
          </a:p>
          <a:p>
            <a:pPr lvl="2"/>
            <a:r>
              <a:rPr lang="en-US" dirty="0" smtClean="0"/>
              <a:t> Third level</a:t>
            </a:r>
          </a:p>
          <a:p>
            <a:pPr lvl="3"/>
            <a:r>
              <a:rPr lang="en-US" dirty="0" smtClean="0"/>
              <a:t>Fourth level</a:t>
            </a:r>
          </a:p>
          <a:p>
            <a:pPr lvl="4"/>
            <a:r>
              <a:rPr lang="en-US" dirty="0" smtClean="0"/>
              <a:t>Fifth level</a:t>
            </a:r>
            <a:endParaRPr lang="en-US" dirty="0"/>
          </a:p>
        </p:txBody>
      </p:sp>
      <p:sp>
        <p:nvSpPr>
          <p:cNvPr id="8" name="Footer Placeholder 7"/>
          <p:cNvSpPr>
            <a:spLocks noGrp="1"/>
          </p:cNvSpPr>
          <p:nvPr>
            <p:ph type="ftr" sz="quarter" idx="11"/>
          </p:nvPr>
        </p:nvSpPr>
        <p:spPr/>
        <p:txBody>
          <a:bodyPr/>
          <a:lstStyle>
            <a:lvl1pPr>
              <a:defRPr/>
            </a:lvl1pPr>
            <a:extLst/>
          </a:lstStyle>
          <a:p>
            <a:pPr>
              <a:defRPr/>
            </a:pPr>
            <a:endParaRPr lang="en-US">
              <a:solidFill>
                <a:prstClr val="black">
                  <a:tint val="75000"/>
                </a:prstClr>
              </a:solidFill>
            </a:endParaRPr>
          </a:p>
        </p:txBody>
      </p:sp>
    </p:spTree>
    <p:extLst>
      <p:ext uri="{BB962C8B-B14F-4D97-AF65-F5344CB8AC3E}">
        <p14:creationId xmlns:p14="http://schemas.microsoft.com/office/powerpoint/2010/main" val="2293630487"/>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5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51948"/>
            <a:ext cx="8229600" cy="1143000"/>
          </a:xfrm>
        </p:spPr>
        <p:txBody>
          <a:bodyPr/>
          <a:lstStyle>
            <a:lvl1pPr>
              <a:defRPr/>
            </a:lvl1pPr>
            <a:extLst/>
          </a:lstStyle>
          <a:p>
            <a:r>
              <a:rPr lang="en-US" smtClean="0"/>
              <a:t>Click to edit Master title style</a:t>
            </a:r>
            <a:endParaRPr lang="en-US"/>
          </a:p>
        </p:txBody>
      </p:sp>
      <p:sp>
        <p:nvSpPr>
          <p:cNvPr id="5" name="Content Placeholder 4"/>
          <p:cNvSpPr>
            <a:spLocks noGrp="1"/>
          </p:cNvSpPr>
          <p:nvPr>
            <p:ph sz="quarter" idx="2"/>
          </p:nvPr>
        </p:nvSpPr>
        <p:spPr>
          <a:xfrm>
            <a:off x="457200" y="2362200"/>
            <a:ext cx="4040188" cy="3941763"/>
          </a:xfrm>
        </p:spPr>
        <p:txBody>
          <a:bodyPr/>
          <a:lstStyle>
            <a:lvl1pPr>
              <a:defRPr sz="2200"/>
            </a:lvl1pPr>
            <a:lvl2pPr>
              <a:defRPr sz="2000"/>
            </a:lvl2pPr>
            <a:lvl3pPr>
              <a:defRPr sz="1800"/>
            </a:lvl3pPr>
            <a:lvl4pPr>
              <a:defRPr sz="1600"/>
            </a:lvl4pPr>
            <a:lvl5pPr>
              <a:defRPr sz="1600"/>
            </a:lvl5pPr>
            <a:extLst/>
          </a:lstStyle>
          <a:p>
            <a:pPr lvl="0"/>
            <a:r>
              <a:rPr lang="en-US" dirty="0" smtClean="0"/>
              <a:t>Click to edit Master text styles</a:t>
            </a:r>
          </a:p>
          <a:p>
            <a:pPr lvl="1"/>
            <a:r>
              <a:rPr lang="en-US" dirty="0" smtClean="0"/>
              <a:t>Second level</a:t>
            </a:r>
          </a:p>
          <a:p>
            <a:pPr lvl="2"/>
            <a:r>
              <a:rPr lang="en-US" dirty="0" smtClean="0"/>
              <a:t> 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a:r>
              <a:rPr lang="en-US" dirty="0" smtClean="0"/>
              <a:t>Click to edit Master text styles</a:t>
            </a:r>
          </a:p>
          <a:p>
            <a:pPr lvl="1"/>
            <a:r>
              <a:rPr lang="en-US" dirty="0" smtClean="0"/>
              <a:t>Second level</a:t>
            </a:r>
          </a:p>
          <a:p>
            <a:pPr lvl="2"/>
            <a:r>
              <a:rPr lang="en-US" dirty="0" smtClean="0"/>
              <a:t> Third level</a:t>
            </a:r>
          </a:p>
          <a:p>
            <a:pPr lvl="3"/>
            <a:r>
              <a:rPr lang="en-US" dirty="0" smtClean="0"/>
              <a:t>Fourth level</a:t>
            </a:r>
          </a:p>
          <a:p>
            <a:pPr lvl="4"/>
            <a:r>
              <a:rPr lang="en-US" dirty="0" smtClean="0"/>
              <a:t>Fifth level</a:t>
            </a:r>
            <a:endParaRPr lang="en-US" dirty="0"/>
          </a:p>
        </p:txBody>
      </p:sp>
      <p:sp>
        <p:nvSpPr>
          <p:cNvPr id="8" name="Footer Placeholder 7"/>
          <p:cNvSpPr>
            <a:spLocks noGrp="1"/>
          </p:cNvSpPr>
          <p:nvPr>
            <p:ph type="ftr" sz="quarter" idx="11"/>
          </p:nvPr>
        </p:nvSpPr>
        <p:spPr/>
        <p:txBody>
          <a:bodyPr/>
          <a:lstStyle>
            <a:lvl1pPr>
              <a:defRPr/>
            </a:lvl1pPr>
            <a:extLst/>
          </a:lstStyle>
          <a:p>
            <a:pPr>
              <a:defRPr/>
            </a:pPr>
            <a:endParaRPr lang="en-US">
              <a:solidFill>
                <a:srgbClr val="EEECE1">
                  <a:tint val="60000"/>
                  <a:satMod val="155000"/>
                </a:srgbClr>
              </a:solidFill>
            </a:endParaRPr>
          </a:p>
        </p:txBody>
      </p:sp>
    </p:spTree>
    <p:extLst>
      <p:ext uri="{BB962C8B-B14F-4D97-AF65-F5344CB8AC3E}">
        <p14:creationId xmlns:p14="http://schemas.microsoft.com/office/powerpoint/2010/main" val="4071676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A75E2D7-3907-4F26-A30B-B494B0CDDD0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924713678"/>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userDrawn="1">
  <p:cSld name="6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51948"/>
            <a:ext cx="8229600" cy="1143000"/>
          </a:xfrm>
        </p:spPr>
        <p:txBody>
          <a:bodyPr/>
          <a:lstStyle>
            <a:lvl1pPr>
              <a:defRPr/>
            </a:lvl1pPr>
            <a:extLst/>
          </a:lstStyle>
          <a:p>
            <a:r>
              <a:rPr lang="en-US" smtClean="0"/>
              <a:t>Click to edit Master title style</a:t>
            </a:r>
            <a:endParaRPr lang="en-US"/>
          </a:p>
        </p:txBody>
      </p:sp>
      <p:sp>
        <p:nvSpPr>
          <p:cNvPr id="5" name="Content Placeholder 4"/>
          <p:cNvSpPr>
            <a:spLocks noGrp="1"/>
          </p:cNvSpPr>
          <p:nvPr>
            <p:ph sz="quarter" idx="2"/>
          </p:nvPr>
        </p:nvSpPr>
        <p:spPr>
          <a:xfrm>
            <a:off x="457200" y="2362200"/>
            <a:ext cx="4040188" cy="3941763"/>
          </a:xfrm>
        </p:spPr>
        <p:txBody>
          <a:bodyPr/>
          <a:lstStyle>
            <a:lvl1pPr>
              <a:defRPr sz="2200"/>
            </a:lvl1pPr>
            <a:lvl2pPr>
              <a:defRPr sz="2000"/>
            </a:lvl2pPr>
            <a:lvl3pPr>
              <a:defRPr sz="1800"/>
            </a:lvl3pPr>
            <a:lvl4pPr>
              <a:defRPr sz="1600"/>
            </a:lvl4pPr>
            <a:lvl5pPr>
              <a:defRPr sz="1600"/>
            </a:lvl5pPr>
            <a:extLst/>
          </a:lstStyle>
          <a:p>
            <a:pPr lvl="0"/>
            <a:r>
              <a:rPr lang="en-US" dirty="0" smtClean="0"/>
              <a:t>Click to edit Master text styles</a:t>
            </a:r>
          </a:p>
          <a:p>
            <a:pPr lvl="1"/>
            <a:r>
              <a:rPr lang="en-US" dirty="0" smtClean="0"/>
              <a:t>Second level</a:t>
            </a:r>
          </a:p>
          <a:p>
            <a:pPr lvl="2"/>
            <a:r>
              <a:rPr lang="en-US" dirty="0" smtClean="0"/>
              <a:t> 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a:r>
              <a:rPr lang="en-US" dirty="0" smtClean="0"/>
              <a:t>Click to edit Master text styles</a:t>
            </a:r>
          </a:p>
          <a:p>
            <a:pPr lvl="1"/>
            <a:r>
              <a:rPr lang="en-US" dirty="0" smtClean="0"/>
              <a:t>Second level</a:t>
            </a:r>
          </a:p>
          <a:p>
            <a:pPr lvl="2"/>
            <a:r>
              <a:rPr lang="en-US" dirty="0" smtClean="0"/>
              <a:t> Third level</a:t>
            </a:r>
          </a:p>
          <a:p>
            <a:pPr lvl="3"/>
            <a:r>
              <a:rPr lang="en-US" dirty="0" smtClean="0"/>
              <a:t>Fourth level</a:t>
            </a:r>
          </a:p>
          <a:p>
            <a:pPr lvl="4"/>
            <a:r>
              <a:rPr lang="en-US" dirty="0" smtClean="0"/>
              <a:t>Fifth level</a:t>
            </a:r>
            <a:endParaRPr lang="en-US" dirty="0"/>
          </a:p>
        </p:txBody>
      </p:sp>
      <p:sp>
        <p:nvSpPr>
          <p:cNvPr id="8" name="Footer Placeholder 7"/>
          <p:cNvSpPr>
            <a:spLocks noGrp="1"/>
          </p:cNvSpPr>
          <p:nvPr>
            <p:ph type="ftr" sz="quarter" idx="11"/>
          </p:nvPr>
        </p:nvSpPr>
        <p:spPr/>
        <p:txBody>
          <a:bodyPr/>
          <a:lstStyle>
            <a:lvl1pPr>
              <a:defRPr/>
            </a:lvl1pPr>
            <a:extLst/>
          </a:lstStyle>
          <a:p>
            <a:pPr>
              <a:defRPr/>
            </a:pPr>
            <a:endParaRPr lang="en-US">
              <a:solidFill>
                <a:prstClr val="black">
                  <a:tint val="75000"/>
                </a:prstClr>
              </a:solidFill>
            </a:endParaRPr>
          </a:p>
        </p:txBody>
      </p:sp>
    </p:spTree>
    <p:extLst>
      <p:ext uri="{BB962C8B-B14F-4D97-AF65-F5344CB8AC3E}">
        <p14:creationId xmlns:p14="http://schemas.microsoft.com/office/powerpoint/2010/main" val="2465474421"/>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7023417"/>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5458483"/>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pPr fontAlgn="base">
              <a:spcBef>
                <a:spcPct val="0"/>
              </a:spcBef>
              <a:spcAft>
                <a:spcPct val="0"/>
              </a:spcAft>
            </a:pPr>
            <a:fld id="{0C508850-C2BD-44B5-9423-5F707CE53C9E}" type="slidenum">
              <a:rPr lang="en-US">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4223342910"/>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pPr fontAlgn="base">
              <a:spcBef>
                <a:spcPct val="0"/>
              </a:spcBef>
              <a:spcAft>
                <a:spcPct val="0"/>
              </a:spcAft>
            </a:pPr>
            <a:fld id="{C403833D-EEB5-4309-A621-9FF32520409E}" type="slidenum">
              <a:rPr lang="en-US">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3205715077"/>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5225"/>
            <a:ext cx="2133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8" name="Footer Placeholder 7"/>
          <p:cNvSpPr>
            <a:spLocks noGrp="1"/>
          </p:cNvSpPr>
          <p:nvPr>
            <p:ph type="ftr" sz="quarter" idx="11"/>
          </p:nvPr>
        </p:nvSpPr>
        <p:spPr>
          <a:xfrm>
            <a:off x="3124200" y="6245225"/>
            <a:ext cx="2895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9" name="Slide Number Placeholder 8"/>
          <p:cNvSpPr>
            <a:spLocks noGrp="1"/>
          </p:cNvSpPr>
          <p:nvPr>
            <p:ph type="sldNum" sz="quarter" idx="12"/>
          </p:nvPr>
        </p:nvSpPr>
        <p:spPr>
          <a:xfrm>
            <a:off x="6553200" y="6245225"/>
            <a:ext cx="2133600" cy="476250"/>
          </a:xfrm>
          <a:prstGeom prst="rect">
            <a:avLst/>
          </a:prstGeom>
        </p:spPr>
        <p:txBody>
          <a:bodyPr/>
          <a:lstStyle>
            <a:lvl1pPr>
              <a:defRPr/>
            </a:lvl1pPr>
          </a:lstStyle>
          <a:p>
            <a:pPr fontAlgn="base">
              <a:spcBef>
                <a:spcPct val="0"/>
              </a:spcBef>
              <a:spcAft>
                <a:spcPct val="0"/>
              </a:spcAft>
            </a:pPr>
            <a:fld id="{4D465696-5F2C-4E41-8710-6061A15B66AE}" type="slidenum">
              <a:rPr lang="en-US">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2797827840"/>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245225"/>
            <a:ext cx="2133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4" name="Footer Placeholder 3"/>
          <p:cNvSpPr>
            <a:spLocks noGrp="1"/>
          </p:cNvSpPr>
          <p:nvPr>
            <p:ph type="ftr" sz="quarter" idx="11"/>
          </p:nvPr>
        </p:nvSpPr>
        <p:spPr>
          <a:xfrm>
            <a:off x="3124200" y="6245225"/>
            <a:ext cx="2895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5" name="Slide Number Placeholder 4"/>
          <p:cNvSpPr>
            <a:spLocks noGrp="1"/>
          </p:cNvSpPr>
          <p:nvPr>
            <p:ph type="sldNum" sz="quarter" idx="12"/>
          </p:nvPr>
        </p:nvSpPr>
        <p:spPr>
          <a:xfrm>
            <a:off x="6553200" y="6245225"/>
            <a:ext cx="2133600" cy="476250"/>
          </a:xfrm>
          <a:prstGeom prst="rect">
            <a:avLst/>
          </a:prstGeom>
        </p:spPr>
        <p:txBody>
          <a:bodyPr/>
          <a:lstStyle>
            <a:lvl1pPr>
              <a:defRPr/>
            </a:lvl1pPr>
          </a:lstStyle>
          <a:p>
            <a:pPr fontAlgn="base">
              <a:spcBef>
                <a:spcPct val="0"/>
              </a:spcBef>
              <a:spcAft>
                <a:spcPct val="0"/>
              </a:spcAft>
            </a:pPr>
            <a:fld id="{BF6378C0-CB4B-4844-8DCA-397DABC638A0}" type="slidenum">
              <a:rPr lang="en-US">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1838287338"/>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245225"/>
            <a:ext cx="2133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3" name="Footer Placeholder 2"/>
          <p:cNvSpPr>
            <a:spLocks noGrp="1"/>
          </p:cNvSpPr>
          <p:nvPr>
            <p:ph type="ftr" sz="quarter" idx="11"/>
          </p:nvPr>
        </p:nvSpPr>
        <p:spPr>
          <a:xfrm>
            <a:off x="3124200" y="6245225"/>
            <a:ext cx="2895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4" name="Slide Number Placeholder 3"/>
          <p:cNvSpPr>
            <a:spLocks noGrp="1"/>
          </p:cNvSpPr>
          <p:nvPr>
            <p:ph type="sldNum" sz="quarter" idx="12"/>
          </p:nvPr>
        </p:nvSpPr>
        <p:spPr>
          <a:xfrm>
            <a:off x="6553200" y="6245225"/>
            <a:ext cx="2133600" cy="476250"/>
          </a:xfrm>
          <a:prstGeom prst="rect">
            <a:avLst/>
          </a:prstGeom>
        </p:spPr>
        <p:txBody>
          <a:bodyPr/>
          <a:lstStyle>
            <a:lvl1pPr>
              <a:defRPr/>
            </a:lvl1pPr>
          </a:lstStyle>
          <a:p>
            <a:pPr fontAlgn="base">
              <a:spcBef>
                <a:spcPct val="0"/>
              </a:spcBef>
              <a:spcAft>
                <a:spcPct val="0"/>
              </a:spcAft>
            </a:pPr>
            <a:fld id="{27251EEA-E3FF-4552-BE8D-B9BA3D63D81D}" type="slidenum">
              <a:rPr lang="en-US">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823386823"/>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pPr fontAlgn="base">
              <a:spcBef>
                <a:spcPct val="0"/>
              </a:spcBef>
              <a:spcAft>
                <a:spcPct val="0"/>
              </a:spcAft>
            </a:pPr>
            <a:fld id="{A5E6C8CB-80CE-4DAD-B0BC-6327A32886BC}" type="slidenum">
              <a:rPr lang="en-US">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2029085469"/>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pPr fontAlgn="base">
              <a:spcBef>
                <a:spcPct val="0"/>
              </a:spcBef>
              <a:spcAft>
                <a:spcPct val="0"/>
              </a:spcAft>
            </a:pPr>
            <a:fld id="{3FA83E19-94F4-45F6-A0AF-61A9C80F68A3}" type="slidenum">
              <a:rPr lang="en-US">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2261711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22.xml"/><Relationship Id="rId13" Type="http://schemas.openxmlformats.org/officeDocument/2006/relationships/theme" Target="../theme/theme10.xml"/><Relationship Id="rId3" Type="http://schemas.openxmlformats.org/officeDocument/2006/relationships/slideLayout" Target="../slideLayouts/slideLayout117.xml"/><Relationship Id="rId7" Type="http://schemas.openxmlformats.org/officeDocument/2006/relationships/slideLayout" Target="../slideLayouts/slideLayout121.xml"/><Relationship Id="rId12" Type="http://schemas.openxmlformats.org/officeDocument/2006/relationships/slideLayout" Target="../slideLayouts/slideLayout126.xml"/><Relationship Id="rId2" Type="http://schemas.openxmlformats.org/officeDocument/2006/relationships/slideLayout" Target="../slideLayouts/slideLayout116.xml"/><Relationship Id="rId1" Type="http://schemas.openxmlformats.org/officeDocument/2006/relationships/slideLayout" Target="../slideLayouts/slideLayout115.xml"/><Relationship Id="rId6" Type="http://schemas.openxmlformats.org/officeDocument/2006/relationships/slideLayout" Target="../slideLayouts/slideLayout120.xml"/><Relationship Id="rId11" Type="http://schemas.openxmlformats.org/officeDocument/2006/relationships/slideLayout" Target="../slideLayouts/slideLayout125.xml"/><Relationship Id="rId5" Type="http://schemas.openxmlformats.org/officeDocument/2006/relationships/slideLayout" Target="../slideLayouts/slideLayout119.xml"/><Relationship Id="rId10" Type="http://schemas.openxmlformats.org/officeDocument/2006/relationships/slideLayout" Target="../slideLayouts/slideLayout124.xml"/><Relationship Id="rId4" Type="http://schemas.openxmlformats.org/officeDocument/2006/relationships/slideLayout" Target="../slideLayouts/slideLayout118.xml"/><Relationship Id="rId9" Type="http://schemas.openxmlformats.org/officeDocument/2006/relationships/slideLayout" Target="../slideLayouts/slideLayout123.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34.xml"/><Relationship Id="rId3" Type="http://schemas.openxmlformats.org/officeDocument/2006/relationships/slideLayout" Target="../slideLayouts/slideLayout129.xml"/><Relationship Id="rId7" Type="http://schemas.openxmlformats.org/officeDocument/2006/relationships/slideLayout" Target="../slideLayouts/slideLayout133.xml"/><Relationship Id="rId12" Type="http://schemas.openxmlformats.org/officeDocument/2006/relationships/theme" Target="../theme/theme11.xml"/><Relationship Id="rId2" Type="http://schemas.openxmlformats.org/officeDocument/2006/relationships/slideLayout" Target="../slideLayouts/slideLayout128.xml"/><Relationship Id="rId1" Type="http://schemas.openxmlformats.org/officeDocument/2006/relationships/slideLayout" Target="../slideLayouts/slideLayout127.xml"/><Relationship Id="rId6" Type="http://schemas.openxmlformats.org/officeDocument/2006/relationships/slideLayout" Target="../slideLayouts/slideLayout132.xml"/><Relationship Id="rId11" Type="http://schemas.openxmlformats.org/officeDocument/2006/relationships/slideLayout" Target="../slideLayouts/slideLayout137.xml"/><Relationship Id="rId5" Type="http://schemas.openxmlformats.org/officeDocument/2006/relationships/slideLayout" Target="../slideLayouts/slideLayout131.xml"/><Relationship Id="rId10" Type="http://schemas.openxmlformats.org/officeDocument/2006/relationships/slideLayout" Target="../slideLayouts/slideLayout136.xml"/><Relationship Id="rId4" Type="http://schemas.openxmlformats.org/officeDocument/2006/relationships/slideLayout" Target="../slideLayouts/slideLayout130.xml"/><Relationship Id="rId9" Type="http://schemas.openxmlformats.org/officeDocument/2006/relationships/slideLayout" Target="../slideLayouts/slideLayout135.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45.xml"/><Relationship Id="rId13" Type="http://schemas.openxmlformats.org/officeDocument/2006/relationships/theme" Target="../theme/theme12.xml"/><Relationship Id="rId3" Type="http://schemas.openxmlformats.org/officeDocument/2006/relationships/slideLayout" Target="../slideLayouts/slideLayout140.xml"/><Relationship Id="rId7" Type="http://schemas.openxmlformats.org/officeDocument/2006/relationships/slideLayout" Target="../slideLayouts/slideLayout144.xml"/><Relationship Id="rId12" Type="http://schemas.openxmlformats.org/officeDocument/2006/relationships/slideLayout" Target="../slideLayouts/slideLayout149.xml"/><Relationship Id="rId2" Type="http://schemas.openxmlformats.org/officeDocument/2006/relationships/slideLayout" Target="../slideLayouts/slideLayout139.xml"/><Relationship Id="rId1" Type="http://schemas.openxmlformats.org/officeDocument/2006/relationships/slideLayout" Target="../slideLayouts/slideLayout138.xml"/><Relationship Id="rId6" Type="http://schemas.openxmlformats.org/officeDocument/2006/relationships/slideLayout" Target="../slideLayouts/slideLayout143.xml"/><Relationship Id="rId11" Type="http://schemas.openxmlformats.org/officeDocument/2006/relationships/slideLayout" Target="../slideLayouts/slideLayout148.xml"/><Relationship Id="rId5" Type="http://schemas.openxmlformats.org/officeDocument/2006/relationships/slideLayout" Target="../slideLayouts/slideLayout142.xml"/><Relationship Id="rId10" Type="http://schemas.openxmlformats.org/officeDocument/2006/relationships/slideLayout" Target="../slideLayouts/slideLayout147.xml"/><Relationship Id="rId4" Type="http://schemas.openxmlformats.org/officeDocument/2006/relationships/slideLayout" Target="../slideLayouts/slideLayout141.xml"/><Relationship Id="rId9" Type="http://schemas.openxmlformats.org/officeDocument/2006/relationships/slideLayout" Target="../slideLayouts/slideLayout146.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57.xml"/><Relationship Id="rId13" Type="http://schemas.openxmlformats.org/officeDocument/2006/relationships/theme" Target="../theme/theme13.xml"/><Relationship Id="rId3" Type="http://schemas.openxmlformats.org/officeDocument/2006/relationships/slideLayout" Target="../slideLayouts/slideLayout152.xml"/><Relationship Id="rId7" Type="http://schemas.openxmlformats.org/officeDocument/2006/relationships/slideLayout" Target="../slideLayouts/slideLayout156.xml"/><Relationship Id="rId12" Type="http://schemas.openxmlformats.org/officeDocument/2006/relationships/slideLayout" Target="../slideLayouts/slideLayout161.xml"/><Relationship Id="rId2" Type="http://schemas.openxmlformats.org/officeDocument/2006/relationships/slideLayout" Target="../slideLayouts/slideLayout151.xml"/><Relationship Id="rId1" Type="http://schemas.openxmlformats.org/officeDocument/2006/relationships/slideLayout" Target="../slideLayouts/slideLayout150.xml"/><Relationship Id="rId6" Type="http://schemas.openxmlformats.org/officeDocument/2006/relationships/slideLayout" Target="../slideLayouts/slideLayout155.xml"/><Relationship Id="rId11" Type="http://schemas.openxmlformats.org/officeDocument/2006/relationships/slideLayout" Target="../slideLayouts/slideLayout160.xml"/><Relationship Id="rId5" Type="http://schemas.openxmlformats.org/officeDocument/2006/relationships/slideLayout" Target="../slideLayouts/slideLayout154.xml"/><Relationship Id="rId10" Type="http://schemas.openxmlformats.org/officeDocument/2006/relationships/slideLayout" Target="../slideLayouts/slideLayout159.xml"/><Relationship Id="rId4" Type="http://schemas.openxmlformats.org/officeDocument/2006/relationships/slideLayout" Target="../slideLayouts/slideLayout153.xml"/><Relationship Id="rId9" Type="http://schemas.openxmlformats.org/officeDocument/2006/relationships/slideLayout" Target="../slideLayouts/slideLayout158.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69.xml"/><Relationship Id="rId13" Type="http://schemas.openxmlformats.org/officeDocument/2006/relationships/slideLayout" Target="../slideLayouts/slideLayout174.xml"/><Relationship Id="rId3" Type="http://schemas.openxmlformats.org/officeDocument/2006/relationships/slideLayout" Target="../slideLayouts/slideLayout164.xml"/><Relationship Id="rId7" Type="http://schemas.openxmlformats.org/officeDocument/2006/relationships/slideLayout" Target="../slideLayouts/slideLayout168.xml"/><Relationship Id="rId12" Type="http://schemas.openxmlformats.org/officeDocument/2006/relationships/slideLayout" Target="../slideLayouts/slideLayout173.xml"/><Relationship Id="rId2" Type="http://schemas.openxmlformats.org/officeDocument/2006/relationships/slideLayout" Target="../slideLayouts/slideLayout163.xml"/><Relationship Id="rId1" Type="http://schemas.openxmlformats.org/officeDocument/2006/relationships/slideLayout" Target="../slideLayouts/slideLayout162.xml"/><Relationship Id="rId6" Type="http://schemas.openxmlformats.org/officeDocument/2006/relationships/slideLayout" Target="../slideLayouts/slideLayout167.xml"/><Relationship Id="rId11" Type="http://schemas.openxmlformats.org/officeDocument/2006/relationships/slideLayout" Target="../slideLayouts/slideLayout172.xml"/><Relationship Id="rId5" Type="http://schemas.openxmlformats.org/officeDocument/2006/relationships/slideLayout" Target="../slideLayouts/slideLayout166.xml"/><Relationship Id="rId10" Type="http://schemas.openxmlformats.org/officeDocument/2006/relationships/slideLayout" Target="../slideLayouts/slideLayout171.xml"/><Relationship Id="rId4" Type="http://schemas.openxmlformats.org/officeDocument/2006/relationships/slideLayout" Target="../slideLayouts/slideLayout165.xml"/><Relationship Id="rId9" Type="http://schemas.openxmlformats.org/officeDocument/2006/relationships/slideLayout" Target="../slideLayouts/slideLayout170.xml"/><Relationship Id="rId14" Type="http://schemas.openxmlformats.org/officeDocument/2006/relationships/theme" Target="../theme/theme14.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82.xml"/><Relationship Id="rId13" Type="http://schemas.openxmlformats.org/officeDocument/2006/relationships/theme" Target="../theme/theme15.xml"/><Relationship Id="rId3" Type="http://schemas.openxmlformats.org/officeDocument/2006/relationships/slideLayout" Target="../slideLayouts/slideLayout177.xml"/><Relationship Id="rId7" Type="http://schemas.openxmlformats.org/officeDocument/2006/relationships/slideLayout" Target="../slideLayouts/slideLayout181.xml"/><Relationship Id="rId12" Type="http://schemas.openxmlformats.org/officeDocument/2006/relationships/slideLayout" Target="../slideLayouts/slideLayout186.xml"/><Relationship Id="rId2" Type="http://schemas.openxmlformats.org/officeDocument/2006/relationships/slideLayout" Target="../slideLayouts/slideLayout176.xml"/><Relationship Id="rId1" Type="http://schemas.openxmlformats.org/officeDocument/2006/relationships/slideLayout" Target="../slideLayouts/slideLayout175.xml"/><Relationship Id="rId6" Type="http://schemas.openxmlformats.org/officeDocument/2006/relationships/slideLayout" Target="../slideLayouts/slideLayout180.xml"/><Relationship Id="rId11" Type="http://schemas.openxmlformats.org/officeDocument/2006/relationships/slideLayout" Target="../slideLayouts/slideLayout185.xml"/><Relationship Id="rId5" Type="http://schemas.openxmlformats.org/officeDocument/2006/relationships/slideLayout" Target="../slideLayouts/slideLayout179.xml"/><Relationship Id="rId10" Type="http://schemas.openxmlformats.org/officeDocument/2006/relationships/slideLayout" Target="../slideLayouts/slideLayout184.xml"/><Relationship Id="rId4" Type="http://schemas.openxmlformats.org/officeDocument/2006/relationships/slideLayout" Target="../slideLayouts/slideLayout178.xml"/><Relationship Id="rId9" Type="http://schemas.openxmlformats.org/officeDocument/2006/relationships/slideLayout" Target="../slideLayouts/slideLayout18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slideLayout" Target="../slideLayouts/slideLayout50.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slideLayout" Target="../slideLayouts/slideLayout49.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8.xml"/><Relationship Id="rId13" Type="http://schemas.openxmlformats.org/officeDocument/2006/relationships/slideLayout" Target="../slideLayouts/slideLayout63.xml"/><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slideLayout" Target="../slideLayouts/slideLayout62.xml"/><Relationship Id="rId2" Type="http://schemas.openxmlformats.org/officeDocument/2006/relationships/slideLayout" Target="../slideLayouts/slideLayout52.xml"/><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1.xml"/><Relationship Id="rId13" Type="http://schemas.openxmlformats.org/officeDocument/2006/relationships/slideLayout" Target="../slideLayouts/slideLayout76.xml"/><Relationship Id="rId3" Type="http://schemas.openxmlformats.org/officeDocument/2006/relationships/slideLayout" Target="../slideLayouts/slideLayout66.xml"/><Relationship Id="rId7" Type="http://schemas.openxmlformats.org/officeDocument/2006/relationships/slideLayout" Target="../slideLayouts/slideLayout70.xml"/><Relationship Id="rId12" Type="http://schemas.openxmlformats.org/officeDocument/2006/relationships/slideLayout" Target="../slideLayouts/slideLayout75.xml"/><Relationship Id="rId2" Type="http://schemas.openxmlformats.org/officeDocument/2006/relationships/slideLayout" Target="../slideLayouts/slideLayout65.xml"/><Relationship Id="rId1" Type="http://schemas.openxmlformats.org/officeDocument/2006/relationships/slideLayout" Target="../slideLayouts/slideLayout64.xml"/><Relationship Id="rId6" Type="http://schemas.openxmlformats.org/officeDocument/2006/relationships/slideLayout" Target="../slideLayouts/slideLayout69.xml"/><Relationship Id="rId11" Type="http://schemas.openxmlformats.org/officeDocument/2006/relationships/slideLayout" Target="../slideLayouts/slideLayout74.xml"/><Relationship Id="rId5" Type="http://schemas.openxmlformats.org/officeDocument/2006/relationships/slideLayout" Target="../slideLayouts/slideLayout68.xml"/><Relationship Id="rId10" Type="http://schemas.openxmlformats.org/officeDocument/2006/relationships/slideLayout" Target="../slideLayouts/slideLayout73.xml"/><Relationship Id="rId4" Type="http://schemas.openxmlformats.org/officeDocument/2006/relationships/slideLayout" Target="../slideLayouts/slideLayout67.xml"/><Relationship Id="rId9" Type="http://schemas.openxmlformats.org/officeDocument/2006/relationships/slideLayout" Target="../slideLayouts/slideLayout72.xml"/><Relationship Id="rId1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4.xml"/><Relationship Id="rId13" Type="http://schemas.openxmlformats.org/officeDocument/2006/relationships/slideLayout" Target="../slideLayouts/slideLayout89.xml"/><Relationship Id="rId3" Type="http://schemas.openxmlformats.org/officeDocument/2006/relationships/slideLayout" Target="../slideLayouts/slideLayout79.xml"/><Relationship Id="rId7" Type="http://schemas.openxmlformats.org/officeDocument/2006/relationships/slideLayout" Target="../slideLayouts/slideLayout83.xml"/><Relationship Id="rId12" Type="http://schemas.openxmlformats.org/officeDocument/2006/relationships/slideLayout" Target="../slideLayouts/slideLayout88.xml"/><Relationship Id="rId17" Type="http://schemas.openxmlformats.org/officeDocument/2006/relationships/image" Target="../media/image3.gif"/><Relationship Id="rId2" Type="http://schemas.openxmlformats.org/officeDocument/2006/relationships/slideLayout" Target="../slideLayouts/slideLayout78.xml"/><Relationship Id="rId16" Type="http://schemas.openxmlformats.org/officeDocument/2006/relationships/image" Target="../media/image2.gif"/><Relationship Id="rId1" Type="http://schemas.openxmlformats.org/officeDocument/2006/relationships/slideLayout" Target="../slideLayouts/slideLayout77.xml"/><Relationship Id="rId6" Type="http://schemas.openxmlformats.org/officeDocument/2006/relationships/slideLayout" Target="../slideLayouts/slideLayout82.xml"/><Relationship Id="rId11" Type="http://schemas.openxmlformats.org/officeDocument/2006/relationships/slideLayout" Target="../slideLayouts/slideLayout87.xml"/><Relationship Id="rId5" Type="http://schemas.openxmlformats.org/officeDocument/2006/relationships/slideLayout" Target="../slideLayouts/slideLayout81.xml"/><Relationship Id="rId15" Type="http://schemas.openxmlformats.org/officeDocument/2006/relationships/theme" Target="../theme/theme7.xml"/><Relationship Id="rId10" Type="http://schemas.openxmlformats.org/officeDocument/2006/relationships/slideLayout" Target="../slideLayouts/slideLayout86.xml"/><Relationship Id="rId4" Type="http://schemas.openxmlformats.org/officeDocument/2006/relationships/slideLayout" Target="../slideLayouts/slideLayout80.xml"/><Relationship Id="rId9" Type="http://schemas.openxmlformats.org/officeDocument/2006/relationships/slideLayout" Target="../slideLayouts/slideLayout85.xml"/><Relationship Id="rId14" Type="http://schemas.openxmlformats.org/officeDocument/2006/relationships/slideLayout" Target="../slideLayouts/slideLayout90.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8.xml"/><Relationship Id="rId13" Type="http://schemas.openxmlformats.org/officeDocument/2006/relationships/theme" Target="../theme/theme8.xml"/><Relationship Id="rId3" Type="http://schemas.openxmlformats.org/officeDocument/2006/relationships/slideLayout" Target="../slideLayouts/slideLayout93.xml"/><Relationship Id="rId7" Type="http://schemas.openxmlformats.org/officeDocument/2006/relationships/slideLayout" Target="../slideLayouts/slideLayout97.xml"/><Relationship Id="rId12" Type="http://schemas.openxmlformats.org/officeDocument/2006/relationships/slideLayout" Target="../slideLayouts/slideLayout102.xml"/><Relationship Id="rId2" Type="http://schemas.openxmlformats.org/officeDocument/2006/relationships/slideLayout" Target="../slideLayouts/slideLayout92.xml"/><Relationship Id="rId1" Type="http://schemas.openxmlformats.org/officeDocument/2006/relationships/slideLayout" Target="../slideLayouts/slideLayout91.xml"/><Relationship Id="rId6" Type="http://schemas.openxmlformats.org/officeDocument/2006/relationships/slideLayout" Target="../slideLayouts/slideLayout96.xml"/><Relationship Id="rId11" Type="http://schemas.openxmlformats.org/officeDocument/2006/relationships/slideLayout" Target="../slideLayouts/slideLayout101.xml"/><Relationship Id="rId5" Type="http://schemas.openxmlformats.org/officeDocument/2006/relationships/slideLayout" Target="../slideLayouts/slideLayout95.xml"/><Relationship Id="rId10" Type="http://schemas.openxmlformats.org/officeDocument/2006/relationships/slideLayout" Target="../slideLayouts/slideLayout100.xml"/><Relationship Id="rId4" Type="http://schemas.openxmlformats.org/officeDocument/2006/relationships/slideLayout" Target="../slideLayouts/slideLayout94.xml"/><Relationship Id="rId9" Type="http://schemas.openxmlformats.org/officeDocument/2006/relationships/slideLayout" Target="../slideLayouts/slideLayout99.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10.xml"/><Relationship Id="rId13" Type="http://schemas.openxmlformats.org/officeDocument/2006/relationships/theme" Target="../theme/theme9.xml"/><Relationship Id="rId3" Type="http://schemas.openxmlformats.org/officeDocument/2006/relationships/slideLayout" Target="../slideLayouts/slideLayout105.xml"/><Relationship Id="rId7" Type="http://schemas.openxmlformats.org/officeDocument/2006/relationships/slideLayout" Target="../slideLayouts/slideLayout109.xml"/><Relationship Id="rId12" Type="http://schemas.openxmlformats.org/officeDocument/2006/relationships/slideLayout" Target="../slideLayouts/slideLayout114.xml"/><Relationship Id="rId2" Type="http://schemas.openxmlformats.org/officeDocument/2006/relationships/slideLayout" Target="../slideLayouts/slideLayout104.xml"/><Relationship Id="rId1" Type="http://schemas.openxmlformats.org/officeDocument/2006/relationships/slideLayout" Target="../slideLayouts/slideLayout103.xml"/><Relationship Id="rId6" Type="http://schemas.openxmlformats.org/officeDocument/2006/relationships/slideLayout" Target="../slideLayouts/slideLayout108.xml"/><Relationship Id="rId11" Type="http://schemas.openxmlformats.org/officeDocument/2006/relationships/slideLayout" Target="../slideLayouts/slideLayout113.xml"/><Relationship Id="rId5" Type="http://schemas.openxmlformats.org/officeDocument/2006/relationships/slideLayout" Target="../slideLayouts/slideLayout107.xml"/><Relationship Id="rId10" Type="http://schemas.openxmlformats.org/officeDocument/2006/relationships/slideLayout" Target="../slideLayouts/slideLayout112.xml"/><Relationship Id="rId4" Type="http://schemas.openxmlformats.org/officeDocument/2006/relationships/slideLayout" Target="../slideLayouts/slideLayout106.xml"/><Relationship Id="rId9" Type="http://schemas.openxmlformats.org/officeDocument/2006/relationships/slideLayout" Target="../slideLayouts/slideLayout1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solidFill>
                  <a:schemeClr val="tx1"/>
                </a:solidFill>
                <a:latin typeface="Arial" charset="0"/>
              </a:defRPr>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tx1"/>
                </a:solidFill>
                <a:latin typeface="Arial" charset="0"/>
              </a:defRPr>
            </a:lvl1pPr>
          </a:lstStyle>
          <a:p>
            <a:pPr algn="ct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charset="0"/>
              </a:defRPr>
            </a:lvl1pPr>
          </a:lstStyle>
          <a:p>
            <a:pPr fontAlgn="base">
              <a:spcBef>
                <a:spcPct val="0"/>
              </a:spcBef>
              <a:spcAft>
                <a:spcPct val="0"/>
              </a:spcAft>
              <a:defRPr/>
            </a:pPr>
            <a:fld id="{51BCF921-5E1C-4489-BF33-CDA63FBA34D4}" type="slidenum">
              <a:rPr lang="en-US">
                <a:solidFill>
                  <a:srgbClr val="000000"/>
                </a:solidFill>
              </a:rPr>
              <a:pPr fontAlgn="base">
                <a:spcBef>
                  <a:spcPct val="0"/>
                </a:spcBef>
                <a:spcAft>
                  <a:spcPct val="0"/>
                </a:spcAft>
                <a:defRPr/>
              </a:pPr>
              <a:t>‹#›</a:t>
            </a:fld>
            <a:endParaRPr lang="en-US">
              <a:solidFill>
                <a:srgbClr val="000000"/>
              </a:solidFill>
            </a:endParaRPr>
          </a:p>
        </p:txBody>
      </p:sp>
      <p:sp>
        <p:nvSpPr>
          <p:cNvPr id="1031" name="Text Box 8"/>
          <p:cNvSpPr txBox="1">
            <a:spLocks noChangeArrowheads="1"/>
          </p:cNvSpPr>
          <p:nvPr userDrawn="1"/>
        </p:nvSpPr>
        <p:spPr bwMode="auto">
          <a:xfrm>
            <a:off x="228600" y="6673850"/>
            <a:ext cx="10668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rgbClr val="FAFD00"/>
                </a:solidFill>
                <a:latin typeface="Arial" pitchFamily="34" charset="0"/>
              </a:defRPr>
            </a:lvl1pPr>
            <a:lvl2pPr marL="742950" indent="-285750" eaLnBrk="0" hangingPunct="0">
              <a:defRPr sz="3200">
                <a:solidFill>
                  <a:srgbClr val="FAFD00"/>
                </a:solidFill>
                <a:latin typeface="Arial" pitchFamily="34" charset="0"/>
              </a:defRPr>
            </a:lvl2pPr>
            <a:lvl3pPr marL="1143000" indent="-228600" eaLnBrk="0" hangingPunct="0">
              <a:defRPr sz="3200">
                <a:solidFill>
                  <a:srgbClr val="FAFD00"/>
                </a:solidFill>
                <a:latin typeface="Arial" pitchFamily="34" charset="0"/>
              </a:defRPr>
            </a:lvl3pPr>
            <a:lvl4pPr marL="1600200" indent="-228600" eaLnBrk="0" hangingPunct="0">
              <a:defRPr sz="3200">
                <a:solidFill>
                  <a:srgbClr val="FAFD00"/>
                </a:solidFill>
                <a:latin typeface="Arial" pitchFamily="34" charset="0"/>
              </a:defRPr>
            </a:lvl4pPr>
            <a:lvl5pPr marL="2057400" indent="-228600" eaLnBrk="0" hangingPunct="0">
              <a:defRPr sz="3200">
                <a:solidFill>
                  <a:srgbClr val="FAFD00"/>
                </a:solidFill>
                <a:latin typeface="Arial" pitchFamily="34" charset="0"/>
              </a:defRPr>
            </a:lvl5pPr>
            <a:lvl6pPr marL="2514600" indent="-228600" algn="ctr" eaLnBrk="0" fontAlgn="base" hangingPunct="0">
              <a:spcBef>
                <a:spcPct val="0"/>
              </a:spcBef>
              <a:spcAft>
                <a:spcPct val="0"/>
              </a:spcAft>
              <a:defRPr sz="3200">
                <a:solidFill>
                  <a:srgbClr val="FAFD00"/>
                </a:solidFill>
                <a:latin typeface="Arial" pitchFamily="34" charset="0"/>
              </a:defRPr>
            </a:lvl6pPr>
            <a:lvl7pPr marL="2971800" indent="-228600" algn="ctr" eaLnBrk="0" fontAlgn="base" hangingPunct="0">
              <a:spcBef>
                <a:spcPct val="0"/>
              </a:spcBef>
              <a:spcAft>
                <a:spcPct val="0"/>
              </a:spcAft>
              <a:defRPr sz="3200">
                <a:solidFill>
                  <a:srgbClr val="FAFD00"/>
                </a:solidFill>
                <a:latin typeface="Arial" pitchFamily="34" charset="0"/>
              </a:defRPr>
            </a:lvl7pPr>
            <a:lvl8pPr marL="3429000" indent="-228600" algn="ctr" eaLnBrk="0" fontAlgn="base" hangingPunct="0">
              <a:spcBef>
                <a:spcPct val="0"/>
              </a:spcBef>
              <a:spcAft>
                <a:spcPct val="0"/>
              </a:spcAft>
              <a:defRPr sz="3200">
                <a:solidFill>
                  <a:srgbClr val="FAFD00"/>
                </a:solidFill>
                <a:latin typeface="Arial" pitchFamily="34" charset="0"/>
              </a:defRPr>
            </a:lvl8pPr>
            <a:lvl9pPr marL="3886200" indent="-228600" algn="ctr" eaLnBrk="0" fontAlgn="base" hangingPunct="0">
              <a:spcBef>
                <a:spcPct val="0"/>
              </a:spcBef>
              <a:spcAft>
                <a:spcPct val="0"/>
              </a:spcAft>
              <a:defRPr sz="3200">
                <a:solidFill>
                  <a:srgbClr val="FAFD00"/>
                </a:solidFill>
                <a:latin typeface="Arial" pitchFamily="34" charset="0"/>
              </a:defRPr>
            </a:lvl9pPr>
          </a:lstStyle>
          <a:p>
            <a:pPr fontAlgn="base">
              <a:spcBef>
                <a:spcPct val="50000"/>
              </a:spcBef>
              <a:spcAft>
                <a:spcPct val="0"/>
              </a:spcAft>
              <a:defRPr/>
            </a:pPr>
            <a:r>
              <a:rPr lang="en-US" sz="600" smtClean="0">
                <a:solidFill>
                  <a:srgbClr val="333399"/>
                </a:solidFill>
              </a:rPr>
              <a:t>Ver 4.</a:t>
            </a:r>
            <a:fld id="{4CAE7110-80C3-4758-A13F-12D5CBCCA3C8}" type="datetime1">
              <a:rPr lang="en-US" sz="600" smtClean="0">
                <a:solidFill>
                  <a:srgbClr val="333399"/>
                </a:solidFill>
              </a:rPr>
              <a:pPr fontAlgn="base">
                <a:spcBef>
                  <a:spcPct val="50000"/>
                </a:spcBef>
                <a:spcAft>
                  <a:spcPct val="0"/>
                </a:spcAft>
                <a:defRPr/>
              </a:pPr>
              <a:t>7/31/2013</a:t>
            </a:fld>
            <a:endParaRPr lang="en-US" sz="600" smtClean="0">
              <a:solidFill>
                <a:srgbClr val="333399"/>
              </a:solidFill>
            </a:endParaRPr>
          </a:p>
        </p:txBody>
      </p:sp>
      <p:sp>
        <p:nvSpPr>
          <p:cNvPr id="1032" name="Text Box 14"/>
          <p:cNvSpPr txBox="1">
            <a:spLocks noChangeArrowheads="1"/>
          </p:cNvSpPr>
          <p:nvPr userDrawn="1"/>
        </p:nvSpPr>
        <p:spPr bwMode="auto">
          <a:xfrm>
            <a:off x="3124200" y="6659563"/>
            <a:ext cx="6096000"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3200">
                <a:solidFill>
                  <a:srgbClr val="FAFD00"/>
                </a:solidFill>
                <a:latin typeface="Arial" pitchFamily="34" charset="0"/>
              </a:defRPr>
            </a:lvl1pPr>
            <a:lvl2pPr marL="742950" indent="-285750" eaLnBrk="0" hangingPunct="0">
              <a:defRPr sz="3200">
                <a:solidFill>
                  <a:srgbClr val="FAFD00"/>
                </a:solidFill>
                <a:latin typeface="Arial" pitchFamily="34" charset="0"/>
              </a:defRPr>
            </a:lvl2pPr>
            <a:lvl3pPr marL="1143000" indent="-228600" eaLnBrk="0" hangingPunct="0">
              <a:defRPr sz="3200">
                <a:solidFill>
                  <a:srgbClr val="FAFD00"/>
                </a:solidFill>
                <a:latin typeface="Arial" pitchFamily="34" charset="0"/>
              </a:defRPr>
            </a:lvl3pPr>
            <a:lvl4pPr marL="1600200" indent="-228600" eaLnBrk="0" hangingPunct="0">
              <a:defRPr sz="3200">
                <a:solidFill>
                  <a:srgbClr val="FAFD00"/>
                </a:solidFill>
                <a:latin typeface="Arial" pitchFamily="34" charset="0"/>
              </a:defRPr>
            </a:lvl4pPr>
            <a:lvl5pPr marL="2057400" indent="-228600" eaLnBrk="0" hangingPunct="0">
              <a:defRPr sz="3200">
                <a:solidFill>
                  <a:srgbClr val="FAFD00"/>
                </a:solidFill>
                <a:latin typeface="Arial" pitchFamily="34" charset="0"/>
              </a:defRPr>
            </a:lvl5pPr>
            <a:lvl6pPr marL="2514600" indent="-228600" algn="ctr" eaLnBrk="0" fontAlgn="base" hangingPunct="0">
              <a:spcBef>
                <a:spcPct val="0"/>
              </a:spcBef>
              <a:spcAft>
                <a:spcPct val="0"/>
              </a:spcAft>
              <a:defRPr sz="3200">
                <a:solidFill>
                  <a:srgbClr val="FAFD00"/>
                </a:solidFill>
                <a:latin typeface="Arial" pitchFamily="34" charset="0"/>
              </a:defRPr>
            </a:lvl6pPr>
            <a:lvl7pPr marL="2971800" indent="-228600" algn="ctr" eaLnBrk="0" fontAlgn="base" hangingPunct="0">
              <a:spcBef>
                <a:spcPct val="0"/>
              </a:spcBef>
              <a:spcAft>
                <a:spcPct val="0"/>
              </a:spcAft>
              <a:defRPr sz="3200">
                <a:solidFill>
                  <a:srgbClr val="FAFD00"/>
                </a:solidFill>
                <a:latin typeface="Arial" pitchFamily="34" charset="0"/>
              </a:defRPr>
            </a:lvl7pPr>
            <a:lvl8pPr marL="3429000" indent="-228600" algn="ctr" eaLnBrk="0" fontAlgn="base" hangingPunct="0">
              <a:spcBef>
                <a:spcPct val="0"/>
              </a:spcBef>
              <a:spcAft>
                <a:spcPct val="0"/>
              </a:spcAft>
              <a:defRPr sz="3200">
                <a:solidFill>
                  <a:srgbClr val="FAFD00"/>
                </a:solidFill>
                <a:latin typeface="Arial" pitchFamily="34" charset="0"/>
              </a:defRPr>
            </a:lvl8pPr>
            <a:lvl9pPr marL="3886200" indent="-228600" algn="ctr" eaLnBrk="0" fontAlgn="base" hangingPunct="0">
              <a:spcBef>
                <a:spcPct val="0"/>
              </a:spcBef>
              <a:spcAft>
                <a:spcPct val="0"/>
              </a:spcAft>
              <a:defRPr sz="3200">
                <a:solidFill>
                  <a:srgbClr val="FAFD00"/>
                </a:solidFill>
                <a:latin typeface="Arial" pitchFamily="34" charset="0"/>
              </a:defRPr>
            </a:lvl9pPr>
          </a:lstStyle>
          <a:p>
            <a:pPr algn="ctr" fontAlgn="base">
              <a:spcBef>
                <a:spcPct val="50000"/>
              </a:spcBef>
              <a:spcAft>
                <a:spcPct val="0"/>
              </a:spcAft>
              <a:defRPr/>
            </a:pPr>
            <a:r>
              <a:rPr lang="en-US" sz="700" smtClean="0">
                <a:solidFill>
                  <a:srgbClr val="333399"/>
                </a:solidFill>
                <a:latin typeface="Times New Roman" pitchFamily="18" charset="0"/>
              </a:rPr>
              <a:t>© 1988-2006 Commonwealth Center for High-Performance Organizations, Inc. – permission to use for non-commercial purposes granted with citation</a:t>
            </a:r>
          </a:p>
        </p:txBody>
      </p:sp>
    </p:spTree>
    <p:extLst>
      <p:ext uri="{BB962C8B-B14F-4D97-AF65-F5344CB8AC3E}">
        <p14:creationId xmlns:p14="http://schemas.microsoft.com/office/powerpoint/2010/main" val="33877346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solidFill>
                  <a:srgbClr val="000000"/>
                </a:solidFill>
                <a:latin typeface="Arial" pitchFamily="34" charset="0"/>
                <a:cs typeface="+mn-cs"/>
              </a:defRPr>
            </a:lvl1pPr>
          </a:lstStyle>
          <a:p>
            <a:pPr fontAlgn="base">
              <a:spcBef>
                <a:spcPct val="0"/>
              </a:spcBef>
              <a:spcAft>
                <a:spcPct val="0"/>
              </a:spcAft>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pitchFamily="34" charset="0"/>
                <a:cs typeface="+mn-cs"/>
              </a:defRPr>
            </a:lvl1pPr>
          </a:lstStyle>
          <a:p>
            <a:pPr fontAlgn="base">
              <a:spcBef>
                <a:spcPct val="0"/>
              </a:spcBef>
              <a:spcAft>
                <a:spcPct val="0"/>
              </a:spcAft>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pitchFamily="34" charset="0"/>
                <a:cs typeface="+mn-cs"/>
              </a:defRPr>
            </a:lvl1pPr>
          </a:lstStyle>
          <a:p>
            <a:pPr fontAlgn="base">
              <a:spcBef>
                <a:spcPct val="0"/>
              </a:spcBef>
              <a:spcAft>
                <a:spcPct val="0"/>
              </a:spcAft>
              <a:defRPr/>
            </a:pPr>
            <a:fld id="{EA8F7263-C70F-4DE2-AE78-FF4D6128CC13}" type="slidenum">
              <a:rPr lang="en-US"/>
              <a:pPr fontAlgn="base">
                <a:spcBef>
                  <a:spcPct val="0"/>
                </a:spcBef>
                <a:spcAft>
                  <a:spcPct val="0"/>
                </a:spcAft>
                <a:defRPr/>
              </a:pPr>
              <a:t>‹#›</a:t>
            </a:fld>
            <a:endParaRPr lang="en-US"/>
          </a:p>
        </p:txBody>
      </p:sp>
      <p:sp>
        <p:nvSpPr>
          <p:cNvPr id="1032" name="Text Box 8"/>
          <p:cNvSpPr txBox="1">
            <a:spLocks noChangeArrowheads="1"/>
          </p:cNvSpPr>
          <p:nvPr userDrawn="1"/>
        </p:nvSpPr>
        <p:spPr bwMode="auto">
          <a:xfrm>
            <a:off x="228600" y="6673850"/>
            <a:ext cx="1066800" cy="184150"/>
          </a:xfrm>
          <a:prstGeom prst="rect">
            <a:avLst/>
          </a:prstGeom>
          <a:noFill/>
          <a:ln w="9525">
            <a:noFill/>
            <a:miter lim="800000"/>
            <a:headEnd/>
            <a:tailEnd/>
          </a:ln>
          <a:effectLst/>
        </p:spPr>
        <p:txBody>
          <a:bodyPr>
            <a:spAutoFit/>
          </a:bodyPr>
          <a:lstStyle/>
          <a:p>
            <a:pPr eaLnBrk="0" fontAlgn="base" hangingPunct="0">
              <a:spcBef>
                <a:spcPct val="50000"/>
              </a:spcBef>
              <a:spcAft>
                <a:spcPct val="0"/>
              </a:spcAft>
              <a:defRPr/>
            </a:pPr>
            <a:r>
              <a:rPr lang="en-US" sz="600">
                <a:solidFill>
                  <a:srgbClr val="333399"/>
                </a:solidFill>
                <a:cs typeface="Arial" charset="0"/>
              </a:rPr>
              <a:t>Ver 4.</a:t>
            </a:r>
            <a:fld id="{A42216C1-34A5-4AD5-8878-55CF904B8E6C}" type="datetime1">
              <a:rPr lang="en-US" sz="600">
                <a:solidFill>
                  <a:srgbClr val="333399"/>
                </a:solidFill>
                <a:cs typeface="Arial" charset="0"/>
              </a:rPr>
              <a:pPr eaLnBrk="0" fontAlgn="base" hangingPunct="0">
                <a:spcBef>
                  <a:spcPct val="50000"/>
                </a:spcBef>
                <a:spcAft>
                  <a:spcPct val="0"/>
                </a:spcAft>
                <a:defRPr/>
              </a:pPr>
              <a:t>7/31/2013</a:t>
            </a:fld>
            <a:endParaRPr lang="en-US" sz="600">
              <a:solidFill>
                <a:srgbClr val="333399"/>
              </a:solidFill>
              <a:cs typeface="Arial" charset="0"/>
            </a:endParaRPr>
          </a:p>
        </p:txBody>
      </p:sp>
      <p:sp>
        <p:nvSpPr>
          <p:cNvPr id="1038" name="Text Box 14"/>
          <p:cNvSpPr txBox="1">
            <a:spLocks noChangeArrowheads="1"/>
          </p:cNvSpPr>
          <p:nvPr userDrawn="1"/>
        </p:nvSpPr>
        <p:spPr bwMode="auto">
          <a:xfrm>
            <a:off x="3124200" y="6659563"/>
            <a:ext cx="6096000" cy="198437"/>
          </a:xfrm>
          <a:prstGeom prst="rect">
            <a:avLst/>
          </a:prstGeom>
          <a:noFill/>
          <a:ln w="12700">
            <a:noFill/>
            <a:miter lim="800000"/>
            <a:headEnd type="none" w="sm" len="sm"/>
            <a:tailEnd type="none" w="sm" len="sm"/>
          </a:ln>
          <a:effectLst/>
        </p:spPr>
        <p:txBody>
          <a:bodyPr>
            <a:spAutoFit/>
          </a:bodyPr>
          <a:lstStyle/>
          <a:p>
            <a:pPr algn="ctr" eaLnBrk="0" fontAlgn="base" hangingPunct="0">
              <a:spcBef>
                <a:spcPct val="50000"/>
              </a:spcBef>
              <a:spcAft>
                <a:spcPct val="0"/>
              </a:spcAft>
              <a:defRPr/>
            </a:pPr>
            <a:r>
              <a:rPr lang="en-US" sz="700">
                <a:solidFill>
                  <a:srgbClr val="333399"/>
                </a:solidFill>
                <a:latin typeface="Times New Roman" pitchFamily="18" charset="0"/>
                <a:cs typeface="Arial" charset="0"/>
              </a:rPr>
              <a:t>© 1988-2006 Commonwealth Center for High-Performance Organizations, Inc. – permission to use for non-commercial purposes granted with citation</a:t>
            </a:r>
          </a:p>
        </p:txBody>
      </p:sp>
    </p:spTree>
    <p:extLst>
      <p:ext uri="{BB962C8B-B14F-4D97-AF65-F5344CB8AC3E}">
        <p14:creationId xmlns:p14="http://schemas.microsoft.com/office/powerpoint/2010/main" val="636428907"/>
      </p:ext>
    </p:extLst>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 id="2147483795"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n-US">
              <a:solidFill>
                <a:srgbClr val="000000"/>
              </a:solidFill>
              <a:cs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en-US">
              <a:solidFill>
                <a:srgbClr val="000000"/>
              </a:solidFill>
              <a:cs typeface="Arial"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5C047BE3-D2AB-4A01-9666-90482D067641}" type="slidenum">
              <a:rPr lang="en-US">
                <a:solidFill>
                  <a:srgbClr val="000000"/>
                </a:solidFill>
                <a:cs typeface="Arial" charset="0"/>
              </a:rPr>
              <a:pPr fontAlgn="base">
                <a:spcBef>
                  <a:spcPct val="0"/>
                </a:spcBef>
                <a:spcAft>
                  <a:spcPct val="0"/>
                </a:spcAft>
              </a:pPr>
              <a:t>‹#›</a:t>
            </a:fld>
            <a:endParaRPr lang="en-US">
              <a:solidFill>
                <a:srgbClr val="000000"/>
              </a:solidFill>
              <a:cs typeface="Arial" charset="0"/>
            </a:endParaRPr>
          </a:p>
        </p:txBody>
      </p:sp>
      <p:sp>
        <p:nvSpPr>
          <p:cNvPr id="1032" name="Text Box 8"/>
          <p:cNvSpPr txBox="1">
            <a:spLocks noChangeArrowheads="1"/>
          </p:cNvSpPr>
          <p:nvPr userDrawn="1"/>
        </p:nvSpPr>
        <p:spPr bwMode="auto">
          <a:xfrm>
            <a:off x="228600" y="6673850"/>
            <a:ext cx="1066800" cy="184150"/>
          </a:xfrm>
          <a:prstGeom prst="rect">
            <a:avLst/>
          </a:prstGeom>
          <a:noFill/>
          <a:ln w="9525">
            <a:noFill/>
            <a:miter lim="800000"/>
            <a:headEnd/>
            <a:tailEnd/>
          </a:ln>
          <a:effectLst/>
        </p:spPr>
        <p:txBody>
          <a:bodyPr>
            <a:spAutoFit/>
          </a:bodyPr>
          <a:lstStyle/>
          <a:p>
            <a:pPr eaLnBrk="0" fontAlgn="base" hangingPunct="0">
              <a:spcBef>
                <a:spcPct val="50000"/>
              </a:spcBef>
              <a:spcAft>
                <a:spcPct val="0"/>
              </a:spcAft>
            </a:pPr>
            <a:r>
              <a:rPr lang="en-US" sz="600" dirty="0" err="1">
                <a:solidFill>
                  <a:srgbClr val="333399"/>
                </a:solidFill>
                <a:cs typeface="Arial" charset="0"/>
              </a:rPr>
              <a:t>Ver</a:t>
            </a:r>
            <a:r>
              <a:rPr lang="en-US" sz="600" dirty="0">
                <a:solidFill>
                  <a:srgbClr val="333399"/>
                </a:solidFill>
                <a:cs typeface="Arial" charset="0"/>
              </a:rPr>
              <a:t> 5.0-</a:t>
            </a:r>
            <a:fld id="{7972FCAC-EDD4-467D-A695-E56AB0D329D6}" type="datetime1">
              <a:rPr lang="en-US" sz="600">
                <a:solidFill>
                  <a:srgbClr val="333399"/>
                </a:solidFill>
                <a:cs typeface="Arial" charset="0"/>
              </a:rPr>
              <a:pPr eaLnBrk="0" fontAlgn="base" hangingPunct="0">
                <a:spcBef>
                  <a:spcPct val="50000"/>
                </a:spcBef>
                <a:spcAft>
                  <a:spcPct val="0"/>
                </a:spcAft>
              </a:pPr>
              <a:t>7/31/2013</a:t>
            </a:fld>
            <a:endParaRPr lang="en-US" sz="600" dirty="0">
              <a:solidFill>
                <a:srgbClr val="333399"/>
              </a:solidFill>
              <a:cs typeface="Arial" charset="0"/>
            </a:endParaRPr>
          </a:p>
        </p:txBody>
      </p:sp>
    </p:spTree>
    <p:extLst>
      <p:ext uri="{BB962C8B-B14F-4D97-AF65-F5344CB8AC3E}">
        <p14:creationId xmlns:p14="http://schemas.microsoft.com/office/powerpoint/2010/main" val="4175004950"/>
      </p:ext>
    </p:extLst>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7"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solidFill>
                  <a:srgbClr val="000000"/>
                </a:solidFill>
                <a:latin typeface="Arial" pitchFamily="34" charset="0"/>
                <a:cs typeface="+mn-cs"/>
              </a:defRPr>
            </a:lvl1pPr>
          </a:lstStyle>
          <a:p>
            <a:pPr fontAlgn="base">
              <a:spcBef>
                <a:spcPct val="0"/>
              </a:spcBef>
              <a:spcAft>
                <a:spcPct val="0"/>
              </a:spcAft>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pitchFamily="34" charset="0"/>
                <a:cs typeface="+mn-cs"/>
              </a:defRPr>
            </a:lvl1pPr>
          </a:lstStyle>
          <a:p>
            <a:pPr fontAlgn="base">
              <a:spcBef>
                <a:spcPct val="0"/>
              </a:spcBef>
              <a:spcAft>
                <a:spcPct val="0"/>
              </a:spcAft>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pitchFamily="34" charset="0"/>
                <a:cs typeface="+mn-cs"/>
              </a:defRPr>
            </a:lvl1pPr>
          </a:lstStyle>
          <a:p>
            <a:pPr fontAlgn="base">
              <a:spcBef>
                <a:spcPct val="0"/>
              </a:spcBef>
              <a:spcAft>
                <a:spcPct val="0"/>
              </a:spcAft>
              <a:defRPr/>
            </a:pPr>
            <a:fld id="{EA8F7263-C70F-4DE2-AE78-FF4D6128CC13}" type="slidenum">
              <a:rPr lang="en-US"/>
              <a:pPr fontAlgn="base">
                <a:spcBef>
                  <a:spcPct val="0"/>
                </a:spcBef>
                <a:spcAft>
                  <a:spcPct val="0"/>
                </a:spcAft>
                <a:defRPr/>
              </a:pPr>
              <a:t>‹#›</a:t>
            </a:fld>
            <a:endParaRPr lang="en-US"/>
          </a:p>
        </p:txBody>
      </p:sp>
      <p:sp>
        <p:nvSpPr>
          <p:cNvPr id="1032" name="Text Box 8"/>
          <p:cNvSpPr txBox="1">
            <a:spLocks noChangeArrowheads="1"/>
          </p:cNvSpPr>
          <p:nvPr userDrawn="1"/>
        </p:nvSpPr>
        <p:spPr bwMode="auto">
          <a:xfrm>
            <a:off x="228600" y="6673850"/>
            <a:ext cx="1066800" cy="184150"/>
          </a:xfrm>
          <a:prstGeom prst="rect">
            <a:avLst/>
          </a:prstGeom>
          <a:noFill/>
          <a:ln w="9525">
            <a:noFill/>
            <a:miter lim="800000"/>
            <a:headEnd/>
            <a:tailEnd/>
          </a:ln>
          <a:effectLst/>
        </p:spPr>
        <p:txBody>
          <a:bodyPr>
            <a:spAutoFit/>
          </a:bodyPr>
          <a:lstStyle/>
          <a:p>
            <a:pPr eaLnBrk="0" fontAlgn="base" hangingPunct="0">
              <a:spcBef>
                <a:spcPct val="50000"/>
              </a:spcBef>
              <a:spcAft>
                <a:spcPct val="0"/>
              </a:spcAft>
              <a:defRPr/>
            </a:pPr>
            <a:r>
              <a:rPr lang="en-US" sz="600">
                <a:solidFill>
                  <a:srgbClr val="333399"/>
                </a:solidFill>
                <a:cs typeface="Arial" charset="0"/>
              </a:rPr>
              <a:t>Ver 4.</a:t>
            </a:r>
            <a:fld id="{A42216C1-34A5-4AD5-8878-55CF904B8E6C}" type="datetime1">
              <a:rPr lang="en-US" sz="600">
                <a:solidFill>
                  <a:srgbClr val="333399"/>
                </a:solidFill>
                <a:cs typeface="Arial" charset="0"/>
              </a:rPr>
              <a:pPr eaLnBrk="0" fontAlgn="base" hangingPunct="0">
                <a:spcBef>
                  <a:spcPct val="50000"/>
                </a:spcBef>
                <a:spcAft>
                  <a:spcPct val="0"/>
                </a:spcAft>
                <a:defRPr/>
              </a:pPr>
              <a:t>7/31/2013</a:t>
            </a:fld>
            <a:endParaRPr lang="en-US" sz="600">
              <a:solidFill>
                <a:srgbClr val="333399"/>
              </a:solidFill>
              <a:cs typeface="Arial" charset="0"/>
            </a:endParaRPr>
          </a:p>
        </p:txBody>
      </p:sp>
      <p:sp>
        <p:nvSpPr>
          <p:cNvPr id="1038" name="Text Box 14"/>
          <p:cNvSpPr txBox="1">
            <a:spLocks noChangeArrowheads="1"/>
          </p:cNvSpPr>
          <p:nvPr userDrawn="1"/>
        </p:nvSpPr>
        <p:spPr bwMode="auto">
          <a:xfrm>
            <a:off x="3124200" y="6659563"/>
            <a:ext cx="6096000" cy="198437"/>
          </a:xfrm>
          <a:prstGeom prst="rect">
            <a:avLst/>
          </a:prstGeom>
          <a:noFill/>
          <a:ln w="12700">
            <a:noFill/>
            <a:miter lim="800000"/>
            <a:headEnd type="none" w="sm" len="sm"/>
            <a:tailEnd type="none" w="sm" len="sm"/>
          </a:ln>
          <a:effectLst/>
        </p:spPr>
        <p:txBody>
          <a:bodyPr>
            <a:spAutoFit/>
          </a:bodyPr>
          <a:lstStyle/>
          <a:p>
            <a:pPr algn="ctr" eaLnBrk="0" fontAlgn="base" hangingPunct="0">
              <a:spcBef>
                <a:spcPct val="50000"/>
              </a:spcBef>
              <a:spcAft>
                <a:spcPct val="0"/>
              </a:spcAft>
              <a:defRPr/>
            </a:pPr>
            <a:r>
              <a:rPr lang="en-US" sz="700">
                <a:solidFill>
                  <a:srgbClr val="333399"/>
                </a:solidFill>
                <a:latin typeface="Times New Roman" pitchFamily="18" charset="0"/>
                <a:cs typeface="Arial" charset="0"/>
              </a:rPr>
              <a:t>© 1988-2006 Commonwealth Center for High-Performance Organizations, Inc. – permission to use for non-commercial purposes granted with citation</a:t>
            </a:r>
          </a:p>
        </p:txBody>
      </p:sp>
    </p:spTree>
    <p:extLst>
      <p:ext uri="{BB962C8B-B14F-4D97-AF65-F5344CB8AC3E}">
        <p14:creationId xmlns:p14="http://schemas.microsoft.com/office/powerpoint/2010/main" val="4213437773"/>
      </p:ext>
    </p:extLst>
  </p:cSld>
  <p:clrMap bg1="lt1" tx1="dk1" bg2="lt2" tx2="dk2" accent1="accent1" accent2="accent2" accent3="accent3" accent4="accent4" accent5="accent5" accent6="accent6" hlink="hlink" folHlink="folHlink"/>
  <p:sldLayoutIdLst>
    <p:sldLayoutId id="2147483825" r:id="rId1"/>
    <p:sldLayoutId id="2147483826" r:id="rId2"/>
    <p:sldLayoutId id="2147483827" r:id="rId3"/>
    <p:sldLayoutId id="2147483828" r:id="rId4"/>
    <p:sldLayoutId id="2147483829" r:id="rId5"/>
    <p:sldLayoutId id="2147483830" r:id="rId6"/>
    <p:sldLayoutId id="2147483831" r:id="rId7"/>
    <p:sldLayoutId id="2147483832" r:id="rId8"/>
    <p:sldLayoutId id="2147483833" r:id="rId9"/>
    <p:sldLayoutId id="2147483834" r:id="rId10"/>
    <p:sldLayoutId id="2147483835" r:id="rId11"/>
    <p:sldLayoutId id="2147483836"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Text Box 8"/>
          <p:cNvSpPr txBox="1">
            <a:spLocks noChangeArrowheads="1"/>
          </p:cNvSpPr>
          <p:nvPr userDrawn="1"/>
        </p:nvSpPr>
        <p:spPr bwMode="auto">
          <a:xfrm>
            <a:off x="228600" y="6673850"/>
            <a:ext cx="1066800" cy="184150"/>
          </a:xfrm>
          <a:prstGeom prst="rect">
            <a:avLst/>
          </a:prstGeom>
          <a:noFill/>
          <a:ln w="9525">
            <a:noFill/>
            <a:miter lim="800000"/>
            <a:headEnd/>
            <a:tailEnd/>
          </a:ln>
          <a:effectLst/>
        </p:spPr>
        <p:txBody>
          <a:bodyPr>
            <a:spAutoFit/>
          </a:bodyPr>
          <a:lstStyle/>
          <a:p>
            <a:pPr eaLnBrk="0" fontAlgn="base" hangingPunct="0">
              <a:spcBef>
                <a:spcPct val="50000"/>
              </a:spcBef>
              <a:spcAft>
                <a:spcPct val="0"/>
              </a:spcAft>
            </a:pPr>
            <a:r>
              <a:rPr lang="en-US" sz="600" dirty="0" err="1" smtClean="0">
                <a:solidFill>
                  <a:srgbClr val="333399"/>
                </a:solidFill>
              </a:rPr>
              <a:t>Ver</a:t>
            </a:r>
            <a:r>
              <a:rPr lang="en-US" sz="600" dirty="0" smtClean="0">
                <a:solidFill>
                  <a:srgbClr val="333399"/>
                </a:solidFill>
              </a:rPr>
              <a:t> 5.0 - </a:t>
            </a:r>
            <a:fld id="{16D82EB4-1DC1-45FF-B32D-B545CFBDF87E}" type="datetime1">
              <a:rPr lang="en-US" sz="600" smtClean="0">
                <a:solidFill>
                  <a:srgbClr val="333399"/>
                </a:solidFill>
              </a:rPr>
              <a:pPr eaLnBrk="0" fontAlgn="base" hangingPunct="0">
                <a:spcBef>
                  <a:spcPct val="50000"/>
                </a:spcBef>
                <a:spcAft>
                  <a:spcPct val="0"/>
                </a:spcAft>
              </a:pPr>
              <a:t>7/31/2013</a:t>
            </a:fld>
            <a:endParaRPr lang="en-US" sz="600" dirty="0">
              <a:solidFill>
                <a:srgbClr val="333399"/>
              </a:solidFill>
            </a:endParaRPr>
          </a:p>
        </p:txBody>
      </p:sp>
      <p:sp>
        <p:nvSpPr>
          <p:cNvPr id="4" name="Text Box 12"/>
          <p:cNvSpPr txBox="1">
            <a:spLocks noChangeArrowheads="1"/>
          </p:cNvSpPr>
          <p:nvPr userDrawn="1"/>
        </p:nvSpPr>
        <p:spPr bwMode="auto">
          <a:xfrm>
            <a:off x="2819400" y="6659563"/>
            <a:ext cx="6096000" cy="198437"/>
          </a:xfrm>
          <a:prstGeom prst="rect">
            <a:avLst/>
          </a:prstGeom>
          <a:noFill/>
          <a:ln w="12700">
            <a:noFill/>
            <a:miter lim="800000"/>
            <a:headEnd type="none" w="sm" len="sm"/>
            <a:tailEnd type="none" w="sm" len="sm"/>
          </a:ln>
          <a:effectLst/>
        </p:spPr>
        <p:txBody>
          <a:bodyPr>
            <a:spAutoFit/>
          </a:bodyPr>
          <a:lstStyle/>
          <a:p>
            <a:pPr algn="ctr" eaLnBrk="0" fontAlgn="base" hangingPunct="0">
              <a:spcBef>
                <a:spcPct val="50000"/>
              </a:spcBef>
              <a:spcAft>
                <a:spcPct val="0"/>
              </a:spcAft>
            </a:pPr>
            <a:r>
              <a:rPr lang="en-US" sz="700" dirty="0">
                <a:solidFill>
                  <a:srgbClr val="333399"/>
                </a:solidFill>
                <a:latin typeface="Times New Roman" pitchFamily="18" charset="0"/>
              </a:rPr>
              <a:t>© </a:t>
            </a:r>
            <a:r>
              <a:rPr lang="en-US" sz="700" dirty="0" smtClean="0">
                <a:solidFill>
                  <a:srgbClr val="333399"/>
                </a:solidFill>
                <a:latin typeface="Times New Roman" pitchFamily="18" charset="0"/>
              </a:rPr>
              <a:t>1989-2013 </a:t>
            </a:r>
            <a:r>
              <a:rPr lang="en-US" sz="700" dirty="0">
                <a:solidFill>
                  <a:srgbClr val="333399"/>
                </a:solidFill>
                <a:latin typeface="Times New Roman" pitchFamily="18" charset="0"/>
              </a:rPr>
              <a:t>Commonwealth Center for High-Performance Organizations, Inc. – permission to use for non-commercial purposes granted with citation</a:t>
            </a:r>
          </a:p>
        </p:txBody>
      </p:sp>
    </p:spTree>
    <p:extLst>
      <p:ext uri="{BB962C8B-B14F-4D97-AF65-F5344CB8AC3E}">
        <p14:creationId xmlns:p14="http://schemas.microsoft.com/office/powerpoint/2010/main" val="3343513114"/>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8" r:id="rId11"/>
    <p:sldLayoutId id="2147483849"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solidFill>
                  <a:srgbClr val="000000"/>
                </a:solidFill>
                <a:latin typeface="Arial" charset="0"/>
                <a:cs typeface="+mn-cs"/>
              </a:defRPr>
            </a:lvl1pPr>
          </a:lstStyle>
          <a:p>
            <a:pPr fontAlgn="base">
              <a:spcBef>
                <a:spcPct val="0"/>
              </a:spcBef>
              <a:spcAft>
                <a:spcPct val="0"/>
              </a:spcAft>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charset="0"/>
                <a:cs typeface="+mn-cs"/>
              </a:defRPr>
            </a:lvl1pPr>
          </a:lstStyle>
          <a:p>
            <a:pPr fontAlgn="base">
              <a:spcBef>
                <a:spcPct val="0"/>
              </a:spcBef>
              <a:spcAft>
                <a:spcPct val="0"/>
              </a:spcAft>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charset="0"/>
                <a:cs typeface="+mn-cs"/>
              </a:defRPr>
            </a:lvl1pPr>
          </a:lstStyle>
          <a:p>
            <a:pPr fontAlgn="base">
              <a:spcBef>
                <a:spcPct val="0"/>
              </a:spcBef>
              <a:spcAft>
                <a:spcPct val="0"/>
              </a:spcAft>
              <a:defRPr/>
            </a:pPr>
            <a:fld id="{F5656A06-185F-4C6B-8CC2-F87CE4A9B429}" type="slidenum">
              <a:rPr lang="en-US"/>
              <a:pPr fontAlgn="base">
                <a:spcBef>
                  <a:spcPct val="0"/>
                </a:spcBef>
                <a:spcAft>
                  <a:spcPct val="0"/>
                </a:spcAft>
                <a:defRPr/>
              </a:pPr>
              <a:t>‹#›</a:t>
            </a:fld>
            <a:endParaRPr lang="en-US"/>
          </a:p>
        </p:txBody>
      </p:sp>
      <p:sp>
        <p:nvSpPr>
          <p:cNvPr id="1032" name="Text Box 8"/>
          <p:cNvSpPr txBox="1">
            <a:spLocks noChangeArrowheads="1"/>
          </p:cNvSpPr>
          <p:nvPr userDrawn="1"/>
        </p:nvSpPr>
        <p:spPr bwMode="auto">
          <a:xfrm>
            <a:off x="228600" y="6673850"/>
            <a:ext cx="1066800" cy="184150"/>
          </a:xfrm>
          <a:prstGeom prst="rect">
            <a:avLst/>
          </a:prstGeom>
          <a:noFill/>
          <a:ln w="9525">
            <a:noFill/>
            <a:miter lim="800000"/>
            <a:headEnd/>
            <a:tailEnd/>
          </a:ln>
          <a:effectLst/>
        </p:spPr>
        <p:txBody>
          <a:bodyPr>
            <a:spAutoFit/>
          </a:bodyPr>
          <a:lstStyle/>
          <a:p>
            <a:pPr eaLnBrk="0" fontAlgn="base" hangingPunct="0">
              <a:spcBef>
                <a:spcPct val="50000"/>
              </a:spcBef>
              <a:spcAft>
                <a:spcPct val="0"/>
              </a:spcAft>
              <a:defRPr/>
            </a:pPr>
            <a:r>
              <a:rPr lang="en-US" sz="600">
                <a:solidFill>
                  <a:srgbClr val="333399"/>
                </a:solidFill>
                <a:cs typeface="Arial" charset="0"/>
              </a:rPr>
              <a:t>Ver 4.</a:t>
            </a:r>
            <a:fld id="{39AE3A0D-DDAB-4AC1-A749-DDF15083618F}" type="datetime1">
              <a:rPr lang="en-US" sz="600">
                <a:solidFill>
                  <a:srgbClr val="333399"/>
                </a:solidFill>
                <a:cs typeface="Arial" charset="0"/>
              </a:rPr>
              <a:pPr eaLnBrk="0" fontAlgn="base" hangingPunct="0">
                <a:spcBef>
                  <a:spcPct val="50000"/>
                </a:spcBef>
                <a:spcAft>
                  <a:spcPct val="0"/>
                </a:spcAft>
                <a:defRPr/>
              </a:pPr>
              <a:t>7/31/2013</a:t>
            </a:fld>
            <a:endParaRPr lang="en-US" sz="600">
              <a:solidFill>
                <a:srgbClr val="333399"/>
              </a:solidFill>
              <a:cs typeface="Arial" charset="0"/>
            </a:endParaRPr>
          </a:p>
        </p:txBody>
      </p:sp>
      <p:sp>
        <p:nvSpPr>
          <p:cNvPr id="1038" name="Text Box 14"/>
          <p:cNvSpPr txBox="1">
            <a:spLocks noChangeArrowheads="1"/>
          </p:cNvSpPr>
          <p:nvPr userDrawn="1"/>
        </p:nvSpPr>
        <p:spPr bwMode="auto">
          <a:xfrm>
            <a:off x="3124200" y="6659563"/>
            <a:ext cx="6096000" cy="198437"/>
          </a:xfrm>
          <a:prstGeom prst="rect">
            <a:avLst/>
          </a:prstGeom>
          <a:noFill/>
          <a:ln w="12700">
            <a:noFill/>
            <a:miter lim="800000"/>
            <a:headEnd type="none" w="sm" len="sm"/>
            <a:tailEnd type="none" w="sm" len="sm"/>
          </a:ln>
          <a:effectLst/>
        </p:spPr>
        <p:txBody>
          <a:bodyPr>
            <a:spAutoFit/>
          </a:bodyPr>
          <a:lstStyle/>
          <a:p>
            <a:pPr algn="ctr" eaLnBrk="0" fontAlgn="base" hangingPunct="0">
              <a:spcBef>
                <a:spcPct val="50000"/>
              </a:spcBef>
              <a:spcAft>
                <a:spcPct val="0"/>
              </a:spcAft>
              <a:defRPr/>
            </a:pPr>
            <a:r>
              <a:rPr lang="en-US" sz="700">
                <a:solidFill>
                  <a:srgbClr val="333399"/>
                </a:solidFill>
                <a:latin typeface="Times New Roman" pitchFamily="18" charset="0"/>
                <a:cs typeface="Arial" charset="0"/>
              </a:rPr>
              <a:t>© 1988-2006 Commonwealth Center for High-Performance Organizations, Inc. – permission to use for non-commercial purposes granted with citation</a:t>
            </a:r>
          </a:p>
        </p:txBody>
      </p:sp>
    </p:spTree>
    <p:extLst>
      <p:ext uri="{BB962C8B-B14F-4D97-AF65-F5344CB8AC3E}">
        <p14:creationId xmlns:p14="http://schemas.microsoft.com/office/powerpoint/2010/main" val="3371525760"/>
      </p:ext>
    </p:extLst>
  </p:cSld>
  <p:clrMap bg1="lt1" tx1="dk1" bg2="lt2" tx2="dk2" accent1="accent1" accent2="accent2" accent3="accent3" accent4="accent4" accent5="accent5" accent6="accent6" hlink="hlink" folHlink="folHlink"/>
  <p:sldLayoutIdLst>
    <p:sldLayoutId id="2147483851" r:id="rId1"/>
    <p:sldLayoutId id="2147483852" r:id="rId2"/>
    <p:sldLayoutId id="2147483853" r:id="rId3"/>
    <p:sldLayoutId id="2147483854" r:id="rId4"/>
    <p:sldLayoutId id="2147483855" r:id="rId5"/>
    <p:sldLayoutId id="2147483856" r:id="rId6"/>
    <p:sldLayoutId id="2147483857" r:id="rId7"/>
    <p:sldLayoutId id="2147483858" r:id="rId8"/>
    <p:sldLayoutId id="2147483859" r:id="rId9"/>
    <p:sldLayoutId id="2147483860" r:id="rId10"/>
    <p:sldLayoutId id="2147483861" r:id="rId11"/>
    <p:sldLayoutId id="2147483862" r:id="rId12"/>
    <p:sldLayoutId id="2147483863"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Tree>
    <p:extLst>
      <p:ext uri="{BB962C8B-B14F-4D97-AF65-F5344CB8AC3E}">
        <p14:creationId xmlns:p14="http://schemas.microsoft.com/office/powerpoint/2010/main" val="2773567728"/>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 id="2147483876" r:id="rId12"/>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14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solidFill>
                  <a:srgbClr val="000000"/>
                </a:solidFill>
                <a:latin typeface="Arial" charset="0"/>
              </a:defRPr>
            </a:lvl1pPr>
          </a:lstStyle>
          <a:p>
            <a:pPr fontAlgn="base">
              <a:spcBef>
                <a:spcPct val="0"/>
              </a:spcBef>
              <a:spcAft>
                <a:spcPct val="0"/>
              </a:spcAft>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charset="0"/>
              </a:defRPr>
            </a:lvl1pPr>
          </a:lstStyle>
          <a:p>
            <a:pPr fontAlgn="base">
              <a:spcBef>
                <a:spcPct val="0"/>
              </a:spcBef>
              <a:spcAft>
                <a:spcPct val="0"/>
              </a:spcAft>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charset="0"/>
              </a:defRPr>
            </a:lvl1pPr>
          </a:lstStyle>
          <a:p>
            <a:pPr fontAlgn="base">
              <a:spcBef>
                <a:spcPct val="0"/>
              </a:spcBef>
              <a:spcAft>
                <a:spcPct val="0"/>
              </a:spcAft>
              <a:defRPr/>
            </a:pPr>
            <a:fld id="{6BE9A783-45F2-4405-B7B5-D8185A4CBDFB}" type="slidenum">
              <a:rPr lang="en-US"/>
              <a:pPr fontAlgn="base">
                <a:spcBef>
                  <a:spcPct val="0"/>
                </a:spcBef>
                <a:spcAft>
                  <a:spcPct val="0"/>
                </a:spcAft>
                <a:defRPr/>
              </a:pPr>
              <a:t>‹#›</a:t>
            </a:fld>
            <a:endParaRPr lang="en-US"/>
          </a:p>
        </p:txBody>
      </p:sp>
      <p:sp>
        <p:nvSpPr>
          <p:cNvPr id="6151" name="Text Box 7"/>
          <p:cNvSpPr txBox="1">
            <a:spLocks noChangeArrowheads="1"/>
          </p:cNvSpPr>
          <p:nvPr userDrawn="1"/>
        </p:nvSpPr>
        <p:spPr bwMode="auto">
          <a:xfrm>
            <a:off x="3124200" y="6659563"/>
            <a:ext cx="6096000"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3200">
                <a:solidFill>
                  <a:srgbClr val="FAFD00"/>
                </a:solidFill>
                <a:latin typeface="Arial" pitchFamily="34" charset="0"/>
              </a:defRPr>
            </a:lvl1pPr>
            <a:lvl2pPr marL="742950" indent="-285750" eaLnBrk="0" hangingPunct="0">
              <a:defRPr sz="3200">
                <a:solidFill>
                  <a:srgbClr val="FAFD00"/>
                </a:solidFill>
                <a:latin typeface="Arial" pitchFamily="34" charset="0"/>
              </a:defRPr>
            </a:lvl2pPr>
            <a:lvl3pPr marL="1143000" indent="-228600" eaLnBrk="0" hangingPunct="0">
              <a:defRPr sz="3200">
                <a:solidFill>
                  <a:srgbClr val="FAFD00"/>
                </a:solidFill>
                <a:latin typeface="Arial" pitchFamily="34" charset="0"/>
              </a:defRPr>
            </a:lvl3pPr>
            <a:lvl4pPr marL="1600200" indent="-228600" eaLnBrk="0" hangingPunct="0">
              <a:defRPr sz="3200">
                <a:solidFill>
                  <a:srgbClr val="FAFD00"/>
                </a:solidFill>
                <a:latin typeface="Arial" pitchFamily="34" charset="0"/>
              </a:defRPr>
            </a:lvl4pPr>
            <a:lvl5pPr marL="2057400" indent="-228600" eaLnBrk="0" hangingPunct="0">
              <a:defRPr sz="3200">
                <a:solidFill>
                  <a:srgbClr val="FAFD00"/>
                </a:solidFill>
                <a:latin typeface="Arial" pitchFamily="34" charset="0"/>
              </a:defRPr>
            </a:lvl5pPr>
            <a:lvl6pPr marL="2514600" indent="-228600" algn="ctr" eaLnBrk="0" fontAlgn="base" hangingPunct="0">
              <a:spcBef>
                <a:spcPct val="0"/>
              </a:spcBef>
              <a:spcAft>
                <a:spcPct val="0"/>
              </a:spcAft>
              <a:defRPr sz="3200">
                <a:solidFill>
                  <a:srgbClr val="FAFD00"/>
                </a:solidFill>
                <a:latin typeface="Arial" pitchFamily="34" charset="0"/>
              </a:defRPr>
            </a:lvl6pPr>
            <a:lvl7pPr marL="2971800" indent="-228600" algn="ctr" eaLnBrk="0" fontAlgn="base" hangingPunct="0">
              <a:spcBef>
                <a:spcPct val="0"/>
              </a:spcBef>
              <a:spcAft>
                <a:spcPct val="0"/>
              </a:spcAft>
              <a:defRPr sz="3200">
                <a:solidFill>
                  <a:srgbClr val="FAFD00"/>
                </a:solidFill>
                <a:latin typeface="Arial" pitchFamily="34" charset="0"/>
              </a:defRPr>
            </a:lvl7pPr>
            <a:lvl8pPr marL="3429000" indent="-228600" algn="ctr" eaLnBrk="0" fontAlgn="base" hangingPunct="0">
              <a:spcBef>
                <a:spcPct val="0"/>
              </a:spcBef>
              <a:spcAft>
                <a:spcPct val="0"/>
              </a:spcAft>
              <a:defRPr sz="3200">
                <a:solidFill>
                  <a:srgbClr val="FAFD00"/>
                </a:solidFill>
                <a:latin typeface="Arial" pitchFamily="34" charset="0"/>
              </a:defRPr>
            </a:lvl8pPr>
            <a:lvl9pPr marL="3886200" indent="-228600" algn="ctr" eaLnBrk="0" fontAlgn="base" hangingPunct="0">
              <a:spcBef>
                <a:spcPct val="0"/>
              </a:spcBef>
              <a:spcAft>
                <a:spcPct val="0"/>
              </a:spcAft>
              <a:defRPr sz="3200">
                <a:solidFill>
                  <a:srgbClr val="FAFD00"/>
                </a:solidFill>
                <a:latin typeface="Arial" pitchFamily="34" charset="0"/>
              </a:defRPr>
            </a:lvl9pPr>
          </a:lstStyle>
          <a:p>
            <a:pPr algn="ctr" fontAlgn="base">
              <a:spcBef>
                <a:spcPct val="50000"/>
              </a:spcBef>
              <a:spcAft>
                <a:spcPct val="0"/>
              </a:spcAft>
              <a:defRPr/>
            </a:pPr>
            <a:r>
              <a:rPr lang="en-US" sz="700" smtClean="0">
                <a:solidFill>
                  <a:srgbClr val="333399"/>
                </a:solidFill>
                <a:latin typeface="Times New Roman" pitchFamily="18" charset="0"/>
              </a:rPr>
              <a:t>© 1989-2008 Commonwealth Center for High-Performance Organizations, Inc. – permission to use for non-commercial purposes granted with citation</a:t>
            </a:r>
          </a:p>
        </p:txBody>
      </p:sp>
    </p:spTree>
    <p:extLst>
      <p:ext uri="{BB962C8B-B14F-4D97-AF65-F5344CB8AC3E}">
        <p14:creationId xmlns:p14="http://schemas.microsoft.com/office/powerpoint/2010/main" val="2553491668"/>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solidFill>
                  <a:srgbClr val="000000"/>
                </a:solidFill>
                <a:latin typeface="+mn-lt"/>
                <a:cs typeface="+mn-cs"/>
              </a:defRPr>
            </a:lvl1pPr>
          </a:lstStyle>
          <a:p>
            <a:pPr fontAlgn="base">
              <a:spcBef>
                <a:spcPct val="0"/>
              </a:spcBef>
              <a:spcAft>
                <a:spcPct val="0"/>
              </a:spcAft>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mn-lt"/>
                <a:cs typeface="+mn-cs"/>
              </a:defRPr>
            </a:lvl1pPr>
          </a:lstStyle>
          <a:p>
            <a:pPr fontAlgn="base">
              <a:spcBef>
                <a:spcPct val="0"/>
              </a:spcBef>
              <a:spcAft>
                <a:spcPct val="0"/>
              </a:spcAft>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latin typeface="+mn-lt"/>
                <a:cs typeface="+mn-cs"/>
              </a:defRPr>
            </a:lvl1pPr>
          </a:lstStyle>
          <a:p>
            <a:pPr fontAlgn="base">
              <a:spcBef>
                <a:spcPct val="0"/>
              </a:spcBef>
              <a:spcAft>
                <a:spcPct val="0"/>
              </a:spcAft>
              <a:defRPr/>
            </a:pPr>
            <a:fld id="{CAFF8B61-5347-430B-8222-BAFD6115E740}" type="slidenum">
              <a:rPr lang="en-US"/>
              <a:pPr fontAlgn="base">
                <a:spcBef>
                  <a:spcPct val="0"/>
                </a:spcBef>
                <a:spcAft>
                  <a:spcPct val="0"/>
                </a:spcAft>
                <a:defRPr/>
              </a:pPr>
              <a:t>‹#›</a:t>
            </a:fld>
            <a:endParaRPr lang="en-US"/>
          </a:p>
        </p:txBody>
      </p:sp>
      <p:sp>
        <p:nvSpPr>
          <p:cNvPr id="5127" name="Text Box 8"/>
          <p:cNvSpPr txBox="1">
            <a:spLocks noChangeArrowheads="1"/>
          </p:cNvSpPr>
          <p:nvPr userDrawn="1"/>
        </p:nvSpPr>
        <p:spPr bwMode="auto">
          <a:xfrm>
            <a:off x="228600" y="6673850"/>
            <a:ext cx="10668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rgbClr val="FAFD00"/>
                </a:solidFill>
                <a:latin typeface="Arial" pitchFamily="34" charset="0"/>
              </a:defRPr>
            </a:lvl1pPr>
            <a:lvl2pPr marL="742950" indent="-285750" eaLnBrk="0" hangingPunct="0">
              <a:defRPr sz="3200">
                <a:solidFill>
                  <a:srgbClr val="FAFD00"/>
                </a:solidFill>
                <a:latin typeface="Arial" pitchFamily="34" charset="0"/>
              </a:defRPr>
            </a:lvl2pPr>
            <a:lvl3pPr marL="1143000" indent="-228600" eaLnBrk="0" hangingPunct="0">
              <a:defRPr sz="3200">
                <a:solidFill>
                  <a:srgbClr val="FAFD00"/>
                </a:solidFill>
                <a:latin typeface="Arial" pitchFamily="34" charset="0"/>
              </a:defRPr>
            </a:lvl3pPr>
            <a:lvl4pPr marL="1600200" indent="-228600" eaLnBrk="0" hangingPunct="0">
              <a:defRPr sz="3200">
                <a:solidFill>
                  <a:srgbClr val="FAFD00"/>
                </a:solidFill>
                <a:latin typeface="Arial" pitchFamily="34" charset="0"/>
              </a:defRPr>
            </a:lvl4pPr>
            <a:lvl5pPr marL="2057400" indent="-228600" eaLnBrk="0" hangingPunct="0">
              <a:defRPr sz="3200">
                <a:solidFill>
                  <a:srgbClr val="FAFD00"/>
                </a:solidFill>
                <a:latin typeface="Arial" pitchFamily="34" charset="0"/>
              </a:defRPr>
            </a:lvl5pPr>
            <a:lvl6pPr marL="2514600" indent="-228600" algn="ctr" eaLnBrk="0" fontAlgn="base" hangingPunct="0">
              <a:spcBef>
                <a:spcPct val="0"/>
              </a:spcBef>
              <a:spcAft>
                <a:spcPct val="0"/>
              </a:spcAft>
              <a:defRPr sz="3200">
                <a:solidFill>
                  <a:srgbClr val="FAFD00"/>
                </a:solidFill>
                <a:latin typeface="Arial" pitchFamily="34" charset="0"/>
              </a:defRPr>
            </a:lvl6pPr>
            <a:lvl7pPr marL="2971800" indent="-228600" algn="ctr" eaLnBrk="0" fontAlgn="base" hangingPunct="0">
              <a:spcBef>
                <a:spcPct val="0"/>
              </a:spcBef>
              <a:spcAft>
                <a:spcPct val="0"/>
              </a:spcAft>
              <a:defRPr sz="3200">
                <a:solidFill>
                  <a:srgbClr val="FAFD00"/>
                </a:solidFill>
                <a:latin typeface="Arial" pitchFamily="34" charset="0"/>
              </a:defRPr>
            </a:lvl7pPr>
            <a:lvl8pPr marL="3429000" indent="-228600" algn="ctr" eaLnBrk="0" fontAlgn="base" hangingPunct="0">
              <a:spcBef>
                <a:spcPct val="0"/>
              </a:spcBef>
              <a:spcAft>
                <a:spcPct val="0"/>
              </a:spcAft>
              <a:defRPr sz="3200">
                <a:solidFill>
                  <a:srgbClr val="FAFD00"/>
                </a:solidFill>
                <a:latin typeface="Arial" pitchFamily="34" charset="0"/>
              </a:defRPr>
            </a:lvl8pPr>
            <a:lvl9pPr marL="3886200" indent="-228600" algn="ctr" eaLnBrk="0" fontAlgn="base" hangingPunct="0">
              <a:spcBef>
                <a:spcPct val="0"/>
              </a:spcBef>
              <a:spcAft>
                <a:spcPct val="0"/>
              </a:spcAft>
              <a:defRPr sz="3200">
                <a:solidFill>
                  <a:srgbClr val="FAFD00"/>
                </a:solidFill>
                <a:latin typeface="Arial" pitchFamily="34" charset="0"/>
              </a:defRPr>
            </a:lvl9pPr>
          </a:lstStyle>
          <a:p>
            <a:pPr fontAlgn="base">
              <a:spcBef>
                <a:spcPct val="50000"/>
              </a:spcBef>
              <a:spcAft>
                <a:spcPct val="0"/>
              </a:spcAft>
              <a:defRPr/>
            </a:pPr>
            <a:r>
              <a:rPr lang="en-US" sz="600" smtClean="0">
                <a:solidFill>
                  <a:srgbClr val="333399"/>
                </a:solidFill>
                <a:cs typeface="Arial" pitchFamily="34" charset="0"/>
              </a:rPr>
              <a:t>Ver 4.</a:t>
            </a:r>
            <a:fld id="{EA949BFF-D357-48B5-9326-6DB1FE54AC2F}" type="datetime1">
              <a:rPr lang="en-US" sz="600" smtClean="0">
                <a:solidFill>
                  <a:srgbClr val="333399"/>
                </a:solidFill>
                <a:cs typeface="Arial" pitchFamily="34" charset="0"/>
              </a:rPr>
              <a:pPr fontAlgn="base">
                <a:spcBef>
                  <a:spcPct val="50000"/>
                </a:spcBef>
                <a:spcAft>
                  <a:spcPct val="0"/>
                </a:spcAft>
                <a:defRPr/>
              </a:pPr>
              <a:t>7/31/2013</a:t>
            </a:fld>
            <a:endParaRPr lang="en-US" sz="600" smtClean="0">
              <a:solidFill>
                <a:srgbClr val="333399"/>
              </a:solidFill>
              <a:cs typeface="Arial" pitchFamily="34" charset="0"/>
            </a:endParaRPr>
          </a:p>
        </p:txBody>
      </p:sp>
      <p:sp>
        <p:nvSpPr>
          <p:cNvPr id="5128" name="Text Box 14"/>
          <p:cNvSpPr txBox="1">
            <a:spLocks noChangeArrowheads="1"/>
          </p:cNvSpPr>
          <p:nvPr userDrawn="1"/>
        </p:nvSpPr>
        <p:spPr bwMode="auto">
          <a:xfrm>
            <a:off x="3124200" y="6659563"/>
            <a:ext cx="6096000"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3200">
                <a:solidFill>
                  <a:srgbClr val="FAFD00"/>
                </a:solidFill>
                <a:latin typeface="Arial" pitchFamily="34" charset="0"/>
              </a:defRPr>
            </a:lvl1pPr>
            <a:lvl2pPr marL="742950" indent="-285750" eaLnBrk="0" hangingPunct="0">
              <a:defRPr sz="3200">
                <a:solidFill>
                  <a:srgbClr val="FAFD00"/>
                </a:solidFill>
                <a:latin typeface="Arial" pitchFamily="34" charset="0"/>
              </a:defRPr>
            </a:lvl2pPr>
            <a:lvl3pPr marL="1143000" indent="-228600" eaLnBrk="0" hangingPunct="0">
              <a:defRPr sz="3200">
                <a:solidFill>
                  <a:srgbClr val="FAFD00"/>
                </a:solidFill>
                <a:latin typeface="Arial" pitchFamily="34" charset="0"/>
              </a:defRPr>
            </a:lvl3pPr>
            <a:lvl4pPr marL="1600200" indent="-228600" eaLnBrk="0" hangingPunct="0">
              <a:defRPr sz="3200">
                <a:solidFill>
                  <a:srgbClr val="FAFD00"/>
                </a:solidFill>
                <a:latin typeface="Arial" pitchFamily="34" charset="0"/>
              </a:defRPr>
            </a:lvl4pPr>
            <a:lvl5pPr marL="2057400" indent="-228600" eaLnBrk="0" hangingPunct="0">
              <a:defRPr sz="3200">
                <a:solidFill>
                  <a:srgbClr val="FAFD00"/>
                </a:solidFill>
                <a:latin typeface="Arial" pitchFamily="34" charset="0"/>
              </a:defRPr>
            </a:lvl5pPr>
            <a:lvl6pPr marL="2514600" indent="-228600" algn="ctr" eaLnBrk="0" fontAlgn="base" hangingPunct="0">
              <a:spcBef>
                <a:spcPct val="0"/>
              </a:spcBef>
              <a:spcAft>
                <a:spcPct val="0"/>
              </a:spcAft>
              <a:defRPr sz="3200">
                <a:solidFill>
                  <a:srgbClr val="FAFD00"/>
                </a:solidFill>
                <a:latin typeface="Arial" pitchFamily="34" charset="0"/>
              </a:defRPr>
            </a:lvl6pPr>
            <a:lvl7pPr marL="2971800" indent="-228600" algn="ctr" eaLnBrk="0" fontAlgn="base" hangingPunct="0">
              <a:spcBef>
                <a:spcPct val="0"/>
              </a:spcBef>
              <a:spcAft>
                <a:spcPct val="0"/>
              </a:spcAft>
              <a:defRPr sz="3200">
                <a:solidFill>
                  <a:srgbClr val="FAFD00"/>
                </a:solidFill>
                <a:latin typeface="Arial" pitchFamily="34" charset="0"/>
              </a:defRPr>
            </a:lvl7pPr>
            <a:lvl8pPr marL="3429000" indent="-228600" algn="ctr" eaLnBrk="0" fontAlgn="base" hangingPunct="0">
              <a:spcBef>
                <a:spcPct val="0"/>
              </a:spcBef>
              <a:spcAft>
                <a:spcPct val="0"/>
              </a:spcAft>
              <a:defRPr sz="3200">
                <a:solidFill>
                  <a:srgbClr val="FAFD00"/>
                </a:solidFill>
                <a:latin typeface="Arial" pitchFamily="34" charset="0"/>
              </a:defRPr>
            </a:lvl8pPr>
            <a:lvl9pPr marL="3886200" indent="-228600" algn="ctr" eaLnBrk="0" fontAlgn="base" hangingPunct="0">
              <a:spcBef>
                <a:spcPct val="0"/>
              </a:spcBef>
              <a:spcAft>
                <a:spcPct val="0"/>
              </a:spcAft>
              <a:defRPr sz="3200">
                <a:solidFill>
                  <a:srgbClr val="FAFD00"/>
                </a:solidFill>
                <a:latin typeface="Arial" pitchFamily="34" charset="0"/>
              </a:defRPr>
            </a:lvl9pPr>
          </a:lstStyle>
          <a:p>
            <a:pPr algn="ctr" fontAlgn="base">
              <a:spcBef>
                <a:spcPct val="50000"/>
              </a:spcBef>
              <a:spcAft>
                <a:spcPct val="0"/>
              </a:spcAft>
              <a:defRPr/>
            </a:pPr>
            <a:r>
              <a:rPr lang="en-US" sz="700" smtClean="0">
                <a:solidFill>
                  <a:srgbClr val="333399"/>
                </a:solidFill>
                <a:latin typeface="Times New Roman" pitchFamily="18" charset="0"/>
                <a:cs typeface="Arial" pitchFamily="34" charset="0"/>
              </a:rPr>
              <a:t>© 1988-2006 Commonwealth Center for High-Performance Organizations, Inc. – permission to use for non-commercial purposes granted with citation</a:t>
            </a:r>
          </a:p>
        </p:txBody>
      </p:sp>
    </p:spTree>
    <p:extLst>
      <p:ext uri="{BB962C8B-B14F-4D97-AF65-F5344CB8AC3E}">
        <p14:creationId xmlns:p14="http://schemas.microsoft.com/office/powerpoint/2010/main" val="2529148208"/>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solidFill>
                  <a:schemeClr val="tx1"/>
                </a:solidFill>
                <a:latin typeface="Arial" charset="0"/>
              </a:defRPr>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tx1"/>
                </a:solidFill>
                <a:latin typeface="Arial" charset="0"/>
              </a:defRPr>
            </a:lvl1pPr>
          </a:lstStyle>
          <a:p>
            <a:pPr algn="ct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charset="0"/>
              </a:defRPr>
            </a:lvl1pPr>
          </a:lstStyle>
          <a:p>
            <a:pPr fontAlgn="base">
              <a:spcBef>
                <a:spcPct val="0"/>
              </a:spcBef>
              <a:spcAft>
                <a:spcPct val="0"/>
              </a:spcAft>
              <a:defRPr/>
            </a:pPr>
            <a:fld id="{51BCF921-5E1C-4489-BF33-CDA63FBA34D4}" type="slidenum">
              <a:rPr lang="en-US">
                <a:solidFill>
                  <a:srgbClr val="000000"/>
                </a:solidFill>
              </a:rPr>
              <a:pPr fontAlgn="base">
                <a:spcBef>
                  <a:spcPct val="0"/>
                </a:spcBef>
                <a:spcAft>
                  <a:spcPct val="0"/>
                </a:spcAft>
                <a:defRPr/>
              </a:pPr>
              <a:t>‹#›</a:t>
            </a:fld>
            <a:endParaRPr lang="en-US">
              <a:solidFill>
                <a:srgbClr val="000000"/>
              </a:solidFill>
            </a:endParaRPr>
          </a:p>
        </p:txBody>
      </p:sp>
      <p:sp>
        <p:nvSpPr>
          <p:cNvPr id="1031" name="Text Box 8"/>
          <p:cNvSpPr txBox="1">
            <a:spLocks noChangeArrowheads="1"/>
          </p:cNvSpPr>
          <p:nvPr userDrawn="1"/>
        </p:nvSpPr>
        <p:spPr bwMode="auto">
          <a:xfrm>
            <a:off x="228600" y="6673850"/>
            <a:ext cx="10668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rgbClr val="FAFD00"/>
                </a:solidFill>
                <a:latin typeface="Arial" pitchFamily="34" charset="0"/>
              </a:defRPr>
            </a:lvl1pPr>
            <a:lvl2pPr marL="742950" indent="-285750" eaLnBrk="0" hangingPunct="0">
              <a:defRPr sz="3200">
                <a:solidFill>
                  <a:srgbClr val="FAFD00"/>
                </a:solidFill>
                <a:latin typeface="Arial" pitchFamily="34" charset="0"/>
              </a:defRPr>
            </a:lvl2pPr>
            <a:lvl3pPr marL="1143000" indent="-228600" eaLnBrk="0" hangingPunct="0">
              <a:defRPr sz="3200">
                <a:solidFill>
                  <a:srgbClr val="FAFD00"/>
                </a:solidFill>
                <a:latin typeface="Arial" pitchFamily="34" charset="0"/>
              </a:defRPr>
            </a:lvl3pPr>
            <a:lvl4pPr marL="1600200" indent="-228600" eaLnBrk="0" hangingPunct="0">
              <a:defRPr sz="3200">
                <a:solidFill>
                  <a:srgbClr val="FAFD00"/>
                </a:solidFill>
                <a:latin typeface="Arial" pitchFamily="34" charset="0"/>
              </a:defRPr>
            </a:lvl4pPr>
            <a:lvl5pPr marL="2057400" indent="-228600" eaLnBrk="0" hangingPunct="0">
              <a:defRPr sz="3200">
                <a:solidFill>
                  <a:srgbClr val="FAFD00"/>
                </a:solidFill>
                <a:latin typeface="Arial" pitchFamily="34" charset="0"/>
              </a:defRPr>
            </a:lvl5pPr>
            <a:lvl6pPr marL="2514600" indent="-228600" algn="ctr" eaLnBrk="0" fontAlgn="base" hangingPunct="0">
              <a:spcBef>
                <a:spcPct val="0"/>
              </a:spcBef>
              <a:spcAft>
                <a:spcPct val="0"/>
              </a:spcAft>
              <a:defRPr sz="3200">
                <a:solidFill>
                  <a:srgbClr val="FAFD00"/>
                </a:solidFill>
                <a:latin typeface="Arial" pitchFamily="34" charset="0"/>
              </a:defRPr>
            </a:lvl6pPr>
            <a:lvl7pPr marL="2971800" indent="-228600" algn="ctr" eaLnBrk="0" fontAlgn="base" hangingPunct="0">
              <a:spcBef>
                <a:spcPct val="0"/>
              </a:spcBef>
              <a:spcAft>
                <a:spcPct val="0"/>
              </a:spcAft>
              <a:defRPr sz="3200">
                <a:solidFill>
                  <a:srgbClr val="FAFD00"/>
                </a:solidFill>
                <a:latin typeface="Arial" pitchFamily="34" charset="0"/>
              </a:defRPr>
            </a:lvl7pPr>
            <a:lvl8pPr marL="3429000" indent="-228600" algn="ctr" eaLnBrk="0" fontAlgn="base" hangingPunct="0">
              <a:spcBef>
                <a:spcPct val="0"/>
              </a:spcBef>
              <a:spcAft>
                <a:spcPct val="0"/>
              </a:spcAft>
              <a:defRPr sz="3200">
                <a:solidFill>
                  <a:srgbClr val="FAFD00"/>
                </a:solidFill>
                <a:latin typeface="Arial" pitchFamily="34" charset="0"/>
              </a:defRPr>
            </a:lvl8pPr>
            <a:lvl9pPr marL="3886200" indent="-228600" algn="ctr" eaLnBrk="0" fontAlgn="base" hangingPunct="0">
              <a:spcBef>
                <a:spcPct val="0"/>
              </a:spcBef>
              <a:spcAft>
                <a:spcPct val="0"/>
              </a:spcAft>
              <a:defRPr sz="3200">
                <a:solidFill>
                  <a:srgbClr val="FAFD00"/>
                </a:solidFill>
                <a:latin typeface="Arial" pitchFamily="34" charset="0"/>
              </a:defRPr>
            </a:lvl9pPr>
          </a:lstStyle>
          <a:p>
            <a:pPr fontAlgn="base">
              <a:spcBef>
                <a:spcPct val="50000"/>
              </a:spcBef>
              <a:spcAft>
                <a:spcPct val="0"/>
              </a:spcAft>
              <a:defRPr/>
            </a:pPr>
            <a:r>
              <a:rPr lang="en-US" sz="600" smtClean="0">
                <a:solidFill>
                  <a:srgbClr val="333399"/>
                </a:solidFill>
              </a:rPr>
              <a:t>Ver 4.</a:t>
            </a:r>
            <a:fld id="{4CAE7110-80C3-4758-A13F-12D5CBCCA3C8}" type="datetime1">
              <a:rPr lang="en-US" sz="600" smtClean="0">
                <a:solidFill>
                  <a:srgbClr val="333399"/>
                </a:solidFill>
              </a:rPr>
              <a:pPr fontAlgn="base">
                <a:spcBef>
                  <a:spcPct val="50000"/>
                </a:spcBef>
                <a:spcAft>
                  <a:spcPct val="0"/>
                </a:spcAft>
                <a:defRPr/>
              </a:pPr>
              <a:t>7/31/2013</a:t>
            </a:fld>
            <a:endParaRPr lang="en-US" sz="600" smtClean="0">
              <a:solidFill>
                <a:srgbClr val="333399"/>
              </a:solidFill>
            </a:endParaRPr>
          </a:p>
        </p:txBody>
      </p:sp>
      <p:sp>
        <p:nvSpPr>
          <p:cNvPr id="1032" name="Text Box 14"/>
          <p:cNvSpPr txBox="1">
            <a:spLocks noChangeArrowheads="1"/>
          </p:cNvSpPr>
          <p:nvPr userDrawn="1"/>
        </p:nvSpPr>
        <p:spPr bwMode="auto">
          <a:xfrm>
            <a:off x="3124200" y="6659563"/>
            <a:ext cx="6096000"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3200">
                <a:solidFill>
                  <a:srgbClr val="FAFD00"/>
                </a:solidFill>
                <a:latin typeface="Arial" pitchFamily="34" charset="0"/>
              </a:defRPr>
            </a:lvl1pPr>
            <a:lvl2pPr marL="742950" indent="-285750" eaLnBrk="0" hangingPunct="0">
              <a:defRPr sz="3200">
                <a:solidFill>
                  <a:srgbClr val="FAFD00"/>
                </a:solidFill>
                <a:latin typeface="Arial" pitchFamily="34" charset="0"/>
              </a:defRPr>
            </a:lvl2pPr>
            <a:lvl3pPr marL="1143000" indent="-228600" eaLnBrk="0" hangingPunct="0">
              <a:defRPr sz="3200">
                <a:solidFill>
                  <a:srgbClr val="FAFD00"/>
                </a:solidFill>
                <a:latin typeface="Arial" pitchFamily="34" charset="0"/>
              </a:defRPr>
            </a:lvl3pPr>
            <a:lvl4pPr marL="1600200" indent="-228600" eaLnBrk="0" hangingPunct="0">
              <a:defRPr sz="3200">
                <a:solidFill>
                  <a:srgbClr val="FAFD00"/>
                </a:solidFill>
                <a:latin typeface="Arial" pitchFamily="34" charset="0"/>
              </a:defRPr>
            </a:lvl4pPr>
            <a:lvl5pPr marL="2057400" indent="-228600" eaLnBrk="0" hangingPunct="0">
              <a:defRPr sz="3200">
                <a:solidFill>
                  <a:srgbClr val="FAFD00"/>
                </a:solidFill>
                <a:latin typeface="Arial" pitchFamily="34" charset="0"/>
              </a:defRPr>
            </a:lvl5pPr>
            <a:lvl6pPr marL="2514600" indent="-228600" algn="ctr" eaLnBrk="0" fontAlgn="base" hangingPunct="0">
              <a:spcBef>
                <a:spcPct val="0"/>
              </a:spcBef>
              <a:spcAft>
                <a:spcPct val="0"/>
              </a:spcAft>
              <a:defRPr sz="3200">
                <a:solidFill>
                  <a:srgbClr val="FAFD00"/>
                </a:solidFill>
                <a:latin typeface="Arial" pitchFamily="34" charset="0"/>
              </a:defRPr>
            </a:lvl6pPr>
            <a:lvl7pPr marL="2971800" indent="-228600" algn="ctr" eaLnBrk="0" fontAlgn="base" hangingPunct="0">
              <a:spcBef>
                <a:spcPct val="0"/>
              </a:spcBef>
              <a:spcAft>
                <a:spcPct val="0"/>
              </a:spcAft>
              <a:defRPr sz="3200">
                <a:solidFill>
                  <a:srgbClr val="FAFD00"/>
                </a:solidFill>
                <a:latin typeface="Arial" pitchFamily="34" charset="0"/>
              </a:defRPr>
            </a:lvl7pPr>
            <a:lvl8pPr marL="3429000" indent="-228600" algn="ctr" eaLnBrk="0" fontAlgn="base" hangingPunct="0">
              <a:spcBef>
                <a:spcPct val="0"/>
              </a:spcBef>
              <a:spcAft>
                <a:spcPct val="0"/>
              </a:spcAft>
              <a:defRPr sz="3200">
                <a:solidFill>
                  <a:srgbClr val="FAFD00"/>
                </a:solidFill>
                <a:latin typeface="Arial" pitchFamily="34" charset="0"/>
              </a:defRPr>
            </a:lvl8pPr>
            <a:lvl9pPr marL="3886200" indent="-228600" algn="ctr" eaLnBrk="0" fontAlgn="base" hangingPunct="0">
              <a:spcBef>
                <a:spcPct val="0"/>
              </a:spcBef>
              <a:spcAft>
                <a:spcPct val="0"/>
              </a:spcAft>
              <a:defRPr sz="3200">
                <a:solidFill>
                  <a:srgbClr val="FAFD00"/>
                </a:solidFill>
                <a:latin typeface="Arial" pitchFamily="34" charset="0"/>
              </a:defRPr>
            </a:lvl9pPr>
          </a:lstStyle>
          <a:p>
            <a:pPr algn="ctr" fontAlgn="base">
              <a:spcBef>
                <a:spcPct val="50000"/>
              </a:spcBef>
              <a:spcAft>
                <a:spcPct val="0"/>
              </a:spcAft>
              <a:defRPr/>
            </a:pPr>
            <a:r>
              <a:rPr lang="en-US" sz="700" smtClean="0">
                <a:solidFill>
                  <a:srgbClr val="333399"/>
                </a:solidFill>
                <a:latin typeface="Times New Roman" pitchFamily="18" charset="0"/>
              </a:rPr>
              <a:t>© 1988-2006 Commonwealth Center for High-Performance Organizations, Inc. – permission to use for non-commercial purposes granted with citation</a:t>
            </a:r>
          </a:p>
        </p:txBody>
      </p:sp>
    </p:spTree>
    <p:extLst>
      <p:ext uri="{BB962C8B-B14F-4D97-AF65-F5344CB8AC3E}">
        <p14:creationId xmlns:p14="http://schemas.microsoft.com/office/powerpoint/2010/main" val="4227958611"/>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 id="2147483713"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solidFill>
                  <a:schemeClr val="tx1"/>
                </a:solidFill>
                <a:latin typeface="Arial" charset="0"/>
              </a:defRPr>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tx1"/>
                </a:solidFill>
                <a:latin typeface="Arial" charset="0"/>
              </a:defRPr>
            </a:lvl1pPr>
          </a:lstStyle>
          <a:p>
            <a:pPr algn="ct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charset="0"/>
              </a:defRPr>
            </a:lvl1pPr>
          </a:lstStyle>
          <a:p>
            <a:pPr fontAlgn="base">
              <a:spcBef>
                <a:spcPct val="0"/>
              </a:spcBef>
              <a:spcAft>
                <a:spcPct val="0"/>
              </a:spcAft>
              <a:defRPr/>
            </a:pPr>
            <a:fld id="{51BCF921-5E1C-4489-BF33-CDA63FBA34D4}" type="slidenum">
              <a:rPr lang="en-US">
                <a:solidFill>
                  <a:srgbClr val="000000"/>
                </a:solidFill>
              </a:rPr>
              <a:pPr fontAlgn="base">
                <a:spcBef>
                  <a:spcPct val="0"/>
                </a:spcBef>
                <a:spcAft>
                  <a:spcPct val="0"/>
                </a:spcAft>
                <a:defRPr/>
              </a:pPr>
              <a:t>‹#›</a:t>
            </a:fld>
            <a:endParaRPr lang="en-US">
              <a:solidFill>
                <a:srgbClr val="000000"/>
              </a:solidFill>
            </a:endParaRPr>
          </a:p>
        </p:txBody>
      </p:sp>
      <p:sp>
        <p:nvSpPr>
          <p:cNvPr id="1031" name="Text Box 8"/>
          <p:cNvSpPr txBox="1">
            <a:spLocks noChangeArrowheads="1"/>
          </p:cNvSpPr>
          <p:nvPr userDrawn="1"/>
        </p:nvSpPr>
        <p:spPr bwMode="auto">
          <a:xfrm>
            <a:off x="228600" y="6673850"/>
            <a:ext cx="10668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rgbClr val="FAFD00"/>
                </a:solidFill>
                <a:latin typeface="Arial" pitchFamily="34" charset="0"/>
              </a:defRPr>
            </a:lvl1pPr>
            <a:lvl2pPr marL="742950" indent="-285750" eaLnBrk="0" hangingPunct="0">
              <a:defRPr sz="3200">
                <a:solidFill>
                  <a:srgbClr val="FAFD00"/>
                </a:solidFill>
                <a:latin typeface="Arial" pitchFamily="34" charset="0"/>
              </a:defRPr>
            </a:lvl2pPr>
            <a:lvl3pPr marL="1143000" indent="-228600" eaLnBrk="0" hangingPunct="0">
              <a:defRPr sz="3200">
                <a:solidFill>
                  <a:srgbClr val="FAFD00"/>
                </a:solidFill>
                <a:latin typeface="Arial" pitchFamily="34" charset="0"/>
              </a:defRPr>
            </a:lvl3pPr>
            <a:lvl4pPr marL="1600200" indent="-228600" eaLnBrk="0" hangingPunct="0">
              <a:defRPr sz="3200">
                <a:solidFill>
                  <a:srgbClr val="FAFD00"/>
                </a:solidFill>
                <a:latin typeface="Arial" pitchFamily="34" charset="0"/>
              </a:defRPr>
            </a:lvl4pPr>
            <a:lvl5pPr marL="2057400" indent="-228600" eaLnBrk="0" hangingPunct="0">
              <a:defRPr sz="3200">
                <a:solidFill>
                  <a:srgbClr val="FAFD00"/>
                </a:solidFill>
                <a:latin typeface="Arial" pitchFamily="34" charset="0"/>
              </a:defRPr>
            </a:lvl5pPr>
            <a:lvl6pPr marL="2514600" indent="-228600" algn="ctr" eaLnBrk="0" fontAlgn="base" hangingPunct="0">
              <a:spcBef>
                <a:spcPct val="0"/>
              </a:spcBef>
              <a:spcAft>
                <a:spcPct val="0"/>
              </a:spcAft>
              <a:defRPr sz="3200">
                <a:solidFill>
                  <a:srgbClr val="FAFD00"/>
                </a:solidFill>
                <a:latin typeface="Arial" pitchFamily="34" charset="0"/>
              </a:defRPr>
            </a:lvl6pPr>
            <a:lvl7pPr marL="2971800" indent="-228600" algn="ctr" eaLnBrk="0" fontAlgn="base" hangingPunct="0">
              <a:spcBef>
                <a:spcPct val="0"/>
              </a:spcBef>
              <a:spcAft>
                <a:spcPct val="0"/>
              </a:spcAft>
              <a:defRPr sz="3200">
                <a:solidFill>
                  <a:srgbClr val="FAFD00"/>
                </a:solidFill>
                <a:latin typeface="Arial" pitchFamily="34" charset="0"/>
              </a:defRPr>
            </a:lvl7pPr>
            <a:lvl8pPr marL="3429000" indent="-228600" algn="ctr" eaLnBrk="0" fontAlgn="base" hangingPunct="0">
              <a:spcBef>
                <a:spcPct val="0"/>
              </a:spcBef>
              <a:spcAft>
                <a:spcPct val="0"/>
              </a:spcAft>
              <a:defRPr sz="3200">
                <a:solidFill>
                  <a:srgbClr val="FAFD00"/>
                </a:solidFill>
                <a:latin typeface="Arial" pitchFamily="34" charset="0"/>
              </a:defRPr>
            </a:lvl8pPr>
            <a:lvl9pPr marL="3886200" indent="-228600" algn="ctr" eaLnBrk="0" fontAlgn="base" hangingPunct="0">
              <a:spcBef>
                <a:spcPct val="0"/>
              </a:spcBef>
              <a:spcAft>
                <a:spcPct val="0"/>
              </a:spcAft>
              <a:defRPr sz="3200">
                <a:solidFill>
                  <a:srgbClr val="FAFD00"/>
                </a:solidFill>
                <a:latin typeface="Arial" pitchFamily="34" charset="0"/>
              </a:defRPr>
            </a:lvl9pPr>
          </a:lstStyle>
          <a:p>
            <a:pPr fontAlgn="base">
              <a:spcBef>
                <a:spcPct val="50000"/>
              </a:spcBef>
              <a:spcAft>
                <a:spcPct val="0"/>
              </a:spcAft>
              <a:defRPr/>
            </a:pPr>
            <a:r>
              <a:rPr lang="en-US" sz="600" smtClean="0">
                <a:solidFill>
                  <a:srgbClr val="333399"/>
                </a:solidFill>
              </a:rPr>
              <a:t>Ver 4.</a:t>
            </a:r>
            <a:fld id="{4CAE7110-80C3-4758-A13F-12D5CBCCA3C8}" type="datetime1">
              <a:rPr lang="en-US" sz="600" smtClean="0">
                <a:solidFill>
                  <a:srgbClr val="333399"/>
                </a:solidFill>
              </a:rPr>
              <a:pPr fontAlgn="base">
                <a:spcBef>
                  <a:spcPct val="50000"/>
                </a:spcBef>
                <a:spcAft>
                  <a:spcPct val="0"/>
                </a:spcAft>
                <a:defRPr/>
              </a:pPr>
              <a:t>7/31/2013</a:t>
            </a:fld>
            <a:endParaRPr lang="en-US" sz="600" smtClean="0">
              <a:solidFill>
                <a:srgbClr val="333399"/>
              </a:solidFill>
            </a:endParaRPr>
          </a:p>
        </p:txBody>
      </p:sp>
      <p:sp>
        <p:nvSpPr>
          <p:cNvPr id="1032" name="Text Box 14"/>
          <p:cNvSpPr txBox="1">
            <a:spLocks noChangeArrowheads="1"/>
          </p:cNvSpPr>
          <p:nvPr userDrawn="1"/>
        </p:nvSpPr>
        <p:spPr bwMode="auto">
          <a:xfrm>
            <a:off x="3124200" y="6659563"/>
            <a:ext cx="6096000"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3200">
                <a:solidFill>
                  <a:srgbClr val="FAFD00"/>
                </a:solidFill>
                <a:latin typeface="Arial" pitchFamily="34" charset="0"/>
              </a:defRPr>
            </a:lvl1pPr>
            <a:lvl2pPr marL="742950" indent="-285750" eaLnBrk="0" hangingPunct="0">
              <a:defRPr sz="3200">
                <a:solidFill>
                  <a:srgbClr val="FAFD00"/>
                </a:solidFill>
                <a:latin typeface="Arial" pitchFamily="34" charset="0"/>
              </a:defRPr>
            </a:lvl2pPr>
            <a:lvl3pPr marL="1143000" indent="-228600" eaLnBrk="0" hangingPunct="0">
              <a:defRPr sz="3200">
                <a:solidFill>
                  <a:srgbClr val="FAFD00"/>
                </a:solidFill>
                <a:latin typeface="Arial" pitchFamily="34" charset="0"/>
              </a:defRPr>
            </a:lvl3pPr>
            <a:lvl4pPr marL="1600200" indent="-228600" eaLnBrk="0" hangingPunct="0">
              <a:defRPr sz="3200">
                <a:solidFill>
                  <a:srgbClr val="FAFD00"/>
                </a:solidFill>
                <a:latin typeface="Arial" pitchFamily="34" charset="0"/>
              </a:defRPr>
            </a:lvl4pPr>
            <a:lvl5pPr marL="2057400" indent="-228600" eaLnBrk="0" hangingPunct="0">
              <a:defRPr sz="3200">
                <a:solidFill>
                  <a:srgbClr val="FAFD00"/>
                </a:solidFill>
                <a:latin typeface="Arial" pitchFamily="34" charset="0"/>
              </a:defRPr>
            </a:lvl5pPr>
            <a:lvl6pPr marL="2514600" indent="-228600" algn="ctr" eaLnBrk="0" fontAlgn="base" hangingPunct="0">
              <a:spcBef>
                <a:spcPct val="0"/>
              </a:spcBef>
              <a:spcAft>
                <a:spcPct val="0"/>
              </a:spcAft>
              <a:defRPr sz="3200">
                <a:solidFill>
                  <a:srgbClr val="FAFD00"/>
                </a:solidFill>
                <a:latin typeface="Arial" pitchFamily="34" charset="0"/>
              </a:defRPr>
            </a:lvl6pPr>
            <a:lvl7pPr marL="2971800" indent="-228600" algn="ctr" eaLnBrk="0" fontAlgn="base" hangingPunct="0">
              <a:spcBef>
                <a:spcPct val="0"/>
              </a:spcBef>
              <a:spcAft>
                <a:spcPct val="0"/>
              </a:spcAft>
              <a:defRPr sz="3200">
                <a:solidFill>
                  <a:srgbClr val="FAFD00"/>
                </a:solidFill>
                <a:latin typeface="Arial" pitchFamily="34" charset="0"/>
              </a:defRPr>
            </a:lvl7pPr>
            <a:lvl8pPr marL="3429000" indent="-228600" algn="ctr" eaLnBrk="0" fontAlgn="base" hangingPunct="0">
              <a:spcBef>
                <a:spcPct val="0"/>
              </a:spcBef>
              <a:spcAft>
                <a:spcPct val="0"/>
              </a:spcAft>
              <a:defRPr sz="3200">
                <a:solidFill>
                  <a:srgbClr val="FAFD00"/>
                </a:solidFill>
                <a:latin typeface="Arial" pitchFamily="34" charset="0"/>
              </a:defRPr>
            </a:lvl8pPr>
            <a:lvl9pPr marL="3886200" indent="-228600" algn="ctr" eaLnBrk="0" fontAlgn="base" hangingPunct="0">
              <a:spcBef>
                <a:spcPct val="0"/>
              </a:spcBef>
              <a:spcAft>
                <a:spcPct val="0"/>
              </a:spcAft>
              <a:defRPr sz="3200">
                <a:solidFill>
                  <a:srgbClr val="FAFD00"/>
                </a:solidFill>
                <a:latin typeface="Arial" pitchFamily="34" charset="0"/>
              </a:defRPr>
            </a:lvl9pPr>
          </a:lstStyle>
          <a:p>
            <a:pPr algn="ctr" fontAlgn="base">
              <a:spcBef>
                <a:spcPct val="50000"/>
              </a:spcBef>
              <a:spcAft>
                <a:spcPct val="0"/>
              </a:spcAft>
              <a:defRPr/>
            </a:pPr>
            <a:r>
              <a:rPr lang="en-US" sz="700" smtClean="0">
                <a:solidFill>
                  <a:srgbClr val="333399"/>
                </a:solidFill>
                <a:latin typeface="Times New Roman" pitchFamily="18" charset="0"/>
              </a:rPr>
              <a:t>© 1988-2006 Commonwealth Center for High-Performance Organizations, Inc. – permission to use for non-commercial purposes granted with citation</a:t>
            </a:r>
          </a:p>
        </p:txBody>
      </p:sp>
    </p:spTree>
    <p:extLst>
      <p:ext uri="{BB962C8B-B14F-4D97-AF65-F5344CB8AC3E}">
        <p14:creationId xmlns:p14="http://schemas.microsoft.com/office/powerpoint/2010/main" val="3947906441"/>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solidFill>
                  <a:schemeClr val="tx1"/>
                </a:solidFill>
                <a:latin typeface="Arial" charset="0"/>
              </a:defRPr>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tx1"/>
                </a:solidFill>
                <a:latin typeface="Arial" charset="0"/>
              </a:defRPr>
            </a:lvl1pPr>
          </a:lstStyle>
          <a:p>
            <a:pPr algn="ct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charset="0"/>
              </a:defRPr>
            </a:lvl1pPr>
          </a:lstStyle>
          <a:p>
            <a:pPr fontAlgn="base">
              <a:spcBef>
                <a:spcPct val="0"/>
              </a:spcBef>
              <a:spcAft>
                <a:spcPct val="0"/>
              </a:spcAft>
              <a:defRPr/>
            </a:pPr>
            <a:fld id="{51BCF921-5E1C-4489-BF33-CDA63FBA34D4}" type="slidenum">
              <a:rPr lang="en-US">
                <a:solidFill>
                  <a:srgbClr val="000000"/>
                </a:solidFill>
              </a:rPr>
              <a:pPr fontAlgn="base">
                <a:spcBef>
                  <a:spcPct val="0"/>
                </a:spcBef>
                <a:spcAft>
                  <a:spcPct val="0"/>
                </a:spcAft>
                <a:defRPr/>
              </a:pPr>
              <a:t>‹#›</a:t>
            </a:fld>
            <a:endParaRPr lang="en-US">
              <a:solidFill>
                <a:srgbClr val="000000"/>
              </a:solidFill>
            </a:endParaRPr>
          </a:p>
        </p:txBody>
      </p:sp>
      <p:sp>
        <p:nvSpPr>
          <p:cNvPr id="1031" name="Text Box 8"/>
          <p:cNvSpPr txBox="1">
            <a:spLocks noChangeArrowheads="1"/>
          </p:cNvSpPr>
          <p:nvPr userDrawn="1"/>
        </p:nvSpPr>
        <p:spPr bwMode="auto">
          <a:xfrm>
            <a:off x="228600" y="6673850"/>
            <a:ext cx="10668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rgbClr val="FAFD00"/>
                </a:solidFill>
                <a:latin typeface="Arial" pitchFamily="34" charset="0"/>
              </a:defRPr>
            </a:lvl1pPr>
            <a:lvl2pPr marL="742950" indent="-285750" eaLnBrk="0" hangingPunct="0">
              <a:defRPr sz="3200">
                <a:solidFill>
                  <a:srgbClr val="FAFD00"/>
                </a:solidFill>
                <a:latin typeface="Arial" pitchFamily="34" charset="0"/>
              </a:defRPr>
            </a:lvl2pPr>
            <a:lvl3pPr marL="1143000" indent="-228600" eaLnBrk="0" hangingPunct="0">
              <a:defRPr sz="3200">
                <a:solidFill>
                  <a:srgbClr val="FAFD00"/>
                </a:solidFill>
                <a:latin typeface="Arial" pitchFamily="34" charset="0"/>
              </a:defRPr>
            </a:lvl3pPr>
            <a:lvl4pPr marL="1600200" indent="-228600" eaLnBrk="0" hangingPunct="0">
              <a:defRPr sz="3200">
                <a:solidFill>
                  <a:srgbClr val="FAFD00"/>
                </a:solidFill>
                <a:latin typeface="Arial" pitchFamily="34" charset="0"/>
              </a:defRPr>
            </a:lvl4pPr>
            <a:lvl5pPr marL="2057400" indent="-228600" eaLnBrk="0" hangingPunct="0">
              <a:defRPr sz="3200">
                <a:solidFill>
                  <a:srgbClr val="FAFD00"/>
                </a:solidFill>
                <a:latin typeface="Arial" pitchFamily="34" charset="0"/>
              </a:defRPr>
            </a:lvl5pPr>
            <a:lvl6pPr marL="2514600" indent="-228600" algn="ctr" eaLnBrk="0" fontAlgn="base" hangingPunct="0">
              <a:spcBef>
                <a:spcPct val="0"/>
              </a:spcBef>
              <a:spcAft>
                <a:spcPct val="0"/>
              </a:spcAft>
              <a:defRPr sz="3200">
                <a:solidFill>
                  <a:srgbClr val="FAFD00"/>
                </a:solidFill>
                <a:latin typeface="Arial" pitchFamily="34" charset="0"/>
              </a:defRPr>
            </a:lvl6pPr>
            <a:lvl7pPr marL="2971800" indent="-228600" algn="ctr" eaLnBrk="0" fontAlgn="base" hangingPunct="0">
              <a:spcBef>
                <a:spcPct val="0"/>
              </a:spcBef>
              <a:spcAft>
                <a:spcPct val="0"/>
              </a:spcAft>
              <a:defRPr sz="3200">
                <a:solidFill>
                  <a:srgbClr val="FAFD00"/>
                </a:solidFill>
                <a:latin typeface="Arial" pitchFamily="34" charset="0"/>
              </a:defRPr>
            </a:lvl7pPr>
            <a:lvl8pPr marL="3429000" indent="-228600" algn="ctr" eaLnBrk="0" fontAlgn="base" hangingPunct="0">
              <a:spcBef>
                <a:spcPct val="0"/>
              </a:spcBef>
              <a:spcAft>
                <a:spcPct val="0"/>
              </a:spcAft>
              <a:defRPr sz="3200">
                <a:solidFill>
                  <a:srgbClr val="FAFD00"/>
                </a:solidFill>
                <a:latin typeface="Arial" pitchFamily="34" charset="0"/>
              </a:defRPr>
            </a:lvl8pPr>
            <a:lvl9pPr marL="3886200" indent="-228600" algn="ctr" eaLnBrk="0" fontAlgn="base" hangingPunct="0">
              <a:spcBef>
                <a:spcPct val="0"/>
              </a:spcBef>
              <a:spcAft>
                <a:spcPct val="0"/>
              </a:spcAft>
              <a:defRPr sz="3200">
                <a:solidFill>
                  <a:srgbClr val="FAFD00"/>
                </a:solidFill>
                <a:latin typeface="Arial" pitchFamily="34" charset="0"/>
              </a:defRPr>
            </a:lvl9pPr>
          </a:lstStyle>
          <a:p>
            <a:pPr fontAlgn="base">
              <a:spcBef>
                <a:spcPct val="50000"/>
              </a:spcBef>
              <a:spcAft>
                <a:spcPct val="0"/>
              </a:spcAft>
              <a:defRPr/>
            </a:pPr>
            <a:r>
              <a:rPr lang="en-US" sz="600" smtClean="0">
                <a:solidFill>
                  <a:srgbClr val="333399"/>
                </a:solidFill>
              </a:rPr>
              <a:t>Ver 4.</a:t>
            </a:r>
            <a:fld id="{4CAE7110-80C3-4758-A13F-12D5CBCCA3C8}" type="datetime1">
              <a:rPr lang="en-US" sz="600" smtClean="0">
                <a:solidFill>
                  <a:srgbClr val="333399"/>
                </a:solidFill>
              </a:rPr>
              <a:pPr fontAlgn="base">
                <a:spcBef>
                  <a:spcPct val="50000"/>
                </a:spcBef>
                <a:spcAft>
                  <a:spcPct val="0"/>
                </a:spcAft>
                <a:defRPr/>
              </a:pPr>
              <a:t>7/31/2013</a:t>
            </a:fld>
            <a:endParaRPr lang="en-US" sz="600" smtClean="0">
              <a:solidFill>
                <a:srgbClr val="333399"/>
              </a:solidFill>
            </a:endParaRPr>
          </a:p>
        </p:txBody>
      </p:sp>
      <p:sp>
        <p:nvSpPr>
          <p:cNvPr id="1032" name="Text Box 14"/>
          <p:cNvSpPr txBox="1">
            <a:spLocks noChangeArrowheads="1"/>
          </p:cNvSpPr>
          <p:nvPr userDrawn="1"/>
        </p:nvSpPr>
        <p:spPr bwMode="auto">
          <a:xfrm>
            <a:off x="3124200" y="6659563"/>
            <a:ext cx="6096000"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3200">
                <a:solidFill>
                  <a:srgbClr val="FAFD00"/>
                </a:solidFill>
                <a:latin typeface="Arial" pitchFamily="34" charset="0"/>
              </a:defRPr>
            </a:lvl1pPr>
            <a:lvl2pPr marL="742950" indent="-285750" eaLnBrk="0" hangingPunct="0">
              <a:defRPr sz="3200">
                <a:solidFill>
                  <a:srgbClr val="FAFD00"/>
                </a:solidFill>
                <a:latin typeface="Arial" pitchFamily="34" charset="0"/>
              </a:defRPr>
            </a:lvl2pPr>
            <a:lvl3pPr marL="1143000" indent="-228600" eaLnBrk="0" hangingPunct="0">
              <a:defRPr sz="3200">
                <a:solidFill>
                  <a:srgbClr val="FAFD00"/>
                </a:solidFill>
                <a:latin typeface="Arial" pitchFamily="34" charset="0"/>
              </a:defRPr>
            </a:lvl3pPr>
            <a:lvl4pPr marL="1600200" indent="-228600" eaLnBrk="0" hangingPunct="0">
              <a:defRPr sz="3200">
                <a:solidFill>
                  <a:srgbClr val="FAFD00"/>
                </a:solidFill>
                <a:latin typeface="Arial" pitchFamily="34" charset="0"/>
              </a:defRPr>
            </a:lvl4pPr>
            <a:lvl5pPr marL="2057400" indent="-228600" eaLnBrk="0" hangingPunct="0">
              <a:defRPr sz="3200">
                <a:solidFill>
                  <a:srgbClr val="FAFD00"/>
                </a:solidFill>
                <a:latin typeface="Arial" pitchFamily="34" charset="0"/>
              </a:defRPr>
            </a:lvl5pPr>
            <a:lvl6pPr marL="2514600" indent="-228600" algn="ctr" eaLnBrk="0" fontAlgn="base" hangingPunct="0">
              <a:spcBef>
                <a:spcPct val="0"/>
              </a:spcBef>
              <a:spcAft>
                <a:spcPct val="0"/>
              </a:spcAft>
              <a:defRPr sz="3200">
                <a:solidFill>
                  <a:srgbClr val="FAFD00"/>
                </a:solidFill>
                <a:latin typeface="Arial" pitchFamily="34" charset="0"/>
              </a:defRPr>
            </a:lvl6pPr>
            <a:lvl7pPr marL="2971800" indent="-228600" algn="ctr" eaLnBrk="0" fontAlgn="base" hangingPunct="0">
              <a:spcBef>
                <a:spcPct val="0"/>
              </a:spcBef>
              <a:spcAft>
                <a:spcPct val="0"/>
              </a:spcAft>
              <a:defRPr sz="3200">
                <a:solidFill>
                  <a:srgbClr val="FAFD00"/>
                </a:solidFill>
                <a:latin typeface="Arial" pitchFamily="34" charset="0"/>
              </a:defRPr>
            </a:lvl7pPr>
            <a:lvl8pPr marL="3429000" indent="-228600" algn="ctr" eaLnBrk="0" fontAlgn="base" hangingPunct="0">
              <a:spcBef>
                <a:spcPct val="0"/>
              </a:spcBef>
              <a:spcAft>
                <a:spcPct val="0"/>
              </a:spcAft>
              <a:defRPr sz="3200">
                <a:solidFill>
                  <a:srgbClr val="FAFD00"/>
                </a:solidFill>
                <a:latin typeface="Arial" pitchFamily="34" charset="0"/>
              </a:defRPr>
            </a:lvl8pPr>
            <a:lvl9pPr marL="3886200" indent="-228600" algn="ctr" eaLnBrk="0" fontAlgn="base" hangingPunct="0">
              <a:spcBef>
                <a:spcPct val="0"/>
              </a:spcBef>
              <a:spcAft>
                <a:spcPct val="0"/>
              </a:spcAft>
              <a:defRPr sz="3200">
                <a:solidFill>
                  <a:srgbClr val="FAFD00"/>
                </a:solidFill>
                <a:latin typeface="Arial" pitchFamily="34" charset="0"/>
              </a:defRPr>
            </a:lvl9pPr>
          </a:lstStyle>
          <a:p>
            <a:pPr algn="ctr" fontAlgn="base">
              <a:spcBef>
                <a:spcPct val="50000"/>
              </a:spcBef>
              <a:spcAft>
                <a:spcPct val="0"/>
              </a:spcAft>
              <a:defRPr/>
            </a:pPr>
            <a:r>
              <a:rPr lang="en-US" sz="700" smtClean="0">
                <a:solidFill>
                  <a:srgbClr val="333399"/>
                </a:solidFill>
                <a:latin typeface="Times New Roman" pitchFamily="18" charset="0"/>
              </a:rPr>
              <a:t>© 1988-2006 Commonwealth Center for High-Performance Organizations, Inc. – permission to use for non-commercial purposes granted with citation</a:t>
            </a:r>
          </a:p>
        </p:txBody>
      </p:sp>
    </p:spTree>
    <p:extLst>
      <p:ext uri="{BB962C8B-B14F-4D97-AF65-F5344CB8AC3E}">
        <p14:creationId xmlns:p14="http://schemas.microsoft.com/office/powerpoint/2010/main" val="3954891081"/>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sp>
        <p:nvSpPr>
          <p:cNvPr id="3" name="Footer Placeholder 2"/>
          <p:cNvSpPr>
            <a:spLocks noGrp="1"/>
          </p:cNvSpPr>
          <p:nvPr>
            <p:ph type="ftr" sz="quarter" idx="3"/>
          </p:nvPr>
        </p:nvSpPr>
        <p:spPr>
          <a:xfrm>
            <a:off x="1295400" y="6400800"/>
            <a:ext cx="4211638" cy="274638"/>
          </a:xfrm>
          <a:prstGeom prst="rect">
            <a:avLst/>
          </a:prstGeom>
        </p:spPr>
        <p:txBody>
          <a:bodyPr/>
          <a:lstStyle>
            <a:lvl1pPr algn="r" eaLnBrk="1" fontAlgn="auto" latinLnBrk="0" hangingPunct="1">
              <a:spcBef>
                <a:spcPts val="0"/>
              </a:spcBef>
              <a:spcAft>
                <a:spcPts val="0"/>
              </a:spcAft>
              <a:defRPr kumimoji="0" sz="1300">
                <a:solidFill>
                  <a:schemeClr val="bg2">
                    <a:tint val="60000"/>
                    <a:satMod val="155000"/>
                  </a:schemeClr>
                </a:solidFill>
                <a:latin typeface="+mn-lt"/>
              </a:defRPr>
            </a:lvl1pPr>
            <a:extLst/>
          </a:lstStyle>
          <a:p>
            <a:pPr>
              <a:defRPr/>
            </a:pPr>
            <a:endParaRPr lang="en-US">
              <a:solidFill>
                <a:srgbClr val="EEECE1">
                  <a:tint val="60000"/>
                  <a:satMod val="155000"/>
                </a:srgbClr>
              </a:solidFill>
            </a:endParaRPr>
          </a:p>
        </p:txBody>
      </p:sp>
      <p:sp>
        <p:nvSpPr>
          <p:cNvPr id="22" name="Title Placeholder 21"/>
          <p:cNvSpPr>
            <a:spLocks noGrp="1"/>
          </p:cNvSpPr>
          <p:nvPr>
            <p:ph type="title"/>
          </p:nvPr>
        </p:nvSpPr>
        <p:spPr>
          <a:xfrm>
            <a:off x="457200" y="254000"/>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lang="en-US" smtClean="0"/>
              <a:t>Click to edit Master title style</a:t>
            </a:r>
            <a:endParaRPr lang="en-US"/>
          </a:p>
        </p:txBody>
      </p:sp>
      <p:sp>
        <p:nvSpPr>
          <p:cNvPr id="1033" name="Text Placeholder 12"/>
          <p:cNvSpPr>
            <a:spLocks noGrp="1"/>
          </p:cNvSpPr>
          <p:nvPr>
            <p:ph type="body" idx="1"/>
          </p:nvPr>
        </p:nvSpPr>
        <p:spPr bwMode="auto">
          <a:xfrm>
            <a:off x="457200" y="16462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 Second level</a:t>
            </a:r>
          </a:p>
          <a:p>
            <a:pPr lvl="2"/>
            <a:r>
              <a:rPr lang="en-US" smtClean="0"/>
              <a:t>  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95604281"/>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 id="2147483754" r:id="rId12"/>
    <p:sldLayoutId id="2147483755" r:id="rId13"/>
    <p:sldLayoutId id="2147483756" r:id="rId14"/>
  </p:sldLayoutIdLst>
  <p:hf sldNum="0" hdr="0" ftr="0" dt="0"/>
  <p:txStyles>
    <p:titleStyle>
      <a:lvl1pPr marL="53975" indent="-53975" algn="r" rtl="0" eaLnBrk="0" fontAlgn="base" hangingPunct="0">
        <a:spcBef>
          <a:spcPct val="0"/>
        </a:spcBef>
        <a:spcAft>
          <a:spcPct val="0"/>
        </a:spcAft>
        <a:defRPr sz="4600" kern="1200">
          <a:solidFill>
            <a:srgbClr val="E7EACB"/>
          </a:solidFill>
          <a:effectLst>
            <a:outerShdw blurRad="38100" dist="25500" dir="5400000" algn="tl" rotWithShape="0">
              <a:srgbClr val="000000">
                <a:satMod val="180000"/>
                <a:alpha val="75000"/>
              </a:srgbClr>
            </a:outerShdw>
          </a:effectLst>
          <a:latin typeface="+mj-lt"/>
          <a:ea typeface="+mj-ea"/>
          <a:cs typeface="+mj-cs"/>
        </a:defRPr>
      </a:lvl1pPr>
      <a:lvl2pPr marL="53975" indent="-53975" algn="r" rtl="0" eaLnBrk="0" fontAlgn="base" hangingPunct="0">
        <a:spcBef>
          <a:spcPct val="0"/>
        </a:spcBef>
        <a:spcAft>
          <a:spcPct val="0"/>
        </a:spcAft>
        <a:defRPr sz="4600">
          <a:solidFill>
            <a:srgbClr val="E7EACB"/>
          </a:solidFill>
          <a:latin typeface="Rockwell" pitchFamily="18" charset="0"/>
        </a:defRPr>
      </a:lvl2pPr>
      <a:lvl3pPr marL="53975" indent="-53975" algn="r" rtl="0" eaLnBrk="0" fontAlgn="base" hangingPunct="0">
        <a:spcBef>
          <a:spcPct val="0"/>
        </a:spcBef>
        <a:spcAft>
          <a:spcPct val="0"/>
        </a:spcAft>
        <a:defRPr sz="4600">
          <a:solidFill>
            <a:srgbClr val="E7EACB"/>
          </a:solidFill>
          <a:latin typeface="Rockwell" pitchFamily="18" charset="0"/>
        </a:defRPr>
      </a:lvl3pPr>
      <a:lvl4pPr marL="53975" indent="-53975" algn="r" rtl="0" eaLnBrk="0" fontAlgn="base" hangingPunct="0">
        <a:spcBef>
          <a:spcPct val="0"/>
        </a:spcBef>
        <a:spcAft>
          <a:spcPct val="0"/>
        </a:spcAft>
        <a:defRPr sz="4600">
          <a:solidFill>
            <a:srgbClr val="E7EACB"/>
          </a:solidFill>
          <a:latin typeface="Rockwell" pitchFamily="18" charset="0"/>
        </a:defRPr>
      </a:lvl4pPr>
      <a:lvl5pPr marL="53975" indent="-53975" algn="r" rtl="0" eaLnBrk="0" fontAlgn="base" hangingPunct="0">
        <a:spcBef>
          <a:spcPct val="0"/>
        </a:spcBef>
        <a:spcAft>
          <a:spcPct val="0"/>
        </a:spcAft>
        <a:defRPr sz="4600">
          <a:solidFill>
            <a:srgbClr val="E7EACB"/>
          </a:solidFill>
          <a:latin typeface="Rockwell" pitchFamily="18" charset="0"/>
        </a:defRPr>
      </a:lvl5pPr>
      <a:lvl6pPr marL="511175" indent="-53975" algn="r" rtl="0" fontAlgn="base">
        <a:spcBef>
          <a:spcPct val="0"/>
        </a:spcBef>
        <a:spcAft>
          <a:spcPct val="0"/>
        </a:spcAft>
        <a:defRPr sz="4600">
          <a:solidFill>
            <a:srgbClr val="E7EACB"/>
          </a:solidFill>
          <a:latin typeface="Rockwell" pitchFamily="18" charset="0"/>
        </a:defRPr>
      </a:lvl6pPr>
      <a:lvl7pPr marL="968375" indent="-53975" algn="r" rtl="0" fontAlgn="base">
        <a:spcBef>
          <a:spcPct val="0"/>
        </a:spcBef>
        <a:spcAft>
          <a:spcPct val="0"/>
        </a:spcAft>
        <a:defRPr sz="4600">
          <a:solidFill>
            <a:srgbClr val="E7EACB"/>
          </a:solidFill>
          <a:latin typeface="Rockwell" pitchFamily="18" charset="0"/>
        </a:defRPr>
      </a:lvl7pPr>
      <a:lvl8pPr marL="1425575" indent="-53975" algn="r" rtl="0" fontAlgn="base">
        <a:spcBef>
          <a:spcPct val="0"/>
        </a:spcBef>
        <a:spcAft>
          <a:spcPct val="0"/>
        </a:spcAft>
        <a:defRPr sz="4600">
          <a:solidFill>
            <a:srgbClr val="E7EACB"/>
          </a:solidFill>
          <a:latin typeface="Rockwell" pitchFamily="18" charset="0"/>
        </a:defRPr>
      </a:lvl8pPr>
      <a:lvl9pPr marL="1882775" indent="-53975" algn="r" rtl="0" fontAlgn="base">
        <a:spcBef>
          <a:spcPct val="0"/>
        </a:spcBef>
        <a:spcAft>
          <a:spcPct val="0"/>
        </a:spcAft>
        <a:defRPr sz="4600">
          <a:solidFill>
            <a:srgbClr val="E7EACB"/>
          </a:solidFill>
          <a:latin typeface="Rockwell" pitchFamily="18" charset="0"/>
        </a:defRPr>
      </a:lvl9pPr>
      <a:extLst/>
    </p:titleStyle>
    <p:bodyStyle>
      <a:lvl1pPr marL="292100" indent="-292100" algn="l" rtl="0" eaLnBrk="0" fontAlgn="base" hangingPunct="0">
        <a:spcBef>
          <a:spcPct val="0"/>
        </a:spcBef>
        <a:spcAft>
          <a:spcPct val="0"/>
        </a:spcAft>
        <a:buClr>
          <a:schemeClr val="accent1"/>
        </a:buClr>
        <a:buSzPct val="70000"/>
        <a:buBlip>
          <a:blip r:embed="rId16"/>
        </a:buBlip>
        <a:defRPr sz="2800" kern="1200">
          <a:solidFill>
            <a:schemeClr val="tx1"/>
          </a:solidFill>
          <a:latin typeface="+mn-lt"/>
          <a:ea typeface="+mn-ea"/>
          <a:cs typeface="+mn-cs"/>
        </a:defRPr>
      </a:lvl1pPr>
      <a:lvl2pPr marL="639763" indent="-228600" algn="l" rtl="0" eaLnBrk="0" fontAlgn="base" hangingPunct="0">
        <a:spcBef>
          <a:spcPts val="400"/>
        </a:spcBef>
        <a:spcAft>
          <a:spcPct val="0"/>
        </a:spcAft>
        <a:buClr>
          <a:schemeClr val="accent2"/>
        </a:buClr>
        <a:buSzPct val="90000"/>
        <a:buBlip>
          <a:blip r:embed="rId17"/>
        </a:buBlip>
        <a:defRPr sz="2600" kern="1200">
          <a:solidFill>
            <a:schemeClr val="tx1"/>
          </a:solidFill>
          <a:latin typeface="+mn-lt"/>
          <a:ea typeface="+mn-ea"/>
          <a:cs typeface="+mn-cs"/>
        </a:defRPr>
      </a:lvl2pPr>
      <a:lvl3pPr marL="822325" indent="-190500" algn="l" rtl="0" eaLnBrk="0" fontAlgn="base" hangingPunct="0">
        <a:spcBef>
          <a:spcPts val="400"/>
        </a:spcBef>
        <a:spcAft>
          <a:spcPct val="0"/>
        </a:spcAft>
        <a:buClr>
          <a:srgbClr val="A8CDD7"/>
        </a:buClr>
        <a:buSzPct val="100000"/>
        <a:buBlip>
          <a:blip r:embed="rId16"/>
        </a:buBlip>
        <a:defRPr sz="2300" kern="1200">
          <a:solidFill>
            <a:schemeClr val="tx1"/>
          </a:solidFill>
          <a:latin typeface="+mn-lt"/>
          <a:ea typeface="+mn-ea"/>
          <a:cs typeface="+mn-cs"/>
        </a:defRPr>
      </a:lvl3pPr>
      <a:lvl4pPr marL="1004888" indent="-182563" algn="l" rtl="0" eaLnBrk="0" fontAlgn="base" hangingPunct="0">
        <a:spcBef>
          <a:spcPts val="400"/>
        </a:spcBef>
        <a:spcAft>
          <a:spcPct val="0"/>
        </a:spcAft>
        <a:buClr>
          <a:srgbClr val="A8CDD7"/>
        </a:buClr>
        <a:buSzPct val="100000"/>
        <a:buFont typeface="Wingdings 2" pitchFamily="18" charset="2"/>
        <a:buChar char=""/>
        <a:defRPr sz="2000" kern="1200">
          <a:solidFill>
            <a:schemeClr val="tx1"/>
          </a:solidFill>
          <a:latin typeface="+mn-lt"/>
          <a:ea typeface="+mn-ea"/>
          <a:cs typeface="+mn-cs"/>
        </a:defRPr>
      </a:lvl4pPr>
      <a:lvl5pPr marL="1187450" indent="-182563" algn="l" rtl="0" eaLnBrk="0" fontAlgn="base" hangingPunct="0">
        <a:spcBef>
          <a:spcPts val="400"/>
        </a:spcBef>
        <a:spcAft>
          <a:spcPct val="0"/>
        </a:spcAft>
        <a:buClr>
          <a:srgbClr val="A8CDD7"/>
        </a:buClr>
        <a:buSzPct val="100000"/>
        <a:buFont typeface="Wingdings 2" pitchFamily="18" charset="2"/>
        <a:buChar char=""/>
        <a:defRPr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Text Box 8"/>
          <p:cNvSpPr txBox="1">
            <a:spLocks noChangeArrowheads="1"/>
          </p:cNvSpPr>
          <p:nvPr userDrawn="1"/>
        </p:nvSpPr>
        <p:spPr bwMode="auto">
          <a:xfrm>
            <a:off x="228600" y="6673850"/>
            <a:ext cx="1066800" cy="184150"/>
          </a:xfrm>
          <a:prstGeom prst="rect">
            <a:avLst/>
          </a:prstGeom>
          <a:noFill/>
          <a:ln w="9525">
            <a:noFill/>
            <a:miter lim="800000"/>
            <a:headEnd/>
            <a:tailEnd/>
          </a:ln>
          <a:effectLst/>
        </p:spPr>
        <p:txBody>
          <a:bodyPr>
            <a:spAutoFit/>
          </a:bodyPr>
          <a:lstStyle/>
          <a:p>
            <a:pPr eaLnBrk="0" fontAlgn="base" hangingPunct="0">
              <a:spcBef>
                <a:spcPct val="50000"/>
              </a:spcBef>
              <a:spcAft>
                <a:spcPct val="0"/>
              </a:spcAft>
            </a:pPr>
            <a:r>
              <a:rPr lang="en-US" sz="600" dirty="0" err="1" smtClean="0">
                <a:solidFill>
                  <a:srgbClr val="333399"/>
                </a:solidFill>
              </a:rPr>
              <a:t>Ver</a:t>
            </a:r>
            <a:r>
              <a:rPr lang="en-US" sz="600" dirty="0" smtClean="0">
                <a:solidFill>
                  <a:srgbClr val="333399"/>
                </a:solidFill>
              </a:rPr>
              <a:t> 5.0 - </a:t>
            </a:r>
            <a:fld id="{16D82EB4-1DC1-45FF-B32D-B545CFBDF87E}" type="datetime1">
              <a:rPr lang="en-US" sz="600" smtClean="0">
                <a:solidFill>
                  <a:srgbClr val="333399"/>
                </a:solidFill>
              </a:rPr>
              <a:pPr eaLnBrk="0" fontAlgn="base" hangingPunct="0">
                <a:spcBef>
                  <a:spcPct val="50000"/>
                </a:spcBef>
                <a:spcAft>
                  <a:spcPct val="0"/>
                </a:spcAft>
              </a:pPr>
              <a:t>7/31/2013</a:t>
            </a:fld>
            <a:endParaRPr lang="en-US" sz="600" dirty="0">
              <a:solidFill>
                <a:srgbClr val="333399"/>
              </a:solidFill>
            </a:endParaRPr>
          </a:p>
        </p:txBody>
      </p:sp>
      <p:sp>
        <p:nvSpPr>
          <p:cNvPr id="4" name="Text Box 12"/>
          <p:cNvSpPr txBox="1">
            <a:spLocks noChangeArrowheads="1"/>
          </p:cNvSpPr>
          <p:nvPr userDrawn="1"/>
        </p:nvSpPr>
        <p:spPr bwMode="auto">
          <a:xfrm>
            <a:off x="2819400" y="6659563"/>
            <a:ext cx="6096000" cy="198437"/>
          </a:xfrm>
          <a:prstGeom prst="rect">
            <a:avLst/>
          </a:prstGeom>
          <a:noFill/>
          <a:ln w="12700">
            <a:noFill/>
            <a:miter lim="800000"/>
            <a:headEnd type="none" w="sm" len="sm"/>
            <a:tailEnd type="none" w="sm" len="sm"/>
          </a:ln>
          <a:effectLst/>
        </p:spPr>
        <p:txBody>
          <a:bodyPr>
            <a:spAutoFit/>
          </a:bodyPr>
          <a:lstStyle/>
          <a:p>
            <a:pPr algn="ctr" eaLnBrk="0" fontAlgn="base" hangingPunct="0">
              <a:spcBef>
                <a:spcPct val="50000"/>
              </a:spcBef>
              <a:spcAft>
                <a:spcPct val="0"/>
              </a:spcAft>
            </a:pPr>
            <a:r>
              <a:rPr lang="en-US" sz="700" dirty="0">
                <a:solidFill>
                  <a:srgbClr val="333399"/>
                </a:solidFill>
                <a:latin typeface="Times New Roman" pitchFamily="18" charset="0"/>
              </a:rPr>
              <a:t>© </a:t>
            </a:r>
            <a:r>
              <a:rPr lang="en-US" sz="700" dirty="0" smtClean="0">
                <a:solidFill>
                  <a:srgbClr val="333399"/>
                </a:solidFill>
                <a:latin typeface="Times New Roman" pitchFamily="18" charset="0"/>
              </a:rPr>
              <a:t>1989-2013 </a:t>
            </a:r>
            <a:r>
              <a:rPr lang="en-US" sz="700" dirty="0">
                <a:solidFill>
                  <a:srgbClr val="333399"/>
                </a:solidFill>
                <a:latin typeface="Times New Roman" pitchFamily="18" charset="0"/>
              </a:rPr>
              <a:t>Commonwealth Center for High-Performance Organizations, Inc. – permission to use for non-commercial purposes granted with citation</a:t>
            </a:r>
          </a:p>
        </p:txBody>
      </p:sp>
    </p:spTree>
    <p:extLst>
      <p:ext uri="{BB962C8B-B14F-4D97-AF65-F5344CB8AC3E}">
        <p14:creationId xmlns:p14="http://schemas.microsoft.com/office/powerpoint/2010/main" val="3638107365"/>
      </p:ext>
    </p:extLst>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 id="2147483769"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solidFill>
                  <a:schemeClr val="tx1"/>
                </a:solidFill>
              </a:defRPr>
            </a:lvl1pPr>
          </a:lstStyle>
          <a:p>
            <a:pPr fontAlgn="base">
              <a:spcBef>
                <a:spcPct val="0"/>
              </a:spcBef>
              <a:spcAft>
                <a:spcPct val="0"/>
              </a:spcAft>
            </a:pPr>
            <a:endParaRPr lang="en-US">
              <a:solidFill>
                <a:srgbClr val="000000"/>
              </a:solidFill>
              <a:cs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tx1"/>
                </a:solidFill>
              </a:defRPr>
            </a:lvl1pPr>
          </a:lstStyle>
          <a:p>
            <a:pPr algn="ctr" fontAlgn="base">
              <a:spcBef>
                <a:spcPct val="0"/>
              </a:spcBef>
              <a:spcAft>
                <a:spcPct val="0"/>
              </a:spcAft>
            </a:pPr>
            <a:endParaRPr lang="en-US">
              <a:solidFill>
                <a:srgbClr val="000000"/>
              </a:solidFill>
              <a:cs typeface="Arial"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tx1"/>
                </a:solidFill>
              </a:defRPr>
            </a:lvl1pPr>
          </a:lstStyle>
          <a:p>
            <a:pPr fontAlgn="base">
              <a:spcBef>
                <a:spcPct val="0"/>
              </a:spcBef>
              <a:spcAft>
                <a:spcPct val="0"/>
              </a:spcAft>
            </a:pPr>
            <a:fld id="{2937A414-2259-48E4-A2B8-E3C6AE691FAE}" type="slidenum">
              <a:rPr lang="en-US">
                <a:solidFill>
                  <a:srgbClr val="000000"/>
                </a:solidFill>
                <a:cs typeface="Arial" charset="0"/>
              </a:rPr>
              <a:pPr fontAlgn="base">
                <a:spcBef>
                  <a:spcPct val="0"/>
                </a:spcBef>
                <a:spcAft>
                  <a:spcPct val="0"/>
                </a:spcAft>
              </a:pPr>
              <a:t>‹#›</a:t>
            </a:fld>
            <a:endParaRPr lang="en-US">
              <a:solidFill>
                <a:srgbClr val="000000"/>
              </a:solidFill>
              <a:cs typeface="Arial" charset="0"/>
            </a:endParaRPr>
          </a:p>
        </p:txBody>
      </p:sp>
      <p:sp>
        <p:nvSpPr>
          <p:cNvPr id="1032" name="Text Box 8"/>
          <p:cNvSpPr txBox="1">
            <a:spLocks noChangeArrowheads="1"/>
          </p:cNvSpPr>
          <p:nvPr userDrawn="1"/>
        </p:nvSpPr>
        <p:spPr bwMode="auto">
          <a:xfrm>
            <a:off x="228600" y="6673850"/>
            <a:ext cx="10668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n-US" sz="600">
                <a:solidFill>
                  <a:srgbClr val="333399"/>
                </a:solidFill>
                <a:cs typeface="Arial" charset="0"/>
              </a:rPr>
              <a:t>Ver 4.</a:t>
            </a:r>
            <a:fld id="{D23B2D53-DE7D-4AFC-B6F1-B5DFD30AA726}" type="datetime1">
              <a:rPr lang="en-US" sz="600">
                <a:solidFill>
                  <a:srgbClr val="333399"/>
                </a:solidFill>
                <a:cs typeface="Arial" charset="0"/>
              </a:rPr>
              <a:pPr eaLnBrk="0" fontAlgn="base" hangingPunct="0">
                <a:spcBef>
                  <a:spcPct val="50000"/>
                </a:spcBef>
                <a:spcAft>
                  <a:spcPct val="0"/>
                </a:spcAft>
              </a:pPr>
              <a:t>7/31/2013</a:t>
            </a:fld>
            <a:endParaRPr lang="en-US" sz="600">
              <a:solidFill>
                <a:srgbClr val="333399"/>
              </a:solidFill>
              <a:cs typeface="Arial" charset="0"/>
            </a:endParaRPr>
          </a:p>
        </p:txBody>
      </p:sp>
      <p:sp>
        <p:nvSpPr>
          <p:cNvPr id="1038" name="Text Box 14"/>
          <p:cNvSpPr txBox="1">
            <a:spLocks noChangeArrowheads="1"/>
          </p:cNvSpPr>
          <p:nvPr userDrawn="1"/>
        </p:nvSpPr>
        <p:spPr bwMode="auto">
          <a:xfrm>
            <a:off x="3124200" y="6659563"/>
            <a:ext cx="6096000"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50000"/>
              </a:spcBef>
              <a:spcAft>
                <a:spcPct val="0"/>
              </a:spcAft>
            </a:pPr>
            <a:r>
              <a:rPr lang="en-US" sz="700">
                <a:solidFill>
                  <a:srgbClr val="333399"/>
                </a:solidFill>
                <a:latin typeface="Times New Roman" pitchFamily="18" charset="0"/>
                <a:cs typeface="Arial" charset="0"/>
              </a:rPr>
              <a:t>© 1988-2006 Commonwealth Center for High-Performance Organizations, Inc. – permission to use for non-commercial purposes granted with citation</a:t>
            </a:r>
          </a:p>
        </p:txBody>
      </p:sp>
    </p:spTree>
    <p:extLst>
      <p:ext uri="{BB962C8B-B14F-4D97-AF65-F5344CB8AC3E}">
        <p14:creationId xmlns:p14="http://schemas.microsoft.com/office/powerpoint/2010/main" val="1968194805"/>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 id="2147483782"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notesSlide" Target="../notesSlides/notesSlide1.xml"/><Relationship Id="rId7" Type="http://schemas.openxmlformats.org/officeDocument/2006/relationships/image" Target="../media/image4.png"/><Relationship Id="rId2" Type="http://schemas.openxmlformats.org/officeDocument/2006/relationships/slideLayout" Target="../slideLayouts/slideLayout20.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121.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116.xml"/></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notesSlide" Target="../notesSlides/notesSlide11.xml"/><Relationship Id="rId7" Type="http://schemas.openxmlformats.org/officeDocument/2006/relationships/image" Target="../media/image11.wmf"/><Relationship Id="rId2" Type="http://schemas.openxmlformats.org/officeDocument/2006/relationships/slideLayout" Target="../slideLayouts/slideLayout128.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10.wmf"/><Relationship Id="rId10" Type="http://schemas.openxmlformats.org/officeDocument/2006/relationships/image" Target="../media/image8.png"/><Relationship Id="rId4" Type="http://schemas.openxmlformats.org/officeDocument/2006/relationships/oleObject" Target="../embeddings/oleObject2.bin"/><Relationship Id="rId9" Type="http://schemas.openxmlformats.org/officeDocument/2006/relationships/image" Target="../media/image12.wmf"/></Relationships>
</file>

<file path=ppt/slides/_rels/slide13.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12.xml"/><Relationship Id="rId1" Type="http://schemas.openxmlformats.org/officeDocument/2006/relationships/slideLayout" Target="../slideLayouts/slideLayout6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8.xml"/></Relationships>
</file>

<file path=ppt/slides/_rels/slide15.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5.xml"/><Relationship Id="rId1" Type="http://schemas.openxmlformats.org/officeDocument/2006/relationships/slideLayout" Target="../slideLayouts/slideLayout52.xml"/><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16.xml"/><Relationship Id="rId1" Type="http://schemas.openxmlformats.org/officeDocument/2006/relationships/slideLayout" Target="../slideLayouts/slideLayout65.xml"/><Relationship Id="rId5" Type="http://schemas.openxmlformats.org/officeDocument/2006/relationships/image" Target="../media/image3.gif"/><Relationship Id="rId4" Type="http://schemas.openxmlformats.org/officeDocument/2006/relationships/image" Target="../media/image2.gif"/></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15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8.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139.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9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2.xml"/></Relationships>
</file>

<file path=ppt/slides/_rels/slide2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4.xml"/><Relationship Id="rId1" Type="http://schemas.openxmlformats.org/officeDocument/2006/relationships/slideLayout" Target="../slideLayouts/slideLayout176.xml"/><Relationship Id="rId4" Type="http://schemas.openxmlformats.org/officeDocument/2006/relationships/image" Target="../media/image16.png"/></Relationships>
</file>

<file path=ppt/slides/_rels/slide2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5.xml"/><Relationship Id="rId1" Type="http://schemas.openxmlformats.org/officeDocument/2006/relationships/slideLayout" Target="../slideLayouts/slideLayout176.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6.xml"/><Relationship Id="rId1" Type="http://schemas.openxmlformats.org/officeDocument/2006/relationships/slideLayout" Target="../slideLayouts/slideLayout116.xml"/></Relationships>
</file>

<file path=ppt/slides/_rels/slide2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7.xml"/><Relationship Id="rId1" Type="http://schemas.openxmlformats.org/officeDocument/2006/relationships/slideLayout" Target="../slideLayouts/slideLayout168.xml"/></Relationships>
</file>

<file path=ppt/slides/_rels/slide2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16.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04.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9.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128.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16.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16.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1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0834" name="Picture 2"/>
          <p:cNvPicPr>
            <a:picLocks noChangeAspect="1" noChangeArrowheads="1"/>
          </p:cNvPicPr>
          <p:nvPr/>
        </p:nvPicPr>
        <p:blipFill>
          <a:blip r:embed="rId4">
            <a:lum bright="42000"/>
            <a:extLst>
              <a:ext uri="{28A0092B-C50C-407E-A947-70E740481C1C}">
                <a14:useLocalDpi xmlns:a14="http://schemas.microsoft.com/office/drawing/2010/main" val="0"/>
              </a:ext>
            </a:extLst>
          </a:blip>
          <a:srcRect/>
          <a:stretch>
            <a:fillRect/>
          </a:stretch>
        </p:blipFill>
        <p:spPr bwMode="auto">
          <a:xfrm>
            <a:off x="2032000" y="1447800"/>
            <a:ext cx="5021263" cy="4267200"/>
          </a:xfrm>
          <a:prstGeom prst="rect">
            <a:avLst/>
          </a:prstGeom>
          <a:solidFill>
            <a:srgbClr val="707070"/>
          </a:solidFill>
          <a:ln>
            <a:noFill/>
          </a:ln>
          <a:extLst/>
        </p:spPr>
      </p:pic>
      <p:sp>
        <p:nvSpPr>
          <p:cNvPr id="120835" name="Rectangle 3"/>
          <p:cNvSpPr>
            <a:spLocks noChangeArrowheads="1"/>
          </p:cNvSpPr>
          <p:nvPr/>
        </p:nvSpPr>
        <p:spPr bwMode="auto">
          <a:xfrm>
            <a:off x="406400" y="228600"/>
            <a:ext cx="8331200" cy="6400800"/>
          </a:xfrm>
          <a:prstGeom prst="rect">
            <a:avLst/>
          </a:prstGeom>
          <a:noFill/>
          <a:ln w="38100" cmpd="dbl">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fontAlgn="base">
              <a:spcBef>
                <a:spcPct val="0"/>
              </a:spcBef>
              <a:spcAft>
                <a:spcPct val="0"/>
              </a:spcAft>
            </a:pPr>
            <a:endParaRPr lang="en-US">
              <a:solidFill>
                <a:srgbClr val="000000"/>
              </a:solidFill>
            </a:endParaRPr>
          </a:p>
        </p:txBody>
      </p:sp>
      <p:sp>
        <p:nvSpPr>
          <p:cNvPr id="120836" name="Rectangle 4"/>
          <p:cNvSpPr>
            <a:spLocks noChangeArrowheads="1"/>
          </p:cNvSpPr>
          <p:nvPr/>
        </p:nvSpPr>
        <p:spPr bwMode="auto">
          <a:xfrm>
            <a:off x="431800" y="385763"/>
            <a:ext cx="533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eaLnBrk="0" fontAlgn="base" hangingPunct="0">
              <a:spcBef>
                <a:spcPct val="50000"/>
              </a:spcBef>
              <a:spcAft>
                <a:spcPct val="0"/>
              </a:spcAft>
            </a:pPr>
            <a:endParaRPr lang="en-US">
              <a:solidFill>
                <a:srgbClr val="000000"/>
              </a:solidFill>
              <a:latin typeface="Wingdings" pitchFamily="2" charset="2"/>
            </a:endParaRPr>
          </a:p>
        </p:txBody>
      </p:sp>
      <p:pic>
        <p:nvPicPr>
          <p:cNvPr id="120837" name="Picture 5"/>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 y="830263"/>
            <a:ext cx="508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494" name="Rectangle 6"/>
          <p:cNvSpPr>
            <a:spLocks noChangeArrowheads="1"/>
          </p:cNvSpPr>
          <p:nvPr/>
        </p:nvSpPr>
        <p:spPr bwMode="auto">
          <a:xfrm>
            <a:off x="1308100" y="914400"/>
            <a:ext cx="3873500" cy="307975"/>
          </a:xfrm>
          <a:prstGeom prst="rect">
            <a:avLst/>
          </a:prstGeom>
          <a:noFill/>
          <a:ln w="9525">
            <a:noFill/>
            <a:miter lim="800000"/>
            <a:headEnd/>
            <a:tailEnd/>
          </a:ln>
          <a:effectLst/>
        </p:spPr>
        <p:txBody>
          <a:bodyPr lIns="92075" tIns="46038" rIns="92075" bIns="46038">
            <a:spAutoFit/>
          </a:bodyPr>
          <a:lstStyle/>
          <a:p>
            <a:pPr eaLnBrk="0" fontAlgn="base" hangingPunct="0">
              <a:lnSpc>
                <a:spcPct val="50000"/>
              </a:lnSpc>
              <a:spcBef>
                <a:spcPct val="0"/>
              </a:spcBef>
              <a:spcAft>
                <a:spcPct val="0"/>
              </a:spcAft>
              <a:tabLst>
                <a:tab pos="2743200" algn="l"/>
              </a:tabLst>
              <a:defRPr/>
            </a:pPr>
            <a:r>
              <a:rPr lang="en-US" sz="1400" b="1" i="1" dirty="0">
                <a:solidFill>
                  <a:srgbClr val="000000"/>
                </a:solidFill>
                <a:effectLst>
                  <a:outerShdw blurRad="38100" dist="38100" dir="2700000" algn="tl">
                    <a:srgbClr val="C0C0C0"/>
                  </a:outerShdw>
                </a:effectLst>
                <a:latin typeface="Times New Roman" pitchFamily="18" charset="0"/>
                <a:cs typeface="Times New Roman" pitchFamily="18" charset="0"/>
              </a:rPr>
              <a:t>  </a:t>
            </a:r>
          </a:p>
          <a:p>
            <a:pPr eaLnBrk="0" fontAlgn="base" hangingPunct="0">
              <a:lnSpc>
                <a:spcPct val="50000"/>
              </a:lnSpc>
              <a:spcBef>
                <a:spcPct val="0"/>
              </a:spcBef>
              <a:spcAft>
                <a:spcPct val="0"/>
              </a:spcAft>
              <a:tabLst>
                <a:tab pos="2743200" algn="l"/>
              </a:tabLst>
              <a:defRPr/>
            </a:pPr>
            <a:r>
              <a:rPr lang="en-US" sz="1400" b="1" dirty="0">
                <a:solidFill>
                  <a:srgbClr val="000000"/>
                </a:solidFill>
                <a:latin typeface="Times New Roman" pitchFamily="18" charset="0"/>
                <a:cs typeface="Times New Roman" pitchFamily="18" charset="0"/>
              </a:rPr>
              <a:t>THE FEDERAL EXECUTIVE  INSTITUTE</a:t>
            </a:r>
            <a:r>
              <a:rPr lang="en-US" sz="1400" b="1" dirty="0">
                <a:solidFill>
                  <a:srgbClr val="808080"/>
                </a:solidFill>
                <a:latin typeface="Times New Roman" pitchFamily="18" charset="0"/>
                <a:cs typeface="Times New Roman" pitchFamily="18" charset="0"/>
              </a:rPr>
              <a:t> </a:t>
            </a:r>
          </a:p>
        </p:txBody>
      </p:sp>
      <p:graphicFrame>
        <p:nvGraphicFramePr>
          <p:cNvPr id="120839" name="Object 7"/>
          <p:cNvGraphicFramePr>
            <a:graphicFrameLocks noChangeAspect="1"/>
          </p:cNvGraphicFramePr>
          <p:nvPr/>
        </p:nvGraphicFramePr>
        <p:xfrm>
          <a:off x="660400" y="304800"/>
          <a:ext cx="592138" cy="533400"/>
        </p:xfrm>
        <a:graphic>
          <a:graphicData uri="http://schemas.openxmlformats.org/presentationml/2006/ole">
            <mc:AlternateContent xmlns:mc="http://schemas.openxmlformats.org/markup-compatibility/2006">
              <mc:Choice xmlns:v="urn:schemas-microsoft-com:vml" Requires="v">
                <p:oleObj spid="_x0000_s1053" name="Bitmap Image" r:id="rId6" imgW="2228571" imgH="2324424" progId="Paint.Picture">
                  <p:embed/>
                </p:oleObj>
              </mc:Choice>
              <mc:Fallback>
                <p:oleObj name="Bitmap Image" r:id="rId6" imgW="2228571" imgH="2324424" progId="Paint.Picture">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60400" y="304800"/>
                        <a:ext cx="592138" cy="533400"/>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20840" name="Text Box 8"/>
          <p:cNvSpPr txBox="1">
            <a:spLocks noChangeArrowheads="1"/>
          </p:cNvSpPr>
          <p:nvPr/>
        </p:nvSpPr>
        <p:spPr bwMode="auto">
          <a:xfrm>
            <a:off x="1339850" y="342900"/>
            <a:ext cx="46545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eaLnBrk="0" hangingPunct="0">
              <a:defRPr sz="3200">
                <a:solidFill>
                  <a:srgbClr val="FAFD00"/>
                </a:solidFill>
                <a:latin typeface="Arial" pitchFamily="34" charset="0"/>
              </a:defRPr>
            </a:lvl1pPr>
            <a:lvl2pPr marL="742950" indent="-285750" eaLnBrk="0" hangingPunct="0">
              <a:defRPr sz="3200">
                <a:solidFill>
                  <a:srgbClr val="FAFD00"/>
                </a:solidFill>
                <a:latin typeface="Arial" pitchFamily="34" charset="0"/>
              </a:defRPr>
            </a:lvl2pPr>
            <a:lvl3pPr marL="1143000" indent="-228600" eaLnBrk="0" hangingPunct="0">
              <a:defRPr sz="3200">
                <a:solidFill>
                  <a:srgbClr val="FAFD00"/>
                </a:solidFill>
                <a:latin typeface="Arial" pitchFamily="34" charset="0"/>
              </a:defRPr>
            </a:lvl3pPr>
            <a:lvl4pPr marL="1600200" indent="-228600" eaLnBrk="0" hangingPunct="0">
              <a:defRPr sz="3200">
                <a:solidFill>
                  <a:srgbClr val="FAFD00"/>
                </a:solidFill>
                <a:latin typeface="Arial" pitchFamily="34" charset="0"/>
              </a:defRPr>
            </a:lvl4pPr>
            <a:lvl5pPr marL="2057400" indent="-228600" eaLnBrk="0" hangingPunct="0">
              <a:defRPr sz="3200">
                <a:solidFill>
                  <a:srgbClr val="FAFD00"/>
                </a:solidFill>
                <a:latin typeface="Arial" pitchFamily="34" charset="0"/>
              </a:defRPr>
            </a:lvl5pPr>
            <a:lvl6pPr marL="2514600" indent="-228600" algn="ctr" eaLnBrk="0" fontAlgn="base" hangingPunct="0">
              <a:spcBef>
                <a:spcPct val="0"/>
              </a:spcBef>
              <a:spcAft>
                <a:spcPct val="0"/>
              </a:spcAft>
              <a:defRPr sz="3200">
                <a:solidFill>
                  <a:srgbClr val="FAFD00"/>
                </a:solidFill>
                <a:latin typeface="Arial" pitchFamily="34" charset="0"/>
              </a:defRPr>
            </a:lvl6pPr>
            <a:lvl7pPr marL="2971800" indent="-228600" algn="ctr" eaLnBrk="0" fontAlgn="base" hangingPunct="0">
              <a:spcBef>
                <a:spcPct val="0"/>
              </a:spcBef>
              <a:spcAft>
                <a:spcPct val="0"/>
              </a:spcAft>
              <a:defRPr sz="3200">
                <a:solidFill>
                  <a:srgbClr val="FAFD00"/>
                </a:solidFill>
                <a:latin typeface="Arial" pitchFamily="34" charset="0"/>
              </a:defRPr>
            </a:lvl7pPr>
            <a:lvl8pPr marL="3429000" indent="-228600" algn="ctr" eaLnBrk="0" fontAlgn="base" hangingPunct="0">
              <a:spcBef>
                <a:spcPct val="0"/>
              </a:spcBef>
              <a:spcAft>
                <a:spcPct val="0"/>
              </a:spcAft>
              <a:defRPr sz="3200">
                <a:solidFill>
                  <a:srgbClr val="FAFD00"/>
                </a:solidFill>
                <a:latin typeface="Arial" pitchFamily="34" charset="0"/>
              </a:defRPr>
            </a:lvl8pPr>
            <a:lvl9pPr marL="3886200" indent="-228600" algn="ctr" eaLnBrk="0" fontAlgn="base" hangingPunct="0">
              <a:spcBef>
                <a:spcPct val="0"/>
              </a:spcBef>
              <a:spcAft>
                <a:spcPct val="0"/>
              </a:spcAft>
              <a:defRPr sz="3200">
                <a:solidFill>
                  <a:srgbClr val="FAFD00"/>
                </a:solidFill>
                <a:latin typeface="Arial" pitchFamily="34" charset="0"/>
              </a:defRPr>
            </a:lvl9pPr>
          </a:lstStyle>
          <a:p>
            <a:pPr algn="just" fontAlgn="base">
              <a:spcBef>
                <a:spcPct val="0"/>
              </a:spcBef>
              <a:spcAft>
                <a:spcPct val="0"/>
              </a:spcAft>
            </a:pPr>
            <a:r>
              <a:rPr lang="en-US" sz="1600" b="1">
                <a:solidFill>
                  <a:srgbClr val="000000"/>
                </a:solidFill>
                <a:latin typeface="Times New Roman" pitchFamily="18" charset="0"/>
              </a:rPr>
              <a:t>Commonwealth Centers</a:t>
            </a:r>
          </a:p>
          <a:p>
            <a:pPr fontAlgn="base">
              <a:spcBef>
                <a:spcPct val="0"/>
              </a:spcBef>
              <a:spcAft>
                <a:spcPct val="0"/>
              </a:spcAft>
            </a:pPr>
            <a:r>
              <a:rPr lang="en-US" sz="700" b="1">
                <a:solidFill>
                  <a:srgbClr val="000000"/>
                </a:solidFill>
              </a:rPr>
              <a:t> FOR HIGH-PERFORMANCE ORGANIZATIONS</a:t>
            </a:r>
          </a:p>
          <a:p>
            <a:pPr fontAlgn="base">
              <a:lnSpc>
                <a:spcPct val="80000"/>
              </a:lnSpc>
              <a:spcBef>
                <a:spcPct val="0"/>
              </a:spcBef>
              <a:spcAft>
                <a:spcPct val="0"/>
              </a:spcAft>
            </a:pPr>
            <a:r>
              <a:rPr lang="en-US" sz="700" b="1" i="1">
                <a:solidFill>
                  <a:srgbClr val="000000"/>
                </a:solidFill>
                <a:latin typeface="Arial Rounded MT Bold" pitchFamily="34" charset="0"/>
              </a:rPr>
              <a:t>                 www.highperformanceorg.com</a:t>
            </a:r>
            <a:endParaRPr lang="en-US" sz="800" b="1" i="1">
              <a:solidFill>
                <a:srgbClr val="000000"/>
              </a:solidFill>
            </a:endParaRPr>
          </a:p>
          <a:p>
            <a:pPr fontAlgn="base">
              <a:spcBef>
                <a:spcPct val="0"/>
              </a:spcBef>
              <a:spcAft>
                <a:spcPct val="0"/>
              </a:spcAft>
            </a:pPr>
            <a:endParaRPr lang="en-US" sz="500" b="1">
              <a:solidFill>
                <a:srgbClr val="000000"/>
              </a:solidFill>
            </a:endParaRPr>
          </a:p>
        </p:txBody>
      </p:sp>
      <p:pic>
        <p:nvPicPr>
          <p:cNvPr id="120841" name="Picture 9"/>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03263" y="1382713"/>
            <a:ext cx="50800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0842" name="Rectangle 10"/>
          <p:cNvSpPr>
            <a:spLocks noChangeArrowheads="1"/>
          </p:cNvSpPr>
          <p:nvPr/>
        </p:nvSpPr>
        <p:spPr bwMode="auto">
          <a:xfrm>
            <a:off x="812800" y="1325563"/>
            <a:ext cx="330200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ctr" eaLnBrk="0" fontAlgn="base" hangingPunct="0">
              <a:spcBef>
                <a:spcPct val="0"/>
              </a:spcBef>
              <a:spcAft>
                <a:spcPct val="0"/>
              </a:spcAft>
            </a:pPr>
            <a:r>
              <a:rPr lang="en-US" sz="1000" b="1">
                <a:solidFill>
                  <a:srgbClr val="000000"/>
                </a:solidFill>
                <a:latin typeface="Times New Roman" pitchFamily="18" charset="0"/>
              </a:rPr>
              <a:t>THE WELDON COOPER </a:t>
            </a:r>
          </a:p>
          <a:p>
            <a:pPr algn="ctr" eaLnBrk="0" fontAlgn="base" hangingPunct="0">
              <a:spcBef>
                <a:spcPct val="0"/>
              </a:spcBef>
              <a:spcAft>
                <a:spcPct val="0"/>
              </a:spcAft>
            </a:pPr>
            <a:r>
              <a:rPr lang="en-US" sz="1000" b="1" u="sng">
                <a:solidFill>
                  <a:srgbClr val="000000"/>
                </a:solidFill>
                <a:latin typeface="Times New Roman" pitchFamily="18" charset="0"/>
              </a:rPr>
              <a:t>CENTER FOR PUBLIC SERVICE</a:t>
            </a:r>
            <a:r>
              <a:rPr lang="en-US" sz="700" b="1">
                <a:solidFill>
                  <a:srgbClr val="000000"/>
                </a:solidFill>
              </a:rPr>
              <a:t> </a:t>
            </a:r>
          </a:p>
          <a:p>
            <a:pPr algn="ctr" eaLnBrk="0" fontAlgn="base" hangingPunct="0">
              <a:spcBef>
                <a:spcPct val="0"/>
              </a:spcBef>
              <a:spcAft>
                <a:spcPct val="0"/>
              </a:spcAft>
            </a:pPr>
            <a:r>
              <a:rPr lang="en-US" sz="700" b="1">
                <a:solidFill>
                  <a:srgbClr val="000000"/>
                </a:solidFill>
              </a:rPr>
              <a:t>UNIVERSITY OF VIRGINIA</a:t>
            </a:r>
          </a:p>
        </p:txBody>
      </p:sp>
      <p:sp>
        <p:nvSpPr>
          <p:cNvPr id="63500" name="Rectangle 12"/>
          <p:cNvSpPr>
            <a:spLocks noChangeArrowheads="1"/>
          </p:cNvSpPr>
          <p:nvPr/>
        </p:nvSpPr>
        <p:spPr bwMode="auto">
          <a:xfrm>
            <a:off x="1320800" y="2136775"/>
            <a:ext cx="6502400" cy="2727325"/>
          </a:xfrm>
          <a:prstGeom prst="rect">
            <a:avLst/>
          </a:prstGeom>
          <a:noFill/>
          <a:ln w="9525">
            <a:noFill/>
            <a:miter lim="800000"/>
            <a:headEnd/>
            <a:tailEnd/>
          </a:ln>
          <a:effectLst>
            <a:outerShdw dist="35921" dir="2700000" algn="ctr" rotWithShape="0">
              <a:schemeClr val="tx1"/>
            </a:outerShdw>
          </a:effectLst>
        </p:spPr>
        <p:txBody>
          <a:bodyPr lIns="92075" tIns="46038" rIns="92075" bIns="46038">
            <a:spAutoFit/>
          </a:bodyPr>
          <a:lstStyle/>
          <a:p>
            <a:pPr algn="ctr" eaLnBrk="0" fontAlgn="base" hangingPunct="0">
              <a:lnSpc>
                <a:spcPct val="90000"/>
              </a:lnSpc>
              <a:spcBef>
                <a:spcPct val="0"/>
              </a:spcBef>
              <a:spcAft>
                <a:spcPct val="0"/>
              </a:spcAft>
              <a:defRPr/>
            </a:pPr>
            <a:r>
              <a:rPr lang="en-US" sz="3600" b="1" dirty="0">
                <a:solidFill>
                  <a:srgbClr val="333399"/>
                </a:solidFill>
                <a:effectLst>
                  <a:outerShdw blurRad="38100" dist="38100" dir="2700000" algn="tl">
                    <a:srgbClr val="C0C0C0"/>
                  </a:outerShdw>
                </a:effectLst>
                <a:latin typeface="Times New Roman" pitchFamily="18" charset="0"/>
              </a:rPr>
              <a:t>BUILDING </a:t>
            </a:r>
            <a:br>
              <a:rPr lang="en-US" sz="3600" b="1" dirty="0">
                <a:solidFill>
                  <a:srgbClr val="333399"/>
                </a:solidFill>
                <a:effectLst>
                  <a:outerShdw blurRad="38100" dist="38100" dir="2700000" algn="tl">
                    <a:srgbClr val="C0C0C0"/>
                  </a:outerShdw>
                </a:effectLst>
                <a:latin typeface="Times New Roman" pitchFamily="18" charset="0"/>
              </a:rPr>
            </a:br>
            <a:r>
              <a:rPr lang="en-US" sz="3600" b="1" dirty="0">
                <a:solidFill>
                  <a:srgbClr val="333399"/>
                </a:solidFill>
                <a:effectLst>
                  <a:outerShdw blurRad="38100" dist="38100" dir="2700000" algn="tl">
                    <a:srgbClr val="C0C0C0"/>
                  </a:outerShdw>
                </a:effectLst>
                <a:latin typeface="Times New Roman" pitchFamily="18" charset="0"/>
              </a:rPr>
              <a:t>HIGH-PERFORMANCE</a:t>
            </a:r>
          </a:p>
          <a:p>
            <a:pPr algn="ctr" eaLnBrk="0" fontAlgn="base" hangingPunct="0">
              <a:spcBef>
                <a:spcPct val="0"/>
              </a:spcBef>
              <a:spcAft>
                <a:spcPct val="0"/>
              </a:spcAft>
              <a:defRPr/>
            </a:pPr>
            <a:r>
              <a:rPr lang="en-US" sz="3600" b="1" dirty="0">
                <a:solidFill>
                  <a:srgbClr val="333399"/>
                </a:solidFill>
                <a:effectLst>
                  <a:outerShdw blurRad="38100" dist="38100" dir="2700000" algn="tl">
                    <a:srgbClr val="C0C0C0"/>
                  </a:outerShdw>
                </a:effectLst>
                <a:latin typeface="Times New Roman" pitchFamily="18" charset="0"/>
              </a:rPr>
              <a:t>ORGANIZATIONS IN</a:t>
            </a:r>
          </a:p>
          <a:p>
            <a:pPr algn="ctr" eaLnBrk="0" fontAlgn="base" hangingPunct="0">
              <a:spcBef>
                <a:spcPct val="0"/>
              </a:spcBef>
              <a:spcAft>
                <a:spcPct val="0"/>
              </a:spcAft>
              <a:defRPr/>
            </a:pPr>
            <a:r>
              <a:rPr lang="en-US" sz="3600" b="1" dirty="0">
                <a:solidFill>
                  <a:srgbClr val="333399"/>
                </a:solidFill>
                <a:effectLst>
                  <a:outerShdw blurRad="38100" dist="38100" dir="2700000" algn="tl">
                    <a:srgbClr val="C0C0C0"/>
                  </a:outerShdw>
                </a:effectLst>
                <a:latin typeface="Times New Roman" pitchFamily="18" charset="0"/>
              </a:rPr>
              <a:t>THE TWENTY-FIRST</a:t>
            </a:r>
            <a:br>
              <a:rPr lang="en-US" sz="3600" b="1" dirty="0">
                <a:solidFill>
                  <a:srgbClr val="333399"/>
                </a:solidFill>
                <a:effectLst>
                  <a:outerShdw blurRad="38100" dist="38100" dir="2700000" algn="tl">
                    <a:srgbClr val="C0C0C0"/>
                  </a:outerShdw>
                </a:effectLst>
                <a:latin typeface="Times New Roman" pitchFamily="18" charset="0"/>
              </a:rPr>
            </a:br>
            <a:r>
              <a:rPr lang="en-US" sz="3600" b="1" dirty="0">
                <a:solidFill>
                  <a:srgbClr val="333399"/>
                </a:solidFill>
                <a:effectLst>
                  <a:outerShdw blurRad="38100" dist="38100" dir="2700000" algn="tl">
                    <a:srgbClr val="C0C0C0"/>
                  </a:outerShdw>
                </a:effectLst>
                <a:latin typeface="Times New Roman" pitchFamily="18" charset="0"/>
              </a:rPr>
              <a:t>CENTURY</a:t>
            </a:r>
            <a:endParaRPr lang="en-US" sz="3600" b="1" dirty="0">
              <a:solidFill>
                <a:srgbClr val="333399"/>
              </a:solidFill>
              <a:latin typeface="Times New Roman" pitchFamily="18" charset="0"/>
            </a:endParaRPr>
          </a:p>
        </p:txBody>
      </p:sp>
      <p:sp>
        <p:nvSpPr>
          <p:cNvPr id="120844" name="Rectangle 13"/>
          <p:cNvSpPr>
            <a:spLocks noChangeArrowheads="1"/>
          </p:cNvSpPr>
          <p:nvPr/>
        </p:nvSpPr>
        <p:spPr bwMode="auto">
          <a:xfrm>
            <a:off x="6019800" y="4852988"/>
            <a:ext cx="2921000" cy="162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ctr" eaLnBrk="0" fontAlgn="base" hangingPunct="0">
              <a:lnSpc>
                <a:spcPct val="95000"/>
              </a:lnSpc>
              <a:spcBef>
                <a:spcPct val="0"/>
              </a:spcBef>
              <a:spcAft>
                <a:spcPct val="0"/>
              </a:spcAft>
            </a:pPr>
            <a:r>
              <a:rPr lang="en-US" sz="1400" b="1">
                <a:solidFill>
                  <a:srgbClr val="000000"/>
                </a:solidFill>
                <a:latin typeface="Times New Roman" pitchFamily="18" charset="0"/>
              </a:rPr>
              <a:t>John W. Pickering, Ph.D.</a:t>
            </a:r>
            <a:endParaRPr lang="en-US" sz="1400" b="1">
              <a:solidFill>
                <a:srgbClr val="000000"/>
              </a:solidFill>
              <a:latin typeface="Arial Rounded MT Bold" pitchFamily="34" charset="0"/>
            </a:endParaRPr>
          </a:p>
          <a:p>
            <a:pPr algn="ctr" eaLnBrk="0" fontAlgn="base" hangingPunct="0">
              <a:lnSpc>
                <a:spcPct val="95000"/>
              </a:lnSpc>
              <a:spcBef>
                <a:spcPct val="0"/>
              </a:spcBef>
              <a:spcAft>
                <a:spcPct val="0"/>
              </a:spcAft>
            </a:pPr>
            <a:r>
              <a:rPr lang="en-US" sz="800" b="1">
                <a:solidFill>
                  <a:srgbClr val="000000"/>
                </a:solidFill>
                <a:latin typeface="Arial Rounded MT Bold" pitchFamily="34" charset="0"/>
              </a:rPr>
              <a:t>jpickering@highperformanceorg.com</a:t>
            </a:r>
          </a:p>
          <a:p>
            <a:pPr algn="ctr" eaLnBrk="0" fontAlgn="base" hangingPunct="0">
              <a:lnSpc>
                <a:spcPct val="95000"/>
              </a:lnSpc>
              <a:spcBef>
                <a:spcPct val="0"/>
              </a:spcBef>
              <a:spcAft>
                <a:spcPct val="0"/>
              </a:spcAft>
            </a:pPr>
            <a:endParaRPr lang="en-US" sz="600" b="1">
              <a:solidFill>
                <a:srgbClr val="000000"/>
              </a:solidFill>
              <a:latin typeface="Arial Rounded MT Bold" pitchFamily="34" charset="0"/>
            </a:endParaRPr>
          </a:p>
          <a:p>
            <a:pPr algn="ctr" eaLnBrk="0" fontAlgn="base" hangingPunct="0">
              <a:lnSpc>
                <a:spcPct val="95000"/>
              </a:lnSpc>
              <a:spcBef>
                <a:spcPct val="0"/>
              </a:spcBef>
              <a:spcAft>
                <a:spcPct val="0"/>
              </a:spcAft>
            </a:pPr>
            <a:r>
              <a:rPr lang="en-US" sz="1400" b="1">
                <a:solidFill>
                  <a:srgbClr val="000000"/>
                </a:solidFill>
                <a:latin typeface="Times New Roman" pitchFamily="18" charset="0"/>
              </a:rPr>
              <a:t>Gerald S. Brokaw, B.S.</a:t>
            </a:r>
            <a:endParaRPr lang="en-US" sz="1400" b="1">
              <a:solidFill>
                <a:srgbClr val="000000"/>
              </a:solidFill>
              <a:latin typeface="Arial Rounded MT Bold" pitchFamily="34" charset="0"/>
            </a:endParaRPr>
          </a:p>
          <a:p>
            <a:pPr algn="ctr" eaLnBrk="0" fontAlgn="base" hangingPunct="0">
              <a:lnSpc>
                <a:spcPct val="95000"/>
              </a:lnSpc>
              <a:spcBef>
                <a:spcPct val="0"/>
              </a:spcBef>
              <a:spcAft>
                <a:spcPct val="0"/>
              </a:spcAft>
            </a:pPr>
            <a:r>
              <a:rPr lang="en-US" sz="800" b="1">
                <a:solidFill>
                  <a:srgbClr val="000000"/>
                </a:solidFill>
                <a:latin typeface="Arial Rounded MT Bold" pitchFamily="34" charset="0"/>
              </a:rPr>
              <a:t>gbrokaw@highperformanceorg.com</a:t>
            </a:r>
          </a:p>
          <a:p>
            <a:pPr algn="ctr" eaLnBrk="0" fontAlgn="base" hangingPunct="0">
              <a:lnSpc>
                <a:spcPct val="95000"/>
              </a:lnSpc>
              <a:spcBef>
                <a:spcPct val="0"/>
              </a:spcBef>
              <a:spcAft>
                <a:spcPct val="0"/>
              </a:spcAft>
            </a:pPr>
            <a:endParaRPr lang="en-US" sz="600" b="1">
              <a:solidFill>
                <a:srgbClr val="000000"/>
              </a:solidFill>
              <a:latin typeface="Arial Rounded MT Bold" pitchFamily="34" charset="0"/>
            </a:endParaRPr>
          </a:p>
          <a:p>
            <a:pPr algn="ctr" eaLnBrk="0" fontAlgn="base" hangingPunct="0">
              <a:lnSpc>
                <a:spcPct val="95000"/>
              </a:lnSpc>
              <a:spcBef>
                <a:spcPct val="0"/>
              </a:spcBef>
              <a:spcAft>
                <a:spcPct val="0"/>
              </a:spcAft>
            </a:pPr>
            <a:r>
              <a:rPr lang="en-US" sz="1400" b="1">
                <a:solidFill>
                  <a:srgbClr val="000000"/>
                </a:solidFill>
                <a:latin typeface="Times New Roman" pitchFamily="18" charset="0"/>
              </a:rPr>
              <a:t>Philip D. Harnden, Ph.D.</a:t>
            </a:r>
          </a:p>
          <a:p>
            <a:pPr algn="ctr" eaLnBrk="0" fontAlgn="base" hangingPunct="0">
              <a:lnSpc>
                <a:spcPct val="95000"/>
              </a:lnSpc>
              <a:spcBef>
                <a:spcPct val="0"/>
              </a:spcBef>
              <a:spcAft>
                <a:spcPct val="0"/>
              </a:spcAft>
            </a:pPr>
            <a:r>
              <a:rPr lang="en-US" sz="800" b="1">
                <a:solidFill>
                  <a:srgbClr val="000000"/>
                </a:solidFill>
                <a:latin typeface="Arial Rounded MT Bold" pitchFamily="34" charset="0"/>
              </a:rPr>
              <a:t>pharnden@highperformanceorg.com</a:t>
            </a:r>
          </a:p>
          <a:p>
            <a:pPr algn="ctr" eaLnBrk="0" fontAlgn="base" hangingPunct="0">
              <a:lnSpc>
                <a:spcPct val="95000"/>
              </a:lnSpc>
              <a:spcBef>
                <a:spcPct val="0"/>
              </a:spcBef>
              <a:spcAft>
                <a:spcPct val="0"/>
              </a:spcAft>
            </a:pPr>
            <a:endParaRPr lang="en-US" sz="600" b="1">
              <a:solidFill>
                <a:srgbClr val="000000"/>
              </a:solidFill>
              <a:latin typeface="Arial Rounded MT Bold" pitchFamily="34" charset="0"/>
            </a:endParaRPr>
          </a:p>
          <a:p>
            <a:pPr algn="ctr" eaLnBrk="0" fontAlgn="base" hangingPunct="0">
              <a:lnSpc>
                <a:spcPct val="95000"/>
              </a:lnSpc>
              <a:spcBef>
                <a:spcPct val="0"/>
              </a:spcBef>
              <a:spcAft>
                <a:spcPct val="0"/>
              </a:spcAft>
            </a:pPr>
            <a:r>
              <a:rPr lang="en-US" sz="1400" b="1">
                <a:solidFill>
                  <a:srgbClr val="000000"/>
                </a:solidFill>
                <a:latin typeface="Times New Roman" pitchFamily="18" charset="0"/>
              </a:rPr>
              <a:t>Anton S. Gardner, M.A.</a:t>
            </a:r>
          </a:p>
          <a:p>
            <a:pPr algn="ctr" eaLnBrk="0" fontAlgn="base" hangingPunct="0">
              <a:lnSpc>
                <a:spcPct val="95000"/>
              </a:lnSpc>
              <a:spcBef>
                <a:spcPct val="0"/>
              </a:spcBef>
              <a:spcAft>
                <a:spcPct val="0"/>
              </a:spcAft>
            </a:pPr>
            <a:r>
              <a:rPr lang="en-US" sz="800" b="1">
                <a:solidFill>
                  <a:srgbClr val="000000"/>
                </a:solidFill>
                <a:latin typeface="Arial Rounded MT Bold" pitchFamily="34" charset="0"/>
              </a:rPr>
              <a:t>agardner@highperformanceorg.com</a:t>
            </a:r>
          </a:p>
        </p:txBody>
      </p:sp>
      <p:sp>
        <p:nvSpPr>
          <p:cNvPr id="120845" name="Rectangle 14"/>
          <p:cNvSpPr>
            <a:spLocks noChangeArrowheads="1"/>
          </p:cNvSpPr>
          <p:nvPr/>
        </p:nvSpPr>
        <p:spPr bwMode="auto">
          <a:xfrm>
            <a:off x="431800" y="5486400"/>
            <a:ext cx="3073400"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ctr" eaLnBrk="0" fontAlgn="base" hangingPunct="0">
              <a:lnSpc>
                <a:spcPct val="80000"/>
              </a:lnSpc>
              <a:spcBef>
                <a:spcPct val="0"/>
              </a:spcBef>
              <a:spcAft>
                <a:spcPct val="0"/>
              </a:spcAft>
            </a:pPr>
            <a:r>
              <a:rPr lang="en-US" sz="800" b="1">
                <a:solidFill>
                  <a:srgbClr val="000000"/>
                </a:solidFill>
                <a:latin typeface="Arial Rounded MT Bold" pitchFamily="34" charset="0"/>
              </a:rPr>
              <a:t>For information about custom programs at The Federal Executive Institute, contact:</a:t>
            </a:r>
          </a:p>
          <a:p>
            <a:pPr algn="ctr" eaLnBrk="0" fontAlgn="base" hangingPunct="0">
              <a:lnSpc>
                <a:spcPct val="80000"/>
              </a:lnSpc>
              <a:spcBef>
                <a:spcPct val="0"/>
              </a:spcBef>
              <a:spcAft>
                <a:spcPct val="0"/>
              </a:spcAft>
            </a:pPr>
            <a:r>
              <a:rPr lang="en-US" sz="800" b="1">
                <a:solidFill>
                  <a:srgbClr val="000000"/>
                </a:solidFill>
                <a:latin typeface="Arial Rounded MT Bold" pitchFamily="34" charset="0"/>
              </a:rPr>
              <a:t>Director of the FEI</a:t>
            </a:r>
          </a:p>
          <a:p>
            <a:pPr algn="ctr" eaLnBrk="0" fontAlgn="base" hangingPunct="0">
              <a:lnSpc>
                <a:spcPct val="80000"/>
              </a:lnSpc>
              <a:spcBef>
                <a:spcPct val="0"/>
              </a:spcBef>
              <a:spcAft>
                <a:spcPct val="0"/>
              </a:spcAft>
            </a:pPr>
            <a:r>
              <a:rPr lang="en-US" sz="800" b="1">
                <a:solidFill>
                  <a:srgbClr val="000000"/>
                </a:solidFill>
                <a:latin typeface="Arial Rounded MT Bold" pitchFamily="34" charset="0"/>
              </a:rPr>
              <a:t>CEL@opm.gov </a:t>
            </a:r>
            <a:r>
              <a:rPr lang="en-US" sz="800" b="1">
                <a:solidFill>
                  <a:srgbClr val="000000"/>
                </a:solidFill>
                <a:latin typeface="ZapfDingbats"/>
              </a:rPr>
              <a:t>v</a:t>
            </a:r>
            <a:r>
              <a:rPr lang="en-US" sz="800" b="1">
                <a:solidFill>
                  <a:srgbClr val="000000"/>
                </a:solidFill>
                <a:latin typeface="Arial Rounded MT Bold" pitchFamily="34" charset="0"/>
              </a:rPr>
              <a:t> 434.980.6200</a:t>
            </a:r>
            <a:endParaRPr lang="en-US" sz="1000" b="1">
              <a:solidFill>
                <a:srgbClr val="000000"/>
              </a:solidFill>
              <a:latin typeface="Arial Rounded MT Bold" pitchFamily="34" charset="0"/>
            </a:endParaRPr>
          </a:p>
        </p:txBody>
      </p:sp>
      <p:sp>
        <p:nvSpPr>
          <p:cNvPr id="120846" name="Rectangle 15"/>
          <p:cNvSpPr>
            <a:spLocks noChangeArrowheads="1"/>
          </p:cNvSpPr>
          <p:nvPr/>
        </p:nvSpPr>
        <p:spPr bwMode="auto">
          <a:xfrm>
            <a:off x="508000" y="5943600"/>
            <a:ext cx="2946400"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ctr" eaLnBrk="0" fontAlgn="base" hangingPunct="0">
              <a:lnSpc>
                <a:spcPct val="80000"/>
              </a:lnSpc>
              <a:spcBef>
                <a:spcPct val="0"/>
              </a:spcBef>
              <a:spcAft>
                <a:spcPct val="0"/>
              </a:spcAft>
            </a:pPr>
            <a:r>
              <a:rPr lang="en-US" sz="800" b="1">
                <a:solidFill>
                  <a:srgbClr val="000000"/>
                </a:solidFill>
                <a:latin typeface="Arial Rounded MT Bold" pitchFamily="34" charset="0"/>
              </a:rPr>
              <a:t>For information about the Weldon Cooper Center for Public Service at the University of Virginia, contact:</a:t>
            </a:r>
          </a:p>
          <a:p>
            <a:pPr algn="ctr" eaLnBrk="0" fontAlgn="base" hangingPunct="0">
              <a:lnSpc>
                <a:spcPct val="80000"/>
              </a:lnSpc>
              <a:spcBef>
                <a:spcPct val="0"/>
              </a:spcBef>
              <a:spcAft>
                <a:spcPct val="0"/>
              </a:spcAft>
            </a:pPr>
            <a:r>
              <a:rPr lang="en-US" sz="800" b="1">
                <a:solidFill>
                  <a:srgbClr val="000000"/>
                </a:solidFill>
                <a:latin typeface="Arial Rounded MT Bold" pitchFamily="34" charset="0"/>
              </a:rPr>
              <a:t>Director of Executive Development carmie@virginia.edu </a:t>
            </a:r>
            <a:r>
              <a:rPr lang="en-US" sz="800" b="1">
                <a:solidFill>
                  <a:srgbClr val="000000"/>
                </a:solidFill>
                <a:latin typeface="ZapfDingbats"/>
              </a:rPr>
              <a:t>v</a:t>
            </a:r>
            <a:r>
              <a:rPr lang="en-US" sz="800" b="1">
                <a:solidFill>
                  <a:srgbClr val="000000"/>
                </a:solidFill>
                <a:latin typeface="Arial Rounded MT Bold" pitchFamily="34" charset="0"/>
              </a:rPr>
              <a:t> 434.982.5512</a:t>
            </a:r>
          </a:p>
        </p:txBody>
      </p:sp>
    </p:spTree>
    <p:extLst>
      <p:ext uri="{BB962C8B-B14F-4D97-AF65-F5344CB8AC3E}">
        <p14:creationId xmlns:p14="http://schemas.microsoft.com/office/powerpoint/2010/main" val="5638216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882" name="Picture 2"/>
          <p:cNvPicPr>
            <a:picLocks noChangeAspect="1" noChangeArrowheads="1"/>
          </p:cNvPicPr>
          <p:nvPr/>
        </p:nvPicPr>
        <p:blipFill>
          <a:blip r:embed="rId3"/>
          <a:srcRect/>
          <a:stretch>
            <a:fillRect/>
          </a:stretch>
        </p:blipFill>
        <p:spPr bwMode="auto">
          <a:xfrm>
            <a:off x="228600" y="152400"/>
            <a:ext cx="790575" cy="819150"/>
          </a:xfrm>
          <a:prstGeom prst="rect">
            <a:avLst/>
          </a:prstGeom>
          <a:gradFill rotWithShape="1">
            <a:gsLst>
              <a:gs pos="0">
                <a:schemeClr val="accent2">
                  <a:gamma/>
                  <a:shade val="46275"/>
                  <a:invGamma/>
                </a:schemeClr>
              </a:gs>
              <a:gs pos="100000">
                <a:schemeClr val="accent2"/>
              </a:gs>
            </a:gsLst>
            <a:lin ang="0" scaled="1"/>
          </a:gradFill>
        </p:spPr>
      </p:pic>
      <p:sp>
        <p:nvSpPr>
          <p:cNvPr id="634883" name="Rectangle 3"/>
          <p:cNvSpPr>
            <a:spLocks noChangeArrowheads="1"/>
          </p:cNvSpPr>
          <p:nvPr/>
        </p:nvSpPr>
        <p:spPr bwMode="auto">
          <a:xfrm>
            <a:off x="1163638" y="771525"/>
            <a:ext cx="7446962" cy="295275"/>
          </a:xfrm>
          <a:prstGeom prst="rect">
            <a:avLst/>
          </a:prstGeom>
          <a:gradFill rotWithShape="1">
            <a:gsLst>
              <a:gs pos="0">
                <a:schemeClr val="accent2">
                  <a:gamma/>
                  <a:shade val="46275"/>
                  <a:invGamma/>
                </a:schemeClr>
              </a:gs>
              <a:gs pos="100000">
                <a:schemeClr val="accent2"/>
              </a:gs>
            </a:gsLst>
            <a:lin ang="0" scaled="1"/>
          </a:gradFill>
          <a:ln w="12700">
            <a:noFill/>
            <a:miter lim="800000"/>
            <a:headEnd/>
            <a:tailEnd/>
          </a:ln>
          <a:effectLst/>
        </p:spPr>
        <p:txBody>
          <a:bodyPr wrap="none" anchor="ctr"/>
          <a:lstStyle/>
          <a:p>
            <a:pPr algn="ctr" fontAlgn="base">
              <a:spcBef>
                <a:spcPct val="0"/>
              </a:spcBef>
              <a:spcAft>
                <a:spcPct val="0"/>
              </a:spcAft>
              <a:defRPr/>
            </a:pPr>
            <a:endParaRPr lang="en-US" sz="3200">
              <a:solidFill>
                <a:srgbClr val="FAFD00"/>
              </a:solidFill>
              <a:cs typeface="Arial" charset="0"/>
            </a:endParaRPr>
          </a:p>
        </p:txBody>
      </p:sp>
      <p:sp>
        <p:nvSpPr>
          <p:cNvPr id="634884" name="Rectangle 4"/>
          <p:cNvSpPr>
            <a:spLocks noChangeArrowheads="1"/>
          </p:cNvSpPr>
          <p:nvPr/>
        </p:nvSpPr>
        <p:spPr bwMode="auto">
          <a:xfrm>
            <a:off x="1143000" y="781050"/>
            <a:ext cx="6705600" cy="271463"/>
          </a:xfrm>
          <a:prstGeom prst="rect">
            <a:avLst/>
          </a:prstGeom>
          <a:noFill/>
          <a:ln w="12700">
            <a:noFill/>
            <a:miter lim="800000"/>
            <a:headEnd/>
            <a:tailEnd/>
          </a:ln>
          <a:effectLst/>
        </p:spPr>
        <p:txBody>
          <a:bodyPr lIns="90487" tIns="44450" rIns="90487" bIns="44450">
            <a:spAutoFit/>
          </a:bodyPr>
          <a:lstStyle/>
          <a:p>
            <a:pPr eaLnBrk="0" fontAlgn="base" hangingPunct="0">
              <a:spcBef>
                <a:spcPct val="0"/>
              </a:spcBef>
              <a:spcAft>
                <a:spcPct val="0"/>
              </a:spcAft>
              <a:defRPr/>
            </a:pPr>
            <a:r>
              <a:rPr lang="en-US" sz="1200" b="1">
                <a:solidFill>
                  <a:srgbClr val="FFFFFF"/>
                </a:solidFill>
                <a:effectLst>
                  <a:outerShdw blurRad="38100" dist="38100" dir="2700000" algn="tl">
                    <a:srgbClr val="C0C0C0"/>
                  </a:outerShdw>
                </a:effectLst>
                <a:cs typeface="Arial" charset="0"/>
              </a:rPr>
              <a:t>Commonwealth Centers for High Performance Organizations</a:t>
            </a:r>
          </a:p>
        </p:txBody>
      </p:sp>
      <p:sp>
        <p:nvSpPr>
          <p:cNvPr id="634885" name="Rectangle 5"/>
          <p:cNvSpPr>
            <a:spLocks noChangeArrowheads="1"/>
          </p:cNvSpPr>
          <p:nvPr/>
        </p:nvSpPr>
        <p:spPr bwMode="auto">
          <a:xfrm>
            <a:off x="228600" y="1676400"/>
            <a:ext cx="8686800" cy="4327525"/>
          </a:xfrm>
          <a:prstGeom prst="rect">
            <a:avLst/>
          </a:prstGeom>
          <a:gradFill rotWithShape="1">
            <a:gsLst>
              <a:gs pos="0">
                <a:srgbClr val="333399"/>
              </a:gs>
              <a:gs pos="100000">
                <a:srgbClr val="333399">
                  <a:gamma/>
                  <a:shade val="46275"/>
                  <a:invGamma/>
                </a:srgbClr>
              </a:gs>
            </a:gsLst>
            <a:lin ang="5400000" scaled="1"/>
          </a:gradFill>
          <a:ln w="9525">
            <a:solidFill>
              <a:schemeClr val="tx1"/>
            </a:solidFill>
            <a:miter lim="800000"/>
            <a:headEnd/>
            <a:tailEnd/>
          </a:ln>
          <a:effectLst>
            <a:outerShdw dist="180501" dir="3042636" algn="ctr" rotWithShape="0">
              <a:srgbClr val="B2B2B2"/>
            </a:outerShdw>
          </a:effectLst>
        </p:spPr>
        <p:txBody>
          <a:bodyPr wrap="none" anchor="ctr"/>
          <a:lstStyle/>
          <a:p>
            <a:pPr algn="ctr" fontAlgn="base">
              <a:spcBef>
                <a:spcPct val="0"/>
              </a:spcBef>
              <a:spcAft>
                <a:spcPct val="0"/>
              </a:spcAft>
              <a:defRPr/>
            </a:pPr>
            <a:endParaRPr lang="en-US">
              <a:solidFill>
                <a:srgbClr val="FFFFFF"/>
              </a:solidFill>
              <a:effectLst>
                <a:outerShdw blurRad="38100" dist="38100" dir="2700000" algn="tl">
                  <a:srgbClr val="000000"/>
                </a:outerShdw>
              </a:effectLst>
              <a:cs typeface="Arial" charset="0"/>
            </a:endParaRPr>
          </a:p>
        </p:txBody>
      </p:sp>
      <p:sp>
        <p:nvSpPr>
          <p:cNvPr id="634886" name="Rectangle 6"/>
          <p:cNvSpPr>
            <a:spLocks noChangeArrowheads="1"/>
          </p:cNvSpPr>
          <p:nvPr/>
        </p:nvSpPr>
        <p:spPr bwMode="auto">
          <a:xfrm>
            <a:off x="0" y="1112838"/>
            <a:ext cx="9144000" cy="488950"/>
          </a:xfrm>
          <a:prstGeom prst="rect">
            <a:avLst/>
          </a:prstGeom>
          <a:noFill/>
          <a:ln w="9525">
            <a:noFill/>
            <a:miter lim="800000"/>
            <a:headEnd/>
            <a:tailEnd/>
          </a:ln>
          <a:effectLst/>
        </p:spPr>
        <p:txBody>
          <a:bodyPr lIns="92075" tIns="46038" rIns="92075" bIns="46038">
            <a:spAutoFit/>
          </a:bodyPr>
          <a:lstStyle/>
          <a:p>
            <a:pPr algn="ctr" eaLnBrk="0" fontAlgn="base" hangingPunct="0">
              <a:spcBef>
                <a:spcPct val="0"/>
              </a:spcBef>
              <a:spcAft>
                <a:spcPct val="0"/>
              </a:spcAft>
              <a:defRPr/>
            </a:pPr>
            <a:r>
              <a:rPr lang="en-US" sz="2600" b="1" i="1">
                <a:solidFill>
                  <a:srgbClr val="000000"/>
                </a:solidFill>
                <a:effectLst>
                  <a:outerShdw blurRad="38100" dist="38100" dir="2700000" algn="tl">
                    <a:srgbClr val="C0C0C0"/>
                  </a:outerShdw>
                </a:effectLst>
                <a:cs typeface="Arial" charset="0"/>
              </a:rPr>
              <a:t>FEDERAL EXPRESS ORGANIZATION CHART</a:t>
            </a:r>
          </a:p>
        </p:txBody>
      </p:sp>
      <p:sp>
        <p:nvSpPr>
          <p:cNvPr id="634887" name="Rectangle 7"/>
          <p:cNvSpPr>
            <a:spLocks noChangeArrowheads="1"/>
          </p:cNvSpPr>
          <p:nvPr/>
        </p:nvSpPr>
        <p:spPr bwMode="auto">
          <a:xfrm>
            <a:off x="381000" y="6143625"/>
            <a:ext cx="8153400" cy="384175"/>
          </a:xfrm>
          <a:prstGeom prst="rect">
            <a:avLst/>
          </a:prstGeom>
          <a:noFill/>
          <a:ln w="9525">
            <a:noFill/>
            <a:miter lim="800000"/>
            <a:headEnd/>
            <a:tailEnd/>
          </a:ln>
          <a:effectLst/>
        </p:spPr>
        <p:txBody>
          <a:bodyPr lIns="92075" tIns="46038" rIns="92075" bIns="46038">
            <a:spAutoFit/>
          </a:bodyPr>
          <a:lstStyle/>
          <a:p>
            <a:pPr algn="r" eaLnBrk="0" fontAlgn="base" hangingPunct="0">
              <a:lnSpc>
                <a:spcPct val="80000"/>
              </a:lnSpc>
              <a:spcBef>
                <a:spcPct val="0"/>
              </a:spcBef>
              <a:spcAft>
                <a:spcPct val="0"/>
              </a:spcAft>
              <a:defRPr/>
            </a:pPr>
            <a:r>
              <a:rPr lang="en-US" sz="1200" i="1">
                <a:solidFill>
                  <a:srgbClr val="000000"/>
                </a:solidFill>
                <a:effectLst>
                  <a:outerShdw blurRad="38100" dist="38100" dir="2700000" algn="tl">
                    <a:srgbClr val="C0C0C0"/>
                  </a:outerShdw>
                </a:effectLst>
                <a:cs typeface="Arial" charset="0"/>
              </a:rPr>
              <a:t>Frederick W. Smith, CEO at Federal Express quoted in </a:t>
            </a:r>
            <a:r>
              <a:rPr lang="en-US" sz="1200" i="1" u="sng">
                <a:solidFill>
                  <a:srgbClr val="000000"/>
                </a:solidFill>
                <a:effectLst>
                  <a:outerShdw blurRad="38100" dist="38100" dir="2700000" algn="tl">
                    <a:srgbClr val="C0C0C0"/>
                  </a:outerShdw>
                </a:effectLst>
                <a:cs typeface="Arial" charset="0"/>
              </a:rPr>
              <a:t>Blueprints for Service Quality:  The Federal Express Approach</a:t>
            </a:r>
            <a:r>
              <a:rPr lang="en-US" sz="1200" i="1">
                <a:solidFill>
                  <a:srgbClr val="000000"/>
                </a:solidFill>
                <a:effectLst>
                  <a:outerShdw blurRad="38100" dist="38100" dir="2700000" algn="tl">
                    <a:srgbClr val="C0C0C0"/>
                  </a:outerShdw>
                </a:effectLst>
                <a:cs typeface="Arial" charset="0"/>
              </a:rPr>
              <a:t>, (New York:  American Management Association Management Briefing, 1991)</a:t>
            </a:r>
            <a:endParaRPr lang="en-US" sz="1200" i="1" u="sng">
              <a:solidFill>
                <a:srgbClr val="000000"/>
              </a:solidFill>
              <a:effectLst>
                <a:outerShdw blurRad="38100" dist="38100" dir="2700000" algn="tl">
                  <a:srgbClr val="C0C0C0"/>
                </a:outerShdw>
              </a:effectLst>
              <a:cs typeface="Arial" charset="0"/>
            </a:endParaRPr>
          </a:p>
        </p:txBody>
      </p:sp>
      <p:sp>
        <p:nvSpPr>
          <p:cNvPr id="634888" name="Text Box 8"/>
          <p:cNvSpPr txBox="1">
            <a:spLocks noChangeArrowheads="1"/>
          </p:cNvSpPr>
          <p:nvPr/>
        </p:nvSpPr>
        <p:spPr bwMode="auto">
          <a:xfrm>
            <a:off x="1447800" y="3251200"/>
            <a:ext cx="6172200" cy="558800"/>
          </a:xfrm>
          <a:prstGeom prst="rect">
            <a:avLst/>
          </a:prstGeom>
          <a:noFill/>
          <a:ln w="12700">
            <a:noFill/>
            <a:miter lim="800000"/>
            <a:headEnd type="none" w="sm" len="sm"/>
            <a:tailEnd type="none" w="sm" len="sm"/>
          </a:ln>
          <a:effectLst>
            <a:outerShdw dist="35921" dir="2700000" algn="ctr" rotWithShape="0">
              <a:schemeClr val="tx1"/>
            </a:outerShdw>
          </a:effectLst>
        </p:spPr>
        <p:txBody>
          <a:bodyPr>
            <a:spAutoFit/>
          </a:bodyPr>
          <a:lstStyle/>
          <a:p>
            <a:pPr algn="ctr" eaLnBrk="0" fontAlgn="base" hangingPunct="0">
              <a:lnSpc>
                <a:spcPct val="85000"/>
              </a:lnSpc>
              <a:spcBef>
                <a:spcPct val="0"/>
              </a:spcBef>
              <a:spcAft>
                <a:spcPct val="0"/>
              </a:spcAft>
              <a:defRPr/>
            </a:pPr>
            <a:r>
              <a:rPr lang="en-US" b="1">
                <a:solidFill>
                  <a:srgbClr val="FFFFFF"/>
                </a:solidFill>
                <a:cs typeface="Arial" charset="0"/>
              </a:rPr>
              <a:t>Senior Managers</a:t>
            </a:r>
          </a:p>
          <a:p>
            <a:pPr algn="ctr" eaLnBrk="0" fontAlgn="base" hangingPunct="0">
              <a:lnSpc>
                <a:spcPct val="85000"/>
              </a:lnSpc>
              <a:spcBef>
                <a:spcPct val="0"/>
              </a:spcBef>
              <a:spcAft>
                <a:spcPct val="0"/>
              </a:spcAft>
              <a:defRPr/>
            </a:pPr>
            <a:r>
              <a:rPr lang="en-US" b="1">
                <a:solidFill>
                  <a:srgbClr val="FFFFFF"/>
                </a:solidFill>
                <a:cs typeface="Arial" charset="0"/>
              </a:rPr>
              <a:t>Managing Directors</a:t>
            </a:r>
          </a:p>
        </p:txBody>
      </p:sp>
      <p:sp>
        <p:nvSpPr>
          <p:cNvPr id="54281" name="Line 9"/>
          <p:cNvSpPr>
            <a:spLocks noChangeShapeType="1"/>
          </p:cNvSpPr>
          <p:nvPr/>
        </p:nvSpPr>
        <p:spPr bwMode="auto">
          <a:xfrm>
            <a:off x="1371600" y="2438400"/>
            <a:ext cx="6248400" cy="0"/>
          </a:xfrm>
          <a:prstGeom prst="line">
            <a:avLst/>
          </a:prstGeom>
          <a:noFill/>
          <a:ln w="5715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000000"/>
              </a:solidFill>
              <a:cs typeface="Arial" charset="0"/>
            </a:endParaRPr>
          </a:p>
        </p:txBody>
      </p:sp>
      <p:sp>
        <p:nvSpPr>
          <p:cNvPr id="54282" name="Line 10"/>
          <p:cNvSpPr>
            <a:spLocks noChangeShapeType="1"/>
          </p:cNvSpPr>
          <p:nvPr/>
        </p:nvSpPr>
        <p:spPr bwMode="auto">
          <a:xfrm>
            <a:off x="2286000" y="3124200"/>
            <a:ext cx="4495800" cy="0"/>
          </a:xfrm>
          <a:prstGeom prst="line">
            <a:avLst/>
          </a:prstGeom>
          <a:noFill/>
          <a:ln w="5715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000000"/>
              </a:solidFill>
              <a:cs typeface="Arial" charset="0"/>
            </a:endParaRPr>
          </a:p>
        </p:txBody>
      </p:sp>
      <p:sp>
        <p:nvSpPr>
          <p:cNvPr id="54283" name="Line 11"/>
          <p:cNvSpPr>
            <a:spLocks noChangeShapeType="1"/>
          </p:cNvSpPr>
          <p:nvPr/>
        </p:nvSpPr>
        <p:spPr bwMode="auto">
          <a:xfrm>
            <a:off x="3276600" y="3962400"/>
            <a:ext cx="2362200" cy="0"/>
          </a:xfrm>
          <a:prstGeom prst="line">
            <a:avLst/>
          </a:prstGeom>
          <a:noFill/>
          <a:ln w="5715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000000"/>
              </a:solidFill>
              <a:cs typeface="Arial" charset="0"/>
            </a:endParaRPr>
          </a:p>
        </p:txBody>
      </p:sp>
      <p:sp>
        <p:nvSpPr>
          <p:cNvPr id="634892" name="Text Box 12"/>
          <p:cNvSpPr txBox="1">
            <a:spLocks noChangeArrowheads="1"/>
          </p:cNvSpPr>
          <p:nvPr/>
        </p:nvSpPr>
        <p:spPr bwMode="auto">
          <a:xfrm>
            <a:off x="1524000" y="1676400"/>
            <a:ext cx="6172200" cy="396875"/>
          </a:xfrm>
          <a:prstGeom prst="rect">
            <a:avLst/>
          </a:prstGeom>
          <a:noFill/>
          <a:ln w="12700">
            <a:noFill/>
            <a:miter lim="800000"/>
            <a:headEnd type="none" w="sm" len="sm"/>
            <a:tailEnd type="none" w="sm" len="sm"/>
          </a:ln>
          <a:effectLst>
            <a:outerShdw dist="35921" dir="2700000" algn="ctr" rotWithShape="0">
              <a:schemeClr val="tx1"/>
            </a:outerShdw>
          </a:effectLst>
        </p:spPr>
        <p:txBody>
          <a:bodyPr>
            <a:spAutoFit/>
          </a:bodyPr>
          <a:lstStyle/>
          <a:p>
            <a:pPr algn="ctr" eaLnBrk="0" fontAlgn="base" hangingPunct="0">
              <a:spcBef>
                <a:spcPct val="50000"/>
              </a:spcBef>
              <a:spcAft>
                <a:spcPct val="0"/>
              </a:spcAft>
              <a:defRPr/>
            </a:pPr>
            <a:r>
              <a:rPr lang="en-US" sz="2000" b="1">
                <a:solidFill>
                  <a:srgbClr val="FFFFFF"/>
                </a:solidFill>
                <a:cs typeface="Arial" charset="0"/>
              </a:rPr>
              <a:t>EXTERNAL CUSTOMERS</a:t>
            </a:r>
          </a:p>
        </p:txBody>
      </p:sp>
      <p:sp>
        <p:nvSpPr>
          <p:cNvPr id="634893" name="Text Box 13"/>
          <p:cNvSpPr txBox="1">
            <a:spLocks noChangeArrowheads="1"/>
          </p:cNvSpPr>
          <p:nvPr/>
        </p:nvSpPr>
        <p:spPr bwMode="auto">
          <a:xfrm>
            <a:off x="1447800" y="2041525"/>
            <a:ext cx="6172200" cy="366713"/>
          </a:xfrm>
          <a:prstGeom prst="rect">
            <a:avLst/>
          </a:prstGeom>
          <a:noFill/>
          <a:ln w="12700">
            <a:noFill/>
            <a:miter lim="800000"/>
            <a:headEnd type="none" w="sm" len="sm"/>
            <a:tailEnd type="none" w="sm" len="sm"/>
          </a:ln>
          <a:effectLst>
            <a:outerShdw dist="35921" dir="2700000" algn="ctr" rotWithShape="0">
              <a:schemeClr val="tx1"/>
            </a:outerShdw>
          </a:effectLst>
        </p:spPr>
        <p:txBody>
          <a:bodyPr>
            <a:spAutoFit/>
          </a:bodyPr>
          <a:lstStyle/>
          <a:p>
            <a:pPr algn="ctr" eaLnBrk="0" fontAlgn="base" hangingPunct="0">
              <a:spcBef>
                <a:spcPct val="50000"/>
              </a:spcBef>
              <a:spcAft>
                <a:spcPct val="0"/>
              </a:spcAft>
              <a:defRPr/>
            </a:pPr>
            <a:r>
              <a:rPr lang="en-US" b="1">
                <a:solidFill>
                  <a:srgbClr val="FFFFFF"/>
                </a:solidFill>
                <a:cs typeface="Arial" charset="0"/>
              </a:rPr>
              <a:t>Front-Line</a:t>
            </a:r>
            <a:r>
              <a:rPr lang="en-US" b="1">
                <a:solidFill>
                  <a:srgbClr val="FFFF66"/>
                </a:solidFill>
                <a:cs typeface="Arial" charset="0"/>
              </a:rPr>
              <a:t> </a:t>
            </a:r>
            <a:r>
              <a:rPr lang="en-US" b="1">
                <a:solidFill>
                  <a:srgbClr val="FFFFFF"/>
                </a:solidFill>
                <a:cs typeface="Arial" charset="0"/>
              </a:rPr>
              <a:t>Employees</a:t>
            </a:r>
          </a:p>
        </p:txBody>
      </p:sp>
      <p:sp>
        <p:nvSpPr>
          <p:cNvPr id="54286" name="Line 14"/>
          <p:cNvSpPr>
            <a:spLocks noChangeShapeType="1"/>
          </p:cNvSpPr>
          <p:nvPr/>
        </p:nvSpPr>
        <p:spPr bwMode="auto">
          <a:xfrm>
            <a:off x="1371600" y="2438400"/>
            <a:ext cx="3124200" cy="2438400"/>
          </a:xfrm>
          <a:prstGeom prst="line">
            <a:avLst/>
          </a:prstGeom>
          <a:noFill/>
          <a:ln w="5715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000000"/>
              </a:solidFill>
              <a:cs typeface="Arial" charset="0"/>
            </a:endParaRPr>
          </a:p>
        </p:txBody>
      </p:sp>
      <p:sp>
        <p:nvSpPr>
          <p:cNvPr id="634895" name="Text Box 15"/>
          <p:cNvSpPr txBox="1">
            <a:spLocks noChangeArrowheads="1"/>
          </p:cNvSpPr>
          <p:nvPr/>
        </p:nvSpPr>
        <p:spPr bwMode="auto">
          <a:xfrm>
            <a:off x="1447800" y="2605088"/>
            <a:ext cx="6172200" cy="366712"/>
          </a:xfrm>
          <a:prstGeom prst="rect">
            <a:avLst/>
          </a:prstGeom>
          <a:noFill/>
          <a:ln w="12700">
            <a:noFill/>
            <a:miter lim="800000"/>
            <a:headEnd type="none" w="sm" len="sm"/>
            <a:tailEnd type="none" w="sm" len="sm"/>
          </a:ln>
          <a:effectLst>
            <a:outerShdw dist="35921" dir="2700000" algn="ctr" rotWithShape="0">
              <a:schemeClr val="tx1"/>
            </a:outerShdw>
          </a:effectLst>
        </p:spPr>
        <p:txBody>
          <a:bodyPr>
            <a:spAutoFit/>
          </a:bodyPr>
          <a:lstStyle/>
          <a:p>
            <a:pPr algn="ctr" eaLnBrk="0" fontAlgn="base" hangingPunct="0">
              <a:spcBef>
                <a:spcPct val="50000"/>
              </a:spcBef>
              <a:spcAft>
                <a:spcPct val="0"/>
              </a:spcAft>
              <a:defRPr/>
            </a:pPr>
            <a:r>
              <a:rPr lang="en-US" b="1">
                <a:solidFill>
                  <a:srgbClr val="FFFFFF"/>
                </a:solidFill>
                <a:cs typeface="Arial" charset="0"/>
              </a:rPr>
              <a:t>Managers</a:t>
            </a:r>
          </a:p>
        </p:txBody>
      </p:sp>
      <p:sp>
        <p:nvSpPr>
          <p:cNvPr id="54288" name="Line 16"/>
          <p:cNvSpPr>
            <a:spLocks noChangeShapeType="1"/>
          </p:cNvSpPr>
          <p:nvPr/>
        </p:nvSpPr>
        <p:spPr bwMode="auto">
          <a:xfrm flipV="1">
            <a:off x="4495800" y="2438400"/>
            <a:ext cx="3124200" cy="2438400"/>
          </a:xfrm>
          <a:prstGeom prst="line">
            <a:avLst/>
          </a:prstGeom>
          <a:noFill/>
          <a:ln w="5715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000000"/>
              </a:solidFill>
              <a:cs typeface="Arial" charset="0"/>
            </a:endParaRPr>
          </a:p>
        </p:txBody>
      </p:sp>
      <p:sp>
        <p:nvSpPr>
          <p:cNvPr id="634897" name="Text Box 17"/>
          <p:cNvSpPr txBox="1">
            <a:spLocks noChangeArrowheads="1"/>
          </p:cNvSpPr>
          <p:nvPr/>
        </p:nvSpPr>
        <p:spPr bwMode="auto">
          <a:xfrm>
            <a:off x="1447800" y="4170363"/>
            <a:ext cx="6172200" cy="325437"/>
          </a:xfrm>
          <a:prstGeom prst="rect">
            <a:avLst/>
          </a:prstGeom>
          <a:noFill/>
          <a:ln w="12700">
            <a:noFill/>
            <a:miter lim="800000"/>
            <a:headEnd type="none" w="sm" len="sm"/>
            <a:tailEnd type="none" w="sm" len="sm"/>
          </a:ln>
          <a:effectLst>
            <a:outerShdw dist="35921" dir="2700000" algn="ctr" rotWithShape="0">
              <a:schemeClr val="tx1"/>
            </a:outerShdw>
          </a:effectLst>
        </p:spPr>
        <p:txBody>
          <a:bodyPr>
            <a:spAutoFit/>
          </a:bodyPr>
          <a:lstStyle/>
          <a:p>
            <a:pPr algn="ctr" eaLnBrk="0" fontAlgn="base" hangingPunct="0">
              <a:lnSpc>
                <a:spcPct val="85000"/>
              </a:lnSpc>
              <a:spcBef>
                <a:spcPct val="0"/>
              </a:spcBef>
              <a:spcAft>
                <a:spcPct val="0"/>
              </a:spcAft>
              <a:defRPr/>
            </a:pPr>
            <a:r>
              <a:rPr lang="en-US" b="1">
                <a:solidFill>
                  <a:srgbClr val="FFFFFF"/>
                </a:solidFill>
                <a:cs typeface="Arial" charset="0"/>
              </a:rPr>
              <a:t>VP’s, Sr. VP’s, COO, CEO</a:t>
            </a:r>
          </a:p>
        </p:txBody>
      </p:sp>
      <p:sp>
        <p:nvSpPr>
          <p:cNvPr id="634898" name="Text Box 18"/>
          <p:cNvSpPr txBox="1">
            <a:spLocks noChangeArrowheads="1"/>
          </p:cNvSpPr>
          <p:nvPr/>
        </p:nvSpPr>
        <p:spPr bwMode="auto">
          <a:xfrm>
            <a:off x="304800" y="4622800"/>
            <a:ext cx="8534400" cy="1244600"/>
          </a:xfrm>
          <a:prstGeom prst="rect">
            <a:avLst/>
          </a:prstGeom>
          <a:noFill/>
          <a:ln w="12700">
            <a:noFill/>
            <a:miter lim="800000"/>
            <a:headEnd type="none" w="sm" len="sm"/>
            <a:tailEnd type="none" w="sm" len="sm"/>
          </a:ln>
          <a:effectLst>
            <a:outerShdw dist="35921" dir="2700000" algn="ctr" rotWithShape="0">
              <a:schemeClr val="tx1"/>
            </a:outerShdw>
          </a:effectLst>
        </p:spPr>
        <p:txBody>
          <a:bodyPr>
            <a:spAutoFit/>
          </a:bodyPr>
          <a:lstStyle/>
          <a:p>
            <a:pPr algn="just" eaLnBrk="0" fontAlgn="base" hangingPunct="0">
              <a:lnSpc>
                <a:spcPct val="90000"/>
              </a:lnSpc>
              <a:spcBef>
                <a:spcPct val="0"/>
              </a:spcBef>
              <a:spcAft>
                <a:spcPct val="0"/>
              </a:spcAft>
              <a:defRPr/>
            </a:pPr>
            <a:r>
              <a:rPr lang="en-US" sz="1400" b="1">
                <a:solidFill>
                  <a:srgbClr val="FFFFFF"/>
                </a:solidFill>
                <a:latin typeface="Times New Roman" pitchFamily="18" charset="0"/>
                <a:cs typeface="Arial" charset="0"/>
              </a:rPr>
              <a:t>“Our challenge is to manage a work force and create a workplace that empowers people and continually taps human potential, so here’s the message we try to communicate to our people:  The purpose of a business is to gain and keep customers.  A courier’s job…is to work directly for the customer.  A front-line manager’s job is to make the courier’s job easier, and his/her manager’s job is to make the front-line manager’s job easier, and so on until you get to the executive suite, where the job is to do whatever it takes to help everybody do their best.  If you look at your organization chart this way, everyone in the company is the CEO’s customer.”</a:t>
            </a:r>
          </a:p>
        </p:txBody>
      </p:sp>
      <p:sp>
        <p:nvSpPr>
          <p:cNvPr id="634899" name="Rectangle 19"/>
          <p:cNvSpPr>
            <a:spLocks noChangeArrowheads="1"/>
          </p:cNvSpPr>
          <p:nvPr/>
        </p:nvSpPr>
        <p:spPr bwMode="auto">
          <a:xfrm>
            <a:off x="77788" y="101600"/>
            <a:ext cx="9142412" cy="619125"/>
          </a:xfrm>
          <a:prstGeom prst="rect">
            <a:avLst/>
          </a:prstGeom>
          <a:noFill/>
          <a:ln w="9525">
            <a:noFill/>
            <a:miter lim="800000"/>
            <a:headEnd/>
            <a:tailEnd/>
          </a:ln>
          <a:effectLst>
            <a:outerShdw dist="35921" dir="2700000" algn="ctr" rotWithShape="0">
              <a:srgbClr val="000000"/>
            </a:outerShdw>
          </a:effectLst>
        </p:spPr>
        <p:txBody>
          <a:bodyPr lIns="92075" tIns="46038" rIns="92075" bIns="46038" anchor="ctr"/>
          <a:lstStyle/>
          <a:p>
            <a:pPr algn="ctr" eaLnBrk="0" fontAlgn="base" hangingPunct="0">
              <a:spcBef>
                <a:spcPct val="0"/>
              </a:spcBef>
              <a:spcAft>
                <a:spcPct val="0"/>
              </a:spcAft>
              <a:defRPr/>
            </a:pPr>
            <a:r>
              <a:rPr lang="en-US" sz="2800" b="1">
                <a:solidFill>
                  <a:srgbClr val="808080"/>
                </a:solidFill>
                <a:effectLst>
                  <a:outerShdw blurRad="38100" dist="38100" dir="2700000" algn="tl">
                    <a:srgbClr val="C0C0C0"/>
                  </a:outerShdw>
                </a:effectLst>
                <a:latin typeface="Times New Roman" pitchFamily="18" charset="0"/>
                <a:cs typeface="Arial" charset="0"/>
              </a:rPr>
              <a:t>LEADERSHIP PHILOSOPHY</a:t>
            </a:r>
          </a:p>
        </p:txBody>
      </p:sp>
      <p:sp>
        <p:nvSpPr>
          <p:cNvPr id="54292" name="Rectangle 20"/>
          <p:cNvSpPr>
            <a:spLocks noChangeArrowheads="1"/>
          </p:cNvSpPr>
          <p:nvPr/>
        </p:nvSpPr>
        <p:spPr bwMode="auto">
          <a:xfrm>
            <a:off x="8229600" y="19050"/>
            <a:ext cx="838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algn="r" eaLnBrk="0" fontAlgn="base" hangingPunct="0">
              <a:spcBef>
                <a:spcPct val="0"/>
              </a:spcBef>
              <a:spcAft>
                <a:spcPct val="0"/>
              </a:spcAft>
            </a:pPr>
            <a:r>
              <a:rPr lang="en-US" b="1">
                <a:solidFill>
                  <a:srgbClr val="808080"/>
                </a:solidFill>
                <a:latin typeface="Times New Roman" pitchFamily="18" charset="0"/>
                <a:cs typeface="Arial" charset="0"/>
              </a:rPr>
              <a:t>SM-35</a:t>
            </a:r>
            <a:endParaRPr lang="en-US" sz="1400">
              <a:solidFill>
                <a:srgbClr val="808080"/>
              </a:solidFill>
              <a:latin typeface="Times New Roman" pitchFamily="18" charset="0"/>
              <a:cs typeface="Arial" charset="0"/>
            </a:endParaRPr>
          </a:p>
        </p:txBody>
      </p:sp>
    </p:spTree>
    <p:extLst>
      <p:ext uri="{BB962C8B-B14F-4D97-AF65-F5344CB8AC3E}">
        <p14:creationId xmlns:p14="http://schemas.microsoft.com/office/powerpoint/2010/main" val="2137345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Rectangle 2"/>
          <p:cNvSpPr>
            <a:spLocks noChangeArrowheads="1"/>
          </p:cNvSpPr>
          <p:nvPr/>
        </p:nvSpPr>
        <p:spPr bwMode="auto">
          <a:xfrm>
            <a:off x="457200" y="609600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sz="1400">
              <a:solidFill>
                <a:srgbClr val="808080"/>
              </a:solidFill>
              <a:cs typeface="Arial" charset="0"/>
            </a:endParaRPr>
          </a:p>
        </p:txBody>
      </p:sp>
      <p:sp>
        <p:nvSpPr>
          <p:cNvPr id="59395" name="Rectangle 3"/>
          <p:cNvSpPr>
            <a:spLocks noChangeArrowheads="1"/>
          </p:cNvSpPr>
          <p:nvPr/>
        </p:nvSpPr>
        <p:spPr bwMode="auto">
          <a:xfrm>
            <a:off x="3124200" y="6096000"/>
            <a:ext cx="2895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fontAlgn="base">
              <a:spcBef>
                <a:spcPct val="0"/>
              </a:spcBef>
              <a:spcAft>
                <a:spcPct val="0"/>
              </a:spcAft>
            </a:pPr>
            <a:endParaRPr lang="en-US" sz="1400">
              <a:solidFill>
                <a:srgbClr val="808080"/>
              </a:solidFill>
              <a:cs typeface="Arial" charset="0"/>
            </a:endParaRPr>
          </a:p>
        </p:txBody>
      </p:sp>
      <p:sp>
        <p:nvSpPr>
          <p:cNvPr id="636932" name="Rectangle 4"/>
          <p:cNvSpPr>
            <a:spLocks noChangeArrowheads="1"/>
          </p:cNvSpPr>
          <p:nvPr/>
        </p:nvSpPr>
        <p:spPr bwMode="auto">
          <a:xfrm>
            <a:off x="1163638" y="771525"/>
            <a:ext cx="7446962" cy="295275"/>
          </a:xfrm>
          <a:prstGeom prst="rect">
            <a:avLst/>
          </a:prstGeom>
          <a:gradFill rotWithShape="1">
            <a:gsLst>
              <a:gs pos="0">
                <a:schemeClr val="accent2">
                  <a:gamma/>
                  <a:shade val="46275"/>
                  <a:invGamma/>
                </a:schemeClr>
              </a:gs>
              <a:gs pos="100000">
                <a:schemeClr val="accent2"/>
              </a:gs>
            </a:gsLst>
            <a:lin ang="0" scaled="1"/>
          </a:gradFill>
          <a:ln w="12700">
            <a:noFill/>
            <a:miter lim="800000"/>
            <a:headEnd/>
            <a:tailEnd/>
          </a:ln>
          <a:effectLst/>
        </p:spPr>
        <p:txBody>
          <a:bodyPr wrap="none" anchor="ctr"/>
          <a:lstStyle/>
          <a:p>
            <a:pPr algn="ctr" fontAlgn="base">
              <a:spcBef>
                <a:spcPct val="0"/>
              </a:spcBef>
              <a:spcAft>
                <a:spcPct val="0"/>
              </a:spcAft>
              <a:defRPr/>
            </a:pPr>
            <a:endParaRPr lang="en-US" sz="3200">
              <a:solidFill>
                <a:srgbClr val="FAFD00"/>
              </a:solidFill>
              <a:cs typeface="Arial" charset="0"/>
            </a:endParaRPr>
          </a:p>
        </p:txBody>
      </p:sp>
      <p:sp>
        <p:nvSpPr>
          <p:cNvPr id="636933" name="Rectangle 5"/>
          <p:cNvSpPr>
            <a:spLocks noChangeArrowheads="1"/>
          </p:cNvSpPr>
          <p:nvPr/>
        </p:nvSpPr>
        <p:spPr bwMode="auto">
          <a:xfrm>
            <a:off x="1143000" y="781050"/>
            <a:ext cx="6705600" cy="271463"/>
          </a:xfrm>
          <a:prstGeom prst="rect">
            <a:avLst/>
          </a:prstGeom>
          <a:noFill/>
          <a:ln w="12700">
            <a:noFill/>
            <a:miter lim="800000"/>
            <a:headEnd/>
            <a:tailEnd/>
          </a:ln>
          <a:effectLst/>
        </p:spPr>
        <p:txBody>
          <a:bodyPr lIns="90487" tIns="44450" rIns="90487" bIns="44450">
            <a:spAutoFit/>
          </a:bodyPr>
          <a:lstStyle/>
          <a:p>
            <a:pPr eaLnBrk="0" fontAlgn="base" hangingPunct="0">
              <a:spcBef>
                <a:spcPct val="0"/>
              </a:spcBef>
              <a:spcAft>
                <a:spcPct val="0"/>
              </a:spcAft>
              <a:defRPr/>
            </a:pPr>
            <a:r>
              <a:rPr lang="en-US" sz="1200" b="1">
                <a:solidFill>
                  <a:srgbClr val="FFFFFF"/>
                </a:solidFill>
                <a:effectLst>
                  <a:outerShdw blurRad="38100" dist="38100" dir="2700000" algn="tl">
                    <a:srgbClr val="C0C0C0"/>
                  </a:outerShdw>
                </a:effectLst>
                <a:cs typeface="Arial" charset="0"/>
              </a:rPr>
              <a:t>Commonwealth Centers for High Performance Organizations</a:t>
            </a:r>
          </a:p>
        </p:txBody>
      </p:sp>
      <p:pic>
        <p:nvPicPr>
          <p:cNvPr id="636934" name="Picture 6"/>
          <p:cNvPicPr>
            <a:picLocks noChangeAspect="1" noChangeArrowheads="1"/>
          </p:cNvPicPr>
          <p:nvPr/>
        </p:nvPicPr>
        <p:blipFill>
          <a:blip r:embed="rId3"/>
          <a:srcRect/>
          <a:stretch>
            <a:fillRect/>
          </a:stretch>
        </p:blipFill>
        <p:spPr bwMode="auto">
          <a:xfrm>
            <a:off x="228600" y="152400"/>
            <a:ext cx="790575" cy="819150"/>
          </a:xfrm>
          <a:prstGeom prst="rect">
            <a:avLst/>
          </a:prstGeom>
          <a:gradFill rotWithShape="1">
            <a:gsLst>
              <a:gs pos="0">
                <a:schemeClr val="accent2">
                  <a:gamma/>
                  <a:shade val="46275"/>
                  <a:invGamma/>
                </a:schemeClr>
              </a:gs>
              <a:gs pos="100000">
                <a:schemeClr val="accent2"/>
              </a:gs>
            </a:gsLst>
            <a:lin ang="0" scaled="1"/>
          </a:gradFill>
        </p:spPr>
      </p:pic>
      <p:sp>
        <p:nvSpPr>
          <p:cNvPr id="636935" name="Rectangle 7"/>
          <p:cNvSpPr>
            <a:spLocks noChangeArrowheads="1"/>
          </p:cNvSpPr>
          <p:nvPr/>
        </p:nvSpPr>
        <p:spPr bwMode="auto">
          <a:xfrm>
            <a:off x="457200" y="1143000"/>
            <a:ext cx="8077200" cy="5484813"/>
          </a:xfrm>
          <a:prstGeom prst="rect">
            <a:avLst/>
          </a:prstGeom>
          <a:gradFill rotWithShape="1">
            <a:gsLst>
              <a:gs pos="0">
                <a:schemeClr val="accent2">
                  <a:gamma/>
                  <a:shade val="46275"/>
                  <a:invGamma/>
                </a:schemeClr>
              </a:gs>
              <a:gs pos="50000">
                <a:schemeClr val="accent2"/>
              </a:gs>
              <a:gs pos="100000">
                <a:schemeClr val="accent2">
                  <a:gamma/>
                  <a:shade val="46275"/>
                  <a:invGamma/>
                </a:schemeClr>
              </a:gs>
            </a:gsLst>
            <a:lin ang="5400000" scaled="1"/>
          </a:gradFill>
          <a:ln w="12700">
            <a:noFill/>
            <a:miter lim="800000"/>
            <a:headEnd type="none" w="sm" len="sm"/>
            <a:tailEnd type="none" w="sm" len="sm"/>
          </a:ln>
          <a:effectLst>
            <a:outerShdw dist="107763" dir="2700000" algn="ctr" rotWithShape="0">
              <a:schemeClr val="bg2"/>
            </a:outerShdw>
          </a:effectLst>
        </p:spPr>
        <p:txBody>
          <a:bodyPr/>
          <a:lstStyle/>
          <a:p>
            <a:pPr lvl="1" algn="ctr" fontAlgn="base">
              <a:spcBef>
                <a:spcPct val="0"/>
              </a:spcBef>
              <a:spcAft>
                <a:spcPct val="0"/>
              </a:spcAft>
              <a:defRPr/>
            </a:pPr>
            <a:r>
              <a:rPr lang="en-US" sz="3600" dirty="0">
                <a:solidFill>
                  <a:srgbClr val="FFFF00"/>
                </a:solidFill>
                <a:cs typeface="Arial" charset="0"/>
              </a:rPr>
              <a:t>HOW DO WE ENGAGE ALL THE EMPLOYEE HAS TO OFFER?</a:t>
            </a:r>
          </a:p>
          <a:p>
            <a:pPr lvl="2" fontAlgn="base">
              <a:spcBef>
                <a:spcPct val="0"/>
              </a:spcBef>
              <a:spcAft>
                <a:spcPct val="0"/>
              </a:spcAft>
              <a:defRPr/>
            </a:pPr>
            <a:endParaRPr lang="en-US" sz="3200" dirty="0">
              <a:solidFill>
                <a:srgbClr val="FFFFFF"/>
              </a:solidFill>
              <a:cs typeface="Arial" charset="0"/>
            </a:endParaRPr>
          </a:p>
          <a:p>
            <a:pPr lvl="1" fontAlgn="base">
              <a:spcBef>
                <a:spcPct val="0"/>
              </a:spcBef>
              <a:spcAft>
                <a:spcPct val="0"/>
              </a:spcAft>
              <a:buFontTx/>
              <a:buChar char="•"/>
              <a:defRPr/>
            </a:pPr>
            <a:r>
              <a:rPr lang="en-US" sz="3200" dirty="0">
                <a:solidFill>
                  <a:srgbClr val="FFFFFF"/>
                </a:solidFill>
                <a:cs typeface="Arial" charset="0"/>
              </a:rPr>
              <a:t> Redefine what’s expected</a:t>
            </a:r>
          </a:p>
          <a:p>
            <a:pPr lvl="2" fontAlgn="base">
              <a:spcBef>
                <a:spcPct val="0"/>
              </a:spcBef>
              <a:spcAft>
                <a:spcPct val="0"/>
              </a:spcAft>
              <a:buFontTx/>
              <a:buChar char="•"/>
              <a:defRPr/>
            </a:pPr>
            <a:endParaRPr lang="en-US" sz="3200" dirty="0">
              <a:solidFill>
                <a:srgbClr val="FFFFFF"/>
              </a:solidFill>
              <a:cs typeface="Arial" charset="0"/>
            </a:endParaRPr>
          </a:p>
          <a:p>
            <a:pPr lvl="1" fontAlgn="base">
              <a:spcBef>
                <a:spcPct val="0"/>
              </a:spcBef>
              <a:spcAft>
                <a:spcPct val="0"/>
              </a:spcAft>
              <a:buFontTx/>
              <a:buChar char="•"/>
              <a:defRPr/>
            </a:pPr>
            <a:r>
              <a:rPr lang="en-US" sz="3200" dirty="0">
                <a:solidFill>
                  <a:srgbClr val="FFFFFF"/>
                </a:solidFill>
                <a:cs typeface="Arial" charset="0"/>
              </a:rPr>
              <a:t> Everyone responsible for: </a:t>
            </a:r>
          </a:p>
          <a:p>
            <a:pPr lvl="2" fontAlgn="base">
              <a:spcBef>
                <a:spcPct val="0"/>
              </a:spcBef>
              <a:spcAft>
                <a:spcPct val="0"/>
              </a:spcAft>
              <a:buFontTx/>
              <a:buChar char="•"/>
              <a:defRPr/>
            </a:pPr>
            <a:r>
              <a:rPr lang="en-US" sz="3200" dirty="0">
                <a:solidFill>
                  <a:srgbClr val="FFFFFF"/>
                </a:solidFill>
                <a:cs typeface="Arial" charset="0"/>
              </a:rPr>
              <a:t>Leadership</a:t>
            </a:r>
          </a:p>
          <a:p>
            <a:pPr lvl="2" fontAlgn="base">
              <a:spcBef>
                <a:spcPct val="0"/>
              </a:spcBef>
              <a:spcAft>
                <a:spcPct val="0"/>
              </a:spcAft>
              <a:buFontTx/>
              <a:buChar char="•"/>
              <a:defRPr/>
            </a:pPr>
            <a:r>
              <a:rPr lang="en-US" sz="3200" dirty="0">
                <a:solidFill>
                  <a:srgbClr val="FFFFFF"/>
                </a:solidFill>
                <a:cs typeface="Arial" charset="0"/>
              </a:rPr>
              <a:t>Management </a:t>
            </a:r>
          </a:p>
          <a:p>
            <a:pPr lvl="2" fontAlgn="base">
              <a:spcBef>
                <a:spcPct val="0"/>
              </a:spcBef>
              <a:spcAft>
                <a:spcPct val="0"/>
              </a:spcAft>
              <a:buFontTx/>
              <a:buChar char="•"/>
              <a:defRPr/>
            </a:pPr>
            <a:r>
              <a:rPr lang="en-US" sz="3200" dirty="0">
                <a:solidFill>
                  <a:srgbClr val="FFFFFF"/>
                </a:solidFill>
                <a:cs typeface="Arial" charset="0"/>
              </a:rPr>
              <a:t>Tasks</a:t>
            </a:r>
          </a:p>
          <a:p>
            <a:pPr lvl="2" fontAlgn="base">
              <a:spcBef>
                <a:spcPct val="0"/>
              </a:spcBef>
              <a:spcAft>
                <a:spcPct val="0"/>
              </a:spcAft>
              <a:defRPr/>
            </a:pPr>
            <a:r>
              <a:rPr lang="en-US" sz="3200" dirty="0">
                <a:solidFill>
                  <a:srgbClr val="FFFFFF"/>
                </a:solidFill>
                <a:cs typeface="Arial" charset="0"/>
              </a:rPr>
              <a:t>Appropriate to where they work</a:t>
            </a:r>
          </a:p>
        </p:txBody>
      </p:sp>
      <p:sp>
        <p:nvSpPr>
          <p:cNvPr id="636937" name="Rectangle 9"/>
          <p:cNvSpPr>
            <a:spLocks noChangeArrowheads="1"/>
          </p:cNvSpPr>
          <p:nvPr/>
        </p:nvSpPr>
        <p:spPr bwMode="auto">
          <a:xfrm>
            <a:off x="990600" y="0"/>
            <a:ext cx="7618413" cy="695325"/>
          </a:xfrm>
          <a:prstGeom prst="rect">
            <a:avLst/>
          </a:prstGeom>
          <a:noFill/>
          <a:ln w="9525">
            <a:noFill/>
            <a:miter lim="800000"/>
            <a:headEnd/>
            <a:tailEnd/>
          </a:ln>
          <a:effectLst>
            <a:outerShdw dist="35921" dir="2700000" algn="ctr" rotWithShape="0">
              <a:srgbClr val="000000"/>
            </a:outerShdw>
          </a:effectLst>
        </p:spPr>
        <p:txBody>
          <a:bodyPr lIns="92075" tIns="46038" rIns="92075" bIns="46038" anchor="ctr"/>
          <a:lstStyle/>
          <a:p>
            <a:pPr lvl="1" eaLnBrk="0" fontAlgn="base" hangingPunct="0">
              <a:spcBef>
                <a:spcPct val="0"/>
              </a:spcBef>
              <a:spcAft>
                <a:spcPct val="0"/>
              </a:spcAft>
              <a:defRPr/>
            </a:pPr>
            <a:r>
              <a:rPr lang="en-US" sz="3600" b="1">
                <a:solidFill>
                  <a:srgbClr val="808080"/>
                </a:solidFill>
                <a:effectLst>
                  <a:outerShdw blurRad="38100" dist="38100" dir="2700000" algn="tl">
                    <a:srgbClr val="C0C0C0"/>
                  </a:outerShdw>
                </a:effectLst>
                <a:cs typeface="Arial" charset="0"/>
              </a:rPr>
              <a:t>HPO OVERVIEW</a:t>
            </a:r>
          </a:p>
        </p:txBody>
      </p:sp>
      <p:sp>
        <p:nvSpPr>
          <p:cNvPr id="59402" name="Text Box 10"/>
          <p:cNvSpPr txBox="1">
            <a:spLocks noChangeArrowheads="1"/>
          </p:cNvSpPr>
          <p:nvPr/>
        </p:nvSpPr>
        <p:spPr bwMode="auto">
          <a:xfrm>
            <a:off x="1219200" y="152400"/>
            <a:ext cx="73152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fontAlgn="base">
              <a:spcBef>
                <a:spcPct val="0"/>
              </a:spcBef>
              <a:spcAft>
                <a:spcPct val="0"/>
              </a:spcAft>
            </a:pPr>
            <a:endParaRPr lang="en-US" sz="3200">
              <a:solidFill>
                <a:srgbClr val="FAFD00"/>
              </a:solidFill>
              <a:cs typeface="Arial" charset="0"/>
            </a:endParaRPr>
          </a:p>
        </p:txBody>
      </p:sp>
    </p:spTree>
    <p:extLst>
      <p:ext uri="{BB962C8B-B14F-4D97-AF65-F5344CB8AC3E}">
        <p14:creationId xmlns:p14="http://schemas.microsoft.com/office/powerpoint/2010/main" val="300141426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36935">
                                            <p:txEl>
                                              <p:pRg st="2" end="2"/>
                                            </p:txEl>
                                          </p:spTgt>
                                        </p:tgtEl>
                                        <p:attrNameLst>
                                          <p:attrName>style.visibility</p:attrName>
                                        </p:attrNameLst>
                                      </p:cBhvr>
                                      <p:to>
                                        <p:strVal val="visible"/>
                                      </p:to>
                                    </p:set>
                                    <p:anim calcmode="lin" valueType="num">
                                      <p:cBhvr additive="base">
                                        <p:cTn id="7" dur="500" fill="hold"/>
                                        <p:tgtEl>
                                          <p:spTgt spid="636935">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693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6935">
                                            <p:txEl>
                                              <p:pRg st="4" end="4"/>
                                            </p:txEl>
                                          </p:spTgt>
                                        </p:tgtEl>
                                        <p:attrNameLst>
                                          <p:attrName>style.visibility</p:attrName>
                                        </p:attrNameLst>
                                      </p:cBhvr>
                                      <p:to>
                                        <p:strVal val="visible"/>
                                      </p:to>
                                    </p:set>
                                    <p:anim calcmode="lin" valueType="num">
                                      <p:cBhvr additive="base">
                                        <p:cTn id="13" dur="500" fill="hold"/>
                                        <p:tgtEl>
                                          <p:spTgt spid="636935">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6935">
                                            <p:txEl>
                                              <p:pRg st="4" end="4"/>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636935">
                                            <p:txEl>
                                              <p:pRg st="5" end="5"/>
                                            </p:txEl>
                                          </p:spTgt>
                                        </p:tgtEl>
                                        <p:attrNameLst>
                                          <p:attrName>style.visibility</p:attrName>
                                        </p:attrNameLst>
                                      </p:cBhvr>
                                      <p:to>
                                        <p:strVal val="visible"/>
                                      </p:to>
                                    </p:set>
                                    <p:anim calcmode="lin" valueType="num">
                                      <p:cBhvr additive="base">
                                        <p:cTn id="17" dur="500" fill="hold"/>
                                        <p:tgtEl>
                                          <p:spTgt spid="636935">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36935">
                                            <p:txEl>
                                              <p:pRg st="5" end="5"/>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636935">
                                            <p:txEl>
                                              <p:pRg st="6" end="6"/>
                                            </p:txEl>
                                          </p:spTgt>
                                        </p:tgtEl>
                                        <p:attrNameLst>
                                          <p:attrName>style.visibility</p:attrName>
                                        </p:attrNameLst>
                                      </p:cBhvr>
                                      <p:to>
                                        <p:strVal val="visible"/>
                                      </p:to>
                                    </p:set>
                                    <p:anim calcmode="lin" valueType="num">
                                      <p:cBhvr additive="base">
                                        <p:cTn id="21" dur="500" fill="hold"/>
                                        <p:tgtEl>
                                          <p:spTgt spid="636935">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36935">
                                            <p:txEl>
                                              <p:pRg st="6" end="6"/>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636935">
                                            <p:txEl>
                                              <p:pRg st="7" end="7"/>
                                            </p:txEl>
                                          </p:spTgt>
                                        </p:tgtEl>
                                        <p:attrNameLst>
                                          <p:attrName>style.visibility</p:attrName>
                                        </p:attrNameLst>
                                      </p:cBhvr>
                                      <p:to>
                                        <p:strVal val="visible"/>
                                      </p:to>
                                    </p:set>
                                    <p:anim calcmode="lin" valueType="num">
                                      <p:cBhvr additive="base">
                                        <p:cTn id="25" dur="500" fill="hold"/>
                                        <p:tgtEl>
                                          <p:spTgt spid="636935">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6935">
                                            <p:txEl>
                                              <p:pRg st="7" end="7"/>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636935">
                                            <p:txEl>
                                              <p:pRg st="8" end="8"/>
                                            </p:txEl>
                                          </p:spTgt>
                                        </p:tgtEl>
                                        <p:attrNameLst>
                                          <p:attrName>style.visibility</p:attrName>
                                        </p:attrNameLst>
                                      </p:cBhvr>
                                      <p:to>
                                        <p:strVal val="visible"/>
                                      </p:to>
                                    </p:set>
                                    <p:anim calcmode="lin" valueType="num">
                                      <p:cBhvr additive="base">
                                        <p:cTn id="29" dur="500" fill="hold"/>
                                        <p:tgtEl>
                                          <p:spTgt spid="636935">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63693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457200" y="6305550"/>
            <a:ext cx="2133600" cy="476250"/>
          </a:xfrm>
          <a:prstGeom prst="rect">
            <a:avLst/>
          </a:prstGeom>
          <a:noFill/>
          <a:ln w="9525">
            <a:noFill/>
            <a:miter lim="800000"/>
            <a:headEnd/>
            <a:tailEnd/>
          </a:ln>
          <a:effectLst/>
        </p:spPr>
        <p:txBody>
          <a:bodyPr/>
          <a:lstStyle/>
          <a:p>
            <a:pPr fontAlgn="base">
              <a:spcBef>
                <a:spcPct val="0"/>
              </a:spcBef>
              <a:spcAft>
                <a:spcPct val="0"/>
              </a:spcAft>
            </a:pPr>
            <a:endParaRPr lang="en-US" sz="1400">
              <a:solidFill>
                <a:srgbClr val="808080"/>
              </a:solidFill>
              <a:cs typeface="Arial" charset="0"/>
            </a:endParaRPr>
          </a:p>
        </p:txBody>
      </p:sp>
      <p:graphicFrame>
        <p:nvGraphicFramePr>
          <p:cNvPr id="18442" name="Object 10"/>
          <p:cNvGraphicFramePr>
            <a:graphicFrameLocks/>
          </p:cNvGraphicFramePr>
          <p:nvPr/>
        </p:nvGraphicFramePr>
        <p:xfrm>
          <a:off x="3132044" y="3502025"/>
          <a:ext cx="3092450" cy="1747838"/>
        </p:xfrm>
        <a:graphic>
          <a:graphicData uri="http://schemas.openxmlformats.org/presentationml/2006/ole">
            <mc:AlternateContent xmlns:mc="http://schemas.openxmlformats.org/markup-compatibility/2006">
              <mc:Choice xmlns:v="urn:schemas-microsoft-com:vml" Requires="v">
                <p:oleObj spid="_x0000_s2105" name="CorelDRAW!" r:id="rId4" imgW="4221000" imgH="2541240" progId="">
                  <p:embed/>
                </p:oleObj>
              </mc:Choice>
              <mc:Fallback>
                <p:oleObj name="CorelDRAW!" r:id="rId4" imgW="4221000" imgH="2541240" progId="">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32044" y="3502025"/>
                        <a:ext cx="3092450" cy="1747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8443" name="Rectangle 11"/>
          <p:cNvSpPr>
            <a:spLocks noChangeArrowheads="1"/>
          </p:cNvSpPr>
          <p:nvPr/>
        </p:nvSpPr>
        <p:spPr bwMode="auto">
          <a:xfrm>
            <a:off x="4198844" y="3973513"/>
            <a:ext cx="742950" cy="1098550"/>
          </a:xfrm>
          <a:prstGeom prst="rect">
            <a:avLst/>
          </a:prstGeom>
          <a:noFill/>
          <a:ln w="9525">
            <a:noFill/>
            <a:miter lim="800000"/>
            <a:headEnd/>
            <a:tailEnd/>
          </a:ln>
          <a:effectLst>
            <a:outerShdw dist="35921" dir="2700000" algn="ctr" rotWithShape="0">
              <a:schemeClr val="tx1"/>
            </a:outerShdw>
          </a:effectLst>
        </p:spPr>
        <p:txBody>
          <a:bodyPr wrap="none" lIns="92075" tIns="46038" rIns="92075" bIns="46038">
            <a:spAutoFit/>
          </a:bodyPr>
          <a:lstStyle/>
          <a:p>
            <a:pPr eaLnBrk="0" fontAlgn="base" hangingPunct="0">
              <a:spcBef>
                <a:spcPct val="0"/>
              </a:spcBef>
              <a:spcAft>
                <a:spcPct val="0"/>
              </a:spcAft>
            </a:pPr>
            <a:r>
              <a:rPr lang="en-US" sz="6600" b="1" dirty="0">
                <a:solidFill>
                  <a:srgbClr val="008000"/>
                </a:solidFill>
                <a:latin typeface="Times New Roman" pitchFamily="18" charset="0"/>
                <a:cs typeface="Arial" charset="0"/>
              </a:rPr>
              <a:t>T</a:t>
            </a:r>
          </a:p>
        </p:txBody>
      </p:sp>
      <p:graphicFrame>
        <p:nvGraphicFramePr>
          <p:cNvPr id="18445" name="Object 13"/>
          <p:cNvGraphicFramePr>
            <a:graphicFrameLocks/>
          </p:cNvGraphicFramePr>
          <p:nvPr/>
        </p:nvGraphicFramePr>
        <p:xfrm>
          <a:off x="2849469" y="1885950"/>
          <a:ext cx="1808163" cy="2671763"/>
        </p:xfrm>
        <a:graphic>
          <a:graphicData uri="http://schemas.openxmlformats.org/presentationml/2006/ole">
            <mc:AlternateContent xmlns:mc="http://schemas.openxmlformats.org/markup-compatibility/2006">
              <mc:Choice xmlns:v="urn:schemas-microsoft-com:vml" Requires="v">
                <p:oleObj spid="_x0000_s2106" name="CorelDRAW!" r:id="rId6" imgW="2533320" imgH="3931920" progId="">
                  <p:embed/>
                </p:oleObj>
              </mc:Choice>
              <mc:Fallback>
                <p:oleObj name="CorelDRAW!" r:id="rId6" imgW="2533320" imgH="3931920" progId="">
                  <p:embed/>
                  <p:pic>
                    <p:nvPicPr>
                      <p:cNvPr id="0" name=""/>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49469" y="1885950"/>
                        <a:ext cx="1808163" cy="2671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8446" name="Rectangle 14"/>
          <p:cNvSpPr>
            <a:spLocks noChangeArrowheads="1"/>
          </p:cNvSpPr>
          <p:nvPr/>
        </p:nvSpPr>
        <p:spPr bwMode="auto">
          <a:xfrm>
            <a:off x="3214594" y="2481263"/>
            <a:ext cx="974725" cy="1098550"/>
          </a:xfrm>
          <a:prstGeom prst="rect">
            <a:avLst/>
          </a:prstGeom>
          <a:noFill/>
          <a:ln w="9525">
            <a:noFill/>
            <a:miter lim="800000"/>
            <a:headEnd/>
            <a:tailEnd/>
          </a:ln>
          <a:effectLst>
            <a:outerShdw dist="35921" dir="2700000" algn="ctr" rotWithShape="0">
              <a:schemeClr val="tx1"/>
            </a:outerShdw>
          </a:effectLst>
        </p:spPr>
        <p:txBody>
          <a:bodyPr wrap="none" lIns="92075" tIns="46038" rIns="92075" bIns="46038">
            <a:spAutoFit/>
          </a:bodyPr>
          <a:lstStyle/>
          <a:p>
            <a:pPr eaLnBrk="0" fontAlgn="base" hangingPunct="0">
              <a:spcBef>
                <a:spcPct val="0"/>
              </a:spcBef>
              <a:spcAft>
                <a:spcPct val="0"/>
              </a:spcAft>
            </a:pPr>
            <a:r>
              <a:rPr lang="en-US" sz="6600" b="1" dirty="0">
                <a:solidFill>
                  <a:srgbClr val="0033CC"/>
                </a:solidFill>
                <a:latin typeface="Times New Roman" pitchFamily="18" charset="0"/>
                <a:cs typeface="Arial" charset="0"/>
              </a:rPr>
              <a:t>M</a:t>
            </a:r>
          </a:p>
        </p:txBody>
      </p:sp>
      <p:graphicFrame>
        <p:nvGraphicFramePr>
          <p:cNvPr id="18447" name="Object 15"/>
          <p:cNvGraphicFramePr>
            <a:graphicFrameLocks/>
          </p:cNvGraphicFramePr>
          <p:nvPr/>
        </p:nvGraphicFramePr>
        <p:xfrm>
          <a:off x="4589369" y="1885950"/>
          <a:ext cx="1863725" cy="2566988"/>
        </p:xfrm>
        <a:graphic>
          <a:graphicData uri="http://schemas.openxmlformats.org/presentationml/2006/ole">
            <mc:AlternateContent xmlns:mc="http://schemas.openxmlformats.org/markup-compatibility/2006">
              <mc:Choice xmlns:v="urn:schemas-microsoft-com:vml" Requires="v">
                <p:oleObj spid="_x0000_s2107" name="CorelDRAW!" r:id="rId8" imgW="2533320" imgH="3779640" progId="">
                  <p:embed/>
                </p:oleObj>
              </mc:Choice>
              <mc:Fallback>
                <p:oleObj name="CorelDRAW!" r:id="rId8" imgW="2533320" imgH="3779640" progId="">
                  <p:embed/>
                  <p:pic>
                    <p:nvPicPr>
                      <p:cNvPr id="0" name=""/>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589369" y="1885950"/>
                        <a:ext cx="1863725" cy="256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8448" name="Rectangle 16"/>
          <p:cNvSpPr>
            <a:spLocks noChangeArrowheads="1"/>
          </p:cNvSpPr>
          <p:nvPr/>
        </p:nvSpPr>
        <p:spPr bwMode="auto">
          <a:xfrm>
            <a:off x="5043394" y="2481263"/>
            <a:ext cx="742950" cy="1098550"/>
          </a:xfrm>
          <a:prstGeom prst="rect">
            <a:avLst/>
          </a:prstGeom>
          <a:noFill/>
          <a:ln w="9525">
            <a:noFill/>
            <a:miter lim="800000"/>
            <a:headEnd/>
            <a:tailEnd/>
          </a:ln>
          <a:effectLst>
            <a:outerShdw dist="35921" dir="2700000" algn="ctr" rotWithShape="0">
              <a:schemeClr val="tx1"/>
            </a:outerShdw>
          </a:effectLst>
        </p:spPr>
        <p:txBody>
          <a:bodyPr wrap="none" lIns="92075" tIns="46038" rIns="92075" bIns="46038">
            <a:spAutoFit/>
          </a:bodyPr>
          <a:lstStyle/>
          <a:p>
            <a:pPr eaLnBrk="0" fontAlgn="base" hangingPunct="0">
              <a:spcBef>
                <a:spcPct val="0"/>
              </a:spcBef>
              <a:spcAft>
                <a:spcPct val="0"/>
              </a:spcAft>
            </a:pPr>
            <a:r>
              <a:rPr lang="en-US" sz="6600" b="1">
                <a:solidFill>
                  <a:srgbClr val="6600CC"/>
                </a:solidFill>
                <a:latin typeface="Times New Roman" pitchFamily="18" charset="0"/>
                <a:cs typeface="Arial" charset="0"/>
              </a:rPr>
              <a:t>L</a:t>
            </a:r>
          </a:p>
        </p:txBody>
      </p:sp>
      <p:sp>
        <p:nvSpPr>
          <p:cNvPr id="18453" name="Rectangle 21"/>
          <p:cNvSpPr>
            <a:spLocks noChangeArrowheads="1"/>
          </p:cNvSpPr>
          <p:nvPr/>
        </p:nvSpPr>
        <p:spPr bwMode="auto">
          <a:xfrm>
            <a:off x="64434" y="5543550"/>
            <a:ext cx="3276600" cy="1068388"/>
          </a:xfrm>
          <a:prstGeom prst="rect">
            <a:avLst/>
          </a:prstGeom>
          <a:gradFill rotWithShape="0">
            <a:gsLst>
              <a:gs pos="0">
                <a:srgbClr val="FF6600">
                  <a:gamma/>
                  <a:shade val="46275"/>
                  <a:invGamma/>
                </a:srgbClr>
              </a:gs>
              <a:gs pos="100000">
                <a:srgbClr val="FF6600"/>
              </a:gs>
            </a:gsLst>
            <a:lin ang="5400000" scaled="1"/>
          </a:gradFill>
          <a:ln w="12700">
            <a:solidFill>
              <a:schemeClr val="bg2"/>
            </a:solidFill>
            <a:miter lim="800000"/>
            <a:headEnd/>
            <a:tailEnd/>
          </a:ln>
          <a:effectLst>
            <a:outerShdw dist="107763" dir="2700000" algn="ctr" rotWithShape="0">
              <a:schemeClr val="bg2"/>
            </a:outerShdw>
          </a:effectLst>
        </p:spPr>
        <p:txBody>
          <a:bodyPr lIns="92075" tIns="46038" rIns="92075" bIns="46038">
            <a:spAutoFit/>
          </a:bodyPr>
          <a:lstStyle/>
          <a:p>
            <a:pPr algn="ctr" defTabSz="177800" eaLnBrk="0" fontAlgn="base" hangingPunct="0">
              <a:spcBef>
                <a:spcPct val="10000"/>
              </a:spcBef>
              <a:spcAft>
                <a:spcPct val="0"/>
              </a:spcAft>
            </a:pPr>
            <a:r>
              <a:rPr lang="en-US" sz="2800" b="1" dirty="0">
                <a:solidFill>
                  <a:srgbClr val="FCFEB9"/>
                </a:solidFill>
                <a:effectLst>
                  <a:outerShdw blurRad="38100" dist="38100" dir="2700000" algn="tl">
                    <a:srgbClr val="000000"/>
                  </a:outerShdw>
                </a:effectLst>
                <a:cs typeface="Arial" charset="0"/>
              </a:rPr>
              <a:t>  </a:t>
            </a:r>
            <a:r>
              <a:rPr lang="en-US" sz="2800" b="1" dirty="0">
                <a:solidFill>
                  <a:srgbClr val="FFFFFF"/>
                </a:solidFill>
                <a:effectLst>
                  <a:outerShdw blurRad="38100" dist="38100" dir="2700000" algn="tl">
                    <a:srgbClr val="000000"/>
                  </a:outerShdw>
                </a:effectLst>
                <a:cs typeface="Arial" charset="0"/>
              </a:rPr>
              <a:t>Team Skills,</a:t>
            </a:r>
            <a:endParaRPr lang="en-US" sz="2000" b="1" dirty="0">
              <a:solidFill>
                <a:srgbClr val="FFFFFF"/>
              </a:solidFill>
              <a:effectLst>
                <a:outerShdw blurRad="38100" dist="38100" dir="2700000" algn="tl">
                  <a:srgbClr val="000000"/>
                </a:outerShdw>
              </a:effectLst>
              <a:cs typeface="Arial" charset="0"/>
            </a:endParaRPr>
          </a:p>
          <a:p>
            <a:pPr algn="ctr" defTabSz="177800" eaLnBrk="0" fontAlgn="base" hangingPunct="0">
              <a:spcBef>
                <a:spcPct val="10000"/>
              </a:spcBef>
              <a:spcAft>
                <a:spcPct val="0"/>
              </a:spcAft>
            </a:pPr>
            <a:r>
              <a:rPr lang="en-US" b="1" dirty="0">
                <a:solidFill>
                  <a:srgbClr val="FFFFFF"/>
                </a:solidFill>
                <a:effectLst>
                  <a:outerShdw blurRad="38100" dist="38100" dir="2700000" algn="tl">
                    <a:srgbClr val="000000"/>
                  </a:outerShdw>
                </a:effectLst>
                <a:cs typeface="Arial" charset="0"/>
              </a:rPr>
              <a:t>Abilities, and Behaviors</a:t>
            </a:r>
          </a:p>
          <a:p>
            <a:pPr defTabSz="177800" eaLnBrk="0" fontAlgn="base" hangingPunct="0">
              <a:spcBef>
                <a:spcPct val="10000"/>
              </a:spcBef>
              <a:spcAft>
                <a:spcPct val="0"/>
              </a:spcAft>
              <a:buSzPct val="65000"/>
              <a:buFont typeface="Monotype Sorts" pitchFamily="2" charset="2"/>
              <a:buNone/>
            </a:pPr>
            <a:r>
              <a:rPr lang="en-US" sz="1200" b="1" dirty="0">
                <a:solidFill>
                  <a:srgbClr val="FFFFFF"/>
                </a:solidFill>
                <a:effectLst>
                  <a:outerShdw blurRad="38100" dist="38100" dir="2700000" algn="tl">
                    <a:srgbClr val="000000"/>
                  </a:outerShdw>
                </a:effectLst>
                <a:cs typeface="Arial" charset="0"/>
              </a:rPr>
              <a:t>   see next slide (I-9 ) for these skills</a:t>
            </a:r>
          </a:p>
        </p:txBody>
      </p:sp>
      <p:sp>
        <p:nvSpPr>
          <p:cNvPr id="18455" name="Rectangle 23"/>
          <p:cNvSpPr>
            <a:spLocks noGrp="1" noChangeArrowheads="1"/>
          </p:cNvSpPr>
          <p:nvPr>
            <p:ph type="body" sz="half" idx="1"/>
          </p:nvPr>
        </p:nvSpPr>
        <p:spPr>
          <a:xfrm>
            <a:off x="62006" y="1790105"/>
            <a:ext cx="2667000" cy="3635483"/>
          </a:xfrm>
          <a:gradFill rotWithShape="1">
            <a:gsLst>
              <a:gs pos="0">
                <a:srgbClr val="0033CC">
                  <a:gamma/>
                  <a:shade val="46275"/>
                  <a:invGamma/>
                </a:srgbClr>
              </a:gs>
              <a:gs pos="50000">
                <a:srgbClr val="0033CC"/>
              </a:gs>
              <a:gs pos="100000">
                <a:srgbClr val="0033CC">
                  <a:gamma/>
                  <a:shade val="46275"/>
                  <a:invGamma/>
                </a:srgbClr>
              </a:gs>
            </a:gsLst>
            <a:lin ang="0" scaled="1"/>
          </a:gradFill>
          <a:ln w="12700" cap="flat">
            <a:solidFill>
              <a:schemeClr val="bg2"/>
            </a:solidFill>
          </a:ln>
          <a:effectLst>
            <a:outerShdw dist="107763" dir="2700000" algn="ctr" rotWithShape="0">
              <a:schemeClr val="tx1">
                <a:alpha val="50000"/>
              </a:schemeClr>
            </a:outerShdw>
          </a:effectLst>
        </p:spPr>
        <p:txBody>
          <a:bodyPr wrap="square" lIns="92075" tIns="46038" rIns="92075" bIns="46038">
            <a:spAutoFit/>
          </a:bodyPr>
          <a:lstStyle/>
          <a:p>
            <a:pPr marL="171450" indent="-171450" algn="ctr" defTabSz="177800">
              <a:lnSpc>
                <a:spcPts val="600"/>
              </a:lnSpc>
              <a:spcBef>
                <a:spcPts val="0"/>
              </a:spcBef>
              <a:buFontTx/>
              <a:buNone/>
            </a:pPr>
            <a:endParaRPr lang="en-US" sz="2800" b="1" dirty="0" smtClean="0">
              <a:solidFill>
                <a:schemeClr val="bg1"/>
              </a:solidFill>
              <a:effectLst>
                <a:outerShdw blurRad="38100" dist="38100" dir="2700000" algn="tl">
                  <a:srgbClr val="000000"/>
                </a:outerShdw>
              </a:effectLst>
            </a:endParaRPr>
          </a:p>
          <a:p>
            <a:pPr marL="171450" indent="-171450" algn="ctr" defTabSz="177800">
              <a:lnSpc>
                <a:spcPts val="2000"/>
              </a:lnSpc>
              <a:spcBef>
                <a:spcPts val="0"/>
              </a:spcBef>
              <a:buFontTx/>
              <a:buNone/>
            </a:pPr>
            <a:r>
              <a:rPr lang="en-US" sz="2800" b="1" dirty="0" smtClean="0">
                <a:solidFill>
                  <a:schemeClr val="bg1"/>
                </a:solidFill>
                <a:effectLst>
                  <a:outerShdw blurRad="38100" dist="38100" dir="2700000" algn="tl">
                    <a:srgbClr val="000000"/>
                  </a:outerShdw>
                </a:effectLst>
              </a:rPr>
              <a:t>Management </a:t>
            </a:r>
            <a:r>
              <a:rPr lang="en-US" sz="2800" b="1" dirty="0">
                <a:solidFill>
                  <a:schemeClr val="bg1"/>
                </a:solidFill>
                <a:effectLst>
                  <a:outerShdw blurRad="38100" dist="38100" dir="2700000" algn="tl">
                    <a:srgbClr val="000000"/>
                  </a:outerShdw>
                </a:effectLst>
              </a:rPr>
              <a:t/>
            </a:r>
            <a:br>
              <a:rPr lang="en-US" sz="2800" b="1" dirty="0">
                <a:solidFill>
                  <a:schemeClr val="bg1"/>
                </a:solidFill>
                <a:effectLst>
                  <a:outerShdw blurRad="38100" dist="38100" dir="2700000" algn="tl">
                    <a:srgbClr val="000000"/>
                  </a:outerShdw>
                </a:effectLst>
              </a:rPr>
            </a:br>
            <a:r>
              <a:rPr lang="en-US" sz="1800" b="1" dirty="0">
                <a:solidFill>
                  <a:schemeClr val="bg1"/>
                </a:solidFill>
                <a:effectLst>
                  <a:outerShdw blurRad="38100" dist="38100" dir="2700000" algn="tl">
                    <a:srgbClr val="000000"/>
                  </a:outerShdw>
                </a:effectLst>
              </a:rPr>
              <a:t>Skills, Abilities, and </a:t>
            </a:r>
            <a:r>
              <a:rPr lang="en-US" sz="1800" b="1" dirty="0" smtClean="0">
                <a:solidFill>
                  <a:schemeClr val="bg1"/>
                </a:solidFill>
                <a:effectLst>
                  <a:outerShdw blurRad="38100" dist="38100" dir="2700000" algn="tl">
                    <a:srgbClr val="000000"/>
                  </a:outerShdw>
                </a:effectLst>
              </a:rPr>
              <a:t>Behaviors</a:t>
            </a:r>
            <a:r>
              <a:rPr lang="en-US" sz="2000" b="1" dirty="0" smtClean="0">
                <a:solidFill>
                  <a:schemeClr val="bg1"/>
                </a:solidFill>
                <a:effectLst>
                  <a:outerShdw blurRad="38100" dist="38100" dir="2700000" algn="tl">
                    <a:srgbClr val="000000"/>
                  </a:outerShdw>
                </a:effectLst>
              </a:rPr>
              <a:t> </a:t>
            </a:r>
            <a:r>
              <a:rPr lang="en-US" sz="1000" b="1" dirty="0" smtClean="0">
                <a:solidFill>
                  <a:schemeClr val="bg1"/>
                </a:solidFill>
                <a:effectLst>
                  <a:outerShdw blurRad="38100" dist="38100" dir="2700000" algn="tl">
                    <a:srgbClr val="000000"/>
                  </a:outerShdw>
                </a:effectLst>
              </a:rPr>
              <a:t>(partial list)</a:t>
            </a:r>
            <a:endParaRPr lang="en-US" sz="1000" b="1" dirty="0">
              <a:solidFill>
                <a:schemeClr val="bg1"/>
              </a:solidFill>
              <a:effectLst>
                <a:outerShdw blurRad="38100" dist="38100" dir="2700000" algn="tl">
                  <a:srgbClr val="000000"/>
                </a:outerShdw>
              </a:effectLst>
            </a:endParaRPr>
          </a:p>
          <a:p>
            <a:pPr marL="120650" indent="-120650" defTabSz="177800">
              <a:buFont typeface="Wingdings" pitchFamily="2" charset="2"/>
              <a:buChar char="§"/>
            </a:pPr>
            <a:r>
              <a:rPr lang="en-US" sz="1200" b="1" dirty="0" smtClean="0">
                <a:solidFill>
                  <a:schemeClr val="bg1"/>
                </a:solidFill>
              </a:rPr>
              <a:t>Business Models / </a:t>
            </a:r>
            <a:r>
              <a:rPr lang="en-US" sz="1200" b="1" smtClean="0">
                <a:solidFill>
                  <a:schemeClr val="bg1"/>
                </a:solidFill>
              </a:rPr>
              <a:t>Value Propositions</a:t>
            </a:r>
            <a:endParaRPr lang="en-US" sz="1200" b="1" dirty="0" smtClean="0">
              <a:solidFill>
                <a:schemeClr val="bg1"/>
              </a:solidFill>
            </a:endParaRPr>
          </a:p>
          <a:p>
            <a:pPr marL="120650" indent="-120650" defTabSz="177800">
              <a:buFont typeface="Wingdings" pitchFamily="2" charset="2"/>
              <a:buChar char="§"/>
            </a:pPr>
            <a:r>
              <a:rPr lang="en-US" sz="1200" b="1" dirty="0" smtClean="0">
                <a:solidFill>
                  <a:schemeClr val="bg1"/>
                </a:solidFill>
              </a:rPr>
              <a:t>Business Plan Creation, Implementation, Measurement, Monitoring, and Corrective Action</a:t>
            </a:r>
          </a:p>
          <a:p>
            <a:pPr marL="120650" indent="-120650" defTabSz="177800">
              <a:buFont typeface="Wingdings" pitchFamily="2" charset="2"/>
              <a:buChar char="§"/>
            </a:pPr>
            <a:r>
              <a:rPr lang="en-US" sz="1200" b="1" dirty="0" smtClean="0">
                <a:solidFill>
                  <a:schemeClr val="bg1"/>
                </a:solidFill>
              </a:rPr>
              <a:t>Financial Management Systems</a:t>
            </a:r>
          </a:p>
          <a:p>
            <a:pPr marL="120650" indent="-120650" defTabSz="177800">
              <a:buFont typeface="Wingdings" pitchFamily="2" charset="2"/>
              <a:buChar char="§"/>
            </a:pPr>
            <a:r>
              <a:rPr lang="en-US" sz="1200" b="1" dirty="0" smtClean="0">
                <a:solidFill>
                  <a:schemeClr val="bg1"/>
                </a:solidFill>
              </a:rPr>
              <a:t>Project / Change Management</a:t>
            </a:r>
          </a:p>
          <a:p>
            <a:pPr marL="120650" indent="-120650" defTabSz="177800">
              <a:buFont typeface="Wingdings" pitchFamily="2" charset="2"/>
              <a:buChar char="§"/>
            </a:pPr>
            <a:r>
              <a:rPr lang="en-US" sz="1200" b="1" dirty="0" smtClean="0">
                <a:solidFill>
                  <a:schemeClr val="bg1"/>
                </a:solidFill>
              </a:rPr>
              <a:t>Process Improvement Tools</a:t>
            </a:r>
          </a:p>
          <a:p>
            <a:pPr marL="120650" indent="-120650" defTabSz="177800">
              <a:buFont typeface="Wingdings" pitchFamily="2" charset="2"/>
              <a:buChar char="§"/>
            </a:pPr>
            <a:r>
              <a:rPr lang="en-US" sz="1200" b="1" dirty="0" smtClean="0">
                <a:solidFill>
                  <a:schemeClr val="bg1"/>
                </a:solidFill>
              </a:rPr>
              <a:t>People Systems</a:t>
            </a:r>
          </a:p>
          <a:p>
            <a:pPr marL="120650" indent="-120650" defTabSz="177800">
              <a:buFont typeface="Wingdings" pitchFamily="2" charset="2"/>
              <a:buChar char="§"/>
            </a:pPr>
            <a:r>
              <a:rPr lang="en-US" sz="1200" b="1" dirty="0" smtClean="0">
                <a:solidFill>
                  <a:schemeClr val="bg1"/>
                </a:solidFill>
              </a:rPr>
              <a:t>Information / Technology Management Systems</a:t>
            </a:r>
            <a:endParaRPr lang="en-US" sz="1200" b="1" dirty="0">
              <a:solidFill>
                <a:schemeClr val="bg1"/>
              </a:solidFill>
            </a:endParaRPr>
          </a:p>
          <a:p>
            <a:pPr marL="120650" indent="-120650" defTabSz="177800">
              <a:buFont typeface="Wingdings" pitchFamily="2" charset="2"/>
              <a:buChar char="§"/>
            </a:pPr>
            <a:r>
              <a:rPr lang="en-US" sz="1200" b="1" dirty="0" smtClean="0">
                <a:solidFill>
                  <a:schemeClr val="bg1"/>
                </a:solidFill>
              </a:rPr>
              <a:t>Open Communication Systems</a:t>
            </a:r>
            <a:endParaRPr lang="en-US" sz="1200" b="1" dirty="0">
              <a:solidFill>
                <a:schemeClr val="bg1"/>
              </a:solidFill>
            </a:endParaRPr>
          </a:p>
        </p:txBody>
      </p:sp>
      <p:sp>
        <p:nvSpPr>
          <p:cNvPr id="18457" name="Oval 25"/>
          <p:cNvSpPr>
            <a:spLocks noChangeArrowheads="1"/>
          </p:cNvSpPr>
          <p:nvPr/>
        </p:nvSpPr>
        <p:spPr bwMode="auto">
          <a:xfrm>
            <a:off x="4111532" y="3090863"/>
            <a:ext cx="931862" cy="914400"/>
          </a:xfrm>
          <a:prstGeom prst="ellipse">
            <a:avLst/>
          </a:prstGeom>
          <a:gradFill rotWithShape="1">
            <a:gsLst>
              <a:gs pos="0">
                <a:srgbClr val="FF6600">
                  <a:gamma/>
                  <a:shade val="46275"/>
                  <a:invGamma/>
                </a:srgbClr>
              </a:gs>
              <a:gs pos="100000">
                <a:srgbClr val="FF6600"/>
              </a:gs>
            </a:gsLst>
            <a:path path="shape">
              <a:fillToRect l="50000" t="50000" r="50000" b="50000"/>
            </a:path>
          </a:gradFill>
          <a:ln w="12700">
            <a:solidFill>
              <a:schemeClr val="tx1"/>
            </a:solidFill>
            <a:round/>
            <a:headEnd/>
            <a:tailEnd/>
          </a:ln>
          <a:effectLst/>
        </p:spPr>
        <p:txBody>
          <a:bodyPr wrap="none" anchor="ctr"/>
          <a:lstStyle/>
          <a:p>
            <a:pPr fontAlgn="base">
              <a:spcBef>
                <a:spcPct val="0"/>
              </a:spcBef>
              <a:spcAft>
                <a:spcPct val="0"/>
              </a:spcAft>
            </a:pPr>
            <a:endParaRPr lang="en-US" dirty="0">
              <a:solidFill>
                <a:srgbClr val="000000"/>
              </a:solidFill>
              <a:cs typeface="Arial" charset="0"/>
            </a:endParaRPr>
          </a:p>
        </p:txBody>
      </p:sp>
      <p:sp>
        <p:nvSpPr>
          <p:cNvPr id="18458" name="Rectangle 26"/>
          <p:cNvSpPr>
            <a:spLocks noChangeArrowheads="1"/>
          </p:cNvSpPr>
          <p:nvPr/>
        </p:nvSpPr>
        <p:spPr bwMode="auto">
          <a:xfrm>
            <a:off x="4168682" y="3167063"/>
            <a:ext cx="804862" cy="701675"/>
          </a:xfrm>
          <a:prstGeom prst="rect">
            <a:avLst/>
          </a:prstGeom>
          <a:noFill/>
          <a:ln w="9525">
            <a:noFill/>
            <a:miter lim="800000"/>
            <a:headEnd/>
            <a:tailEnd/>
          </a:ln>
          <a:effectLst>
            <a:outerShdw dist="35921" dir="2700000" algn="ctr" rotWithShape="0">
              <a:schemeClr val="tx1"/>
            </a:outerShdw>
          </a:effectLst>
        </p:spPr>
        <p:txBody>
          <a:bodyPr wrap="none" lIns="92075" tIns="46038" rIns="92075" bIns="46038">
            <a:spAutoFit/>
          </a:bodyPr>
          <a:lstStyle/>
          <a:p>
            <a:pPr eaLnBrk="0" fontAlgn="base" hangingPunct="0">
              <a:spcBef>
                <a:spcPct val="0"/>
              </a:spcBef>
              <a:spcAft>
                <a:spcPct val="0"/>
              </a:spcAft>
            </a:pPr>
            <a:r>
              <a:rPr lang="en-US" sz="4000" b="1" dirty="0">
                <a:solidFill>
                  <a:srgbClr val="FFFFFF"/>
                </a:solidFill>
                <a:latin typeface="Times New Roman" pitchFamily="18" charset="0"/>
                <a:cs typeface="Arial" charset="0"/>
              </a:rPr>
              <a:t>TS</a:t>
            </a:r>
          </a:p>
        </p:txBody>
      </p:sp>
      <p:sp>
        <p:nvSpPr>
          <p:cNvPr id="18459" name="Rectangle 27"/>
          <p:cNvSpPr>
            <a:spLocks noChangeArrowheads="1"/>
          </p:cNvSpPr>
          <p:nvPr/>
        </p:nvSpPr>
        <p:spPr bwMode="auto">
          <a:xfrm>
            <a:off x="6483350" y="1801813"/>
            <a:ext cx="2514600" cy="3109185"/>
          </a:xfrm>
          <a:prstGeom prst="rect">
            <a:avLst/>
          </a:prstGeom>
          <a:gradFill rotWithShape="1">
            <a:gsLst>
              <a:gs pos="0">
                <a:srgbClr val="6600CC">
                  <a:gamma/>
                  <a:shade val="46275"/>
                  <a:invGamma/>
                </a:srgbClr>
              </a:gs>
              <a:gs pos="50000">
                <a:srgbClr val="6600CC"/>
              </a:gs>
              <a:gs pos="100000">
                <a:srgbClr val="6600CC">
                  <a:gamma/>
                  <a:shade val="46275"/>
                  <a:invGamma/>
                </a:srgbClr>
              </a:gs>
            </a:gsLst>
            <a:lin ang="0" scaled="1"/>
          </a:gradFill>
          <a:ln w="12700">
            <a:solidFill>
              <a:schemeClr val="bg2"/>
            </a:solidFill>
            <a:miter lim="800000"/>
            <a:headEnd/>
            <a:tailEnd/>
          </a:ln>
          <a:effectLst>
            <a:outerShdw dist="107763" dir="2700000" algn="ctr" rotWithShape="0">
              <a:schemeClr val="tx1">
                <a:alpha val="50000"/>
              </a:schemeClr>
            </a:outerShdw>
          </a:effectLst>
        </p:spPr>
        <p:txBody>
          <a:bodyPr lIns="92075" tIns="46038" rIns="92075" bIns="46038">
            <a:spAutoFit/>
          </a:bodyPr>
          <a:lstStyle/>
          <a:p>
            <a:pPr marL="171450" indent="-171450" algn="ctr" defTabSz="177800" fontAlgn="base">
              <a:spcBef>
                <a:spcPct val="20000"/>
              </a:spcBef>
              <a:spcAft>
                <a:spcPct val="0"/>
              </a:spcAft>
            </a:pPr>
            <a:r>
              <a:rPr lang="en-US" sz="2800" b="1" dirty="0">
                <a:solidFill>
                  <a:srgbClr val="FFFFFF"/>
                </a:solidFill>
                <a:effectLst>
                  <a:outerShdw blurRad="38100" dist="38100" dir="2700000" algn="tl">
                    <a:srgbClr val="000000"/>
                  </a:outerShdw>
                </a:effectLst>
                <a:cs typeface="Arial" charset="0"/>
              </a:rPr>
              <a:t>Leadership </a:t>
            </a:r>
            <a:br>
              <a:rPr lang="en-US" sz="2800" b="1" dirty="0">
                <a:solidFill>
                  <a:srgbClr val="FFFFFF"/>
                </a:solidFill>
                <a:effectLst>
                  <a:outerShdw blurRad="38100" dist="38100" dir="2700000" algn="tl">
                    <a:srgbClr val="000000"/>
                  </a:outerShdw>
                </a:effectLst>
                <a:cs typeface="Arial" charset="0"/>
              </a:rPr>
            </a:br>
            <a:r>
              <a:rPr lang="en-US" b="1" dirty="0">
                <a:solidFill>
                  <a:srgbClr val="FFFFFF"/>
                </a:solidFill>
                <a:effectLst>
                  <a:outerShdw blurRad="38100" dist="38100" dir="2700000" algn="tl">
                    <a:srgbClr val="000000"/>
                  </a:outerShdw>
                </a:effectLst>
                <a:cs typeface="Arial" charset="0"/>
              </a:rPr>
              <a:t>Skills, Abilities, and Behaviors</a:t>
            </a:r>
          </a:p>
          <a:p>
            <a:pPr marL="171450" indent="-171450" defTabSz="177800" fontAlgn="base">
              <a:spcBef>
                <a:spcPct val="20000"/>
              </a:spcBef>
              <a:spcAft>
                <a:spcPct val="0"/>
              </a:spcAft>
              <a:buFont typeface="Wingdings" pitchFamily="2" charset="2"/>
              <a:buChar char="§"/>
            </a:pPr>
            <a:r>
              <a:rPr lang="en-US" sz="1200" b="1" dirty="0">
                <a:solidFill>
                  <a:srgbClr val="FFFFFF"/>
                </a:solidFill>
                <a:cs typeface="Arial" charset="0"/>
              </a:rPr>
              <a:t>Strategic Stakeholder Value Analysis</a:t>
            </a:r>
          </a:p>
          <a:p>
            <a:pPr marL="171450" indent="-171450" defTabSz="177800" fontAlgn="base">
              <a:spcBef>
                <a:spcPct val="20000"/>
              </a:spcBef>
              <a:spcAft>
                <a:spcPct val="0"/>
              </a:spcAft>
              <a:buFont typeface="Wingdings" pitchFamily="2" charset="2"/>
              <a:buChar char="§"/>
            </a:pPr>
            <a:r>
              <a:rPr lang="en-US" sz="1200" b="1" dirty="0">
                <a:solidFill>
                  <a:srgbClr val="FFFFFF"/>
                </a:solidFill>
                <a:cs typeface="Arial" charset="0"/>
              </a:rPr>
              <a:t>Vision / Values to Strategy / Structure / Systems</a:t>
            </a:r>
          </a:p>
          <a:p>
            <a:pPr marL="171450" indent="-171450" defTabSz="177800" fontAlgn="base">
              <a:spcBef>
                <a:spcPct val="20000"/>
              </a:spcBef>
              <a:spcAft>
                <a:spcPct val="0"/>
              </a:spcAft>
              <a:buFont typeface="Wingdings" pitchFamily="2" charset="2"/>
              <a:buChar char="§"/>
            </a:pPr>
            <a:r>
              <a:rPr lang="en-US" sz="1200" b="1" dirty="0">
                <a:solidFill>
                  <a:srgbClr val="FFFFFF"/>
                </a:solidFill>
                <a:cs typeface="Arial" charset="0"/>
              </a:rPr>
              <a:t>Suprasystems Integration / Stewardship</a:t>
            </a:r>
          </a:p>
          <a:p>
            <a:pPr marL="171450" indent="-171450" defTabSz="177800" fontAlgn="base">
              <a:spcBef>
                <a:spcPct val="20000"/>
              </a:spcBef>
              <a:spcAft>
                <a:spcPct val="0"/>
              </a:spcAft>
              <a:buFont typeface="Wingdings" pitchFamily="2" charset="2"/>
              <a:buChar char="§"/>
            </a:pPr>
            <a:r>
              <a:rPr lang="en-US" sz="1200" b="1" dirty="0">
                <a:solidFill>
                  <a:srgbClr val="FFFFFF"/>
                </a:solidFill>
                <a:cs typeface="Arial" charset="0"/>
              </a:rPr>
              <a:t>Learning / Thinking / Changing / Renewing</a:t>
            </a:r>
          </a:p>
          <a:p>
            <a:pPr marL="171450" indent="-171450" defTabSz="177800" fontAlgn="base">
              <a:spcBef>
                <a:spcPct val="20000"/>
              </a:spcBef>
              <a:spcAft>
                <a:spcPct val="0"/>
              </a:spcAft>
              <a:buFont typeface="Wingdings" pitchFamily="2" charset="2"/>
              <a:buChar char="§"/>
            </a:pPr>
            <a:r>
              <a:rPr lang="en-US" sz="1200" b="1" dirty="0">
                <a:solidFill>
                  <a:srgbClr val="FFFFFF"/>
                </a:solidFill>
                <a:cs typeface="Arial" charset="0"/>
              </a:rPr>
              <a:t>Enabling / Empowering / Engaging / Energizing</a:t>
            </a:r>
            <a:r>
              <a:rPr lang="en-US" sz="1200" dirty="0">
                <a:solidFill>
                  <a:srgbClr val="FFFFFF"/>
                </a:solidFill>
                <a:cs typeface="Arial" charset="0"/>
              </a:rPr>
              <a:t> </a:t>
            </a:r>
          </a:p>
        </p:txBody>
      </p:sp>
      <p:sp>
        <p:nvSpPr>
          <p:cNvPr id="18460" name="Rectangle 28"/>
          <p:cNvSpPr>
            <a:spLocks noChangeArrowheads="1"/>
          </p:cNvSpPr>
          <p:nvPr/>
        </p:nvSpPr>
        <p:spPr bwMode="auto">
          <a:xfrm>
            <a:off x="5638800" y="5086350"/>
            <a:ext cx="3352800" cy="1493359"/>
          </a:xfrm>
          <a:prstGeom prst="rect">
            <a:avLst/>
          </a:prstGeom>
          <a:gradFill rotWithShape="1">
            <a:gsLst>
              <a:gs pos="0">
                <a:srgbClr val="008000">
                  <a:gamma/>
                  <a:shade val="46275"/>
                  <a:invGamma/>
                </a:srgbClr>
              </a:gs>
              <a:gs pos="50000">
                <a:srgbClr val="008000"/>
              </a:gs>
              <a:gs pos="100000">
                <a:srgbClr val="008000">
                  <a:gamma/>
                  <a:shade val="46275"/>
                  <a:invGamma/>
                </a:srgbClr>
              </a:gs>
            </a:gsLst>
            <a:lin ang="5400000" scaled="1"/>
          </a:gradFill>
          <a:ln w="12700">
            <a:solidFill>
              <a:schemeClr val="bg2"/>
            </a:solidFill>
            <a:miter lim="800000"/>
            <a:headEnd/>
            <a:tailEnd/>
          </a:ln>
          <a:effectLst>
            <a:outerShdw dist="107763" dir="2700000" algn="ctr" rotWithShape="0">
              <a:schemeClr val="bg2"/>
            </a:outerShdw>
          </a:effectLst>
        </p:spPr>
        <p:txBody>
          <a:bodyPr lIns="92075" tIns="46038" rIns="92075" bIns="46038">
            <a:spAutoFit/>
          </a:bodyPr>
          <a:lstStyle/>
          <a:p>
            <a:pPr algn="ctr" defTabSz="177800" eaLnBrk="0" fontAlgn="base" hangingPunct="0">
              <a:spcBef>
                <a:spcPct val="10000"/>
              </a:spcBef>
              <a:spcAft>
                <a:spcPct val="0"/>
              </a:spcAft>
            </a:pPr>
            <a:r>
              <a:rPr lang="en-US" sz="2800" b="1" dirty="0">
                <a:solidFill>
                  <a:srgbClr val="FCFEB9"/>
                </a:solidFill>
                <a:effectLst>
                  <a:outerShdw blurRad="38100" dist="38100" dir="2700000" algn="tl">
                    <a:srgbClr val="000000"/>
                  </a:outerShdw>
                </a:effectLst>
                <a:cs typeface="Arial" charset="0"/>
              </a:rPr>
              <a:t>  </a:t>
            </a:r>
            <a:r>
              <a:rPr lang="en-US" sz="2800" b="1" dirty="0">
                <a:solidFill>
                  <a:srgbClr val="FFFFFF"/>
                </a:solidFill>
                <a:effectLst>
                  <a:outerShdw blurRad="38100" dist="38100" dir="2700000" algn="tl">
                    <a:srgbClr val="000000"/>
                  </a:outerShdw>
                </a:effectLst>
                <a:cs typeface="Arial" charset="0"/>
              </a:rPr>
              <a:t>Task / Technical</a:t>
            </a:r>
            <a:endParaRPr lang="en-US" sz="2000" b="1" dirty="0">
              <a:solidFill>
                <a:srgbClr val="FFFFFF"/>
              </a:solidFill>
              <a:effectLst>
                <a:outerShdw blurRad="38100" dist="38100" dir="2700000" algn="tl">
                  <a:srgbClr val="000000"/>
                </a:outerShdw>
              </a:effectLst>
              <a:cs typeface="Arial" charset="0"/>
            </a:endParaRPr>
          </a:p>
          <a:p>
            <a:pPr algn="ctr" defTabSz="177800" eaLnBrk="0" fontAlgn="base" hangingPunct="0">
              <a:spcBef>
                <a:spcPct val="10000"/>
              </a:spcBef>
              <a:spcAft>
                <a:spcPct val="0"/>
              </a:spcAft>
            </a:pPr>
            <a:r>
              <a:rPr lang="en-US" b="1" dirty="0">
                <a:solidFill>
                  <a:srgbClr val="FFFFFF"/>
                </a:solidFill>
                <a:effectLst>
                  <a:outerShdw blurRad="38100" dist="38100" dir="2700000" algn="tl">
                    <a:srgbClr val="000000"/>
                  </a:outerShdw>
                </a:effectLst>
                <a:cs typeface="Arial" charset="0"/>
              </a:rPr>
              <a:t>Skills, Abilities, and Behaviors</a:t>
            </a:r>
          </a:p>
          <a:p>
            <a:pPr defTabSz="177800" eaLnBrk="0" fontAlgn="base" hangingPunct="0">
              <a:spcBef>
                <a:spcPct val="10000"/>
              </a:spcBef>
              <a:spcAft>
                <a:spcPct val="0"/>
              </a:spcAft>
            </a:pPr>
            <a:r>
              <a:rPr lang="en-US" sz="1200" b="1" dirty="0">
                <a:solidFill>
                  <a:srgbClr val="FFFFFF"/>
                </a:solidFill>
                <a:effectLst>
                  <a:outerShdw blurRad="38100" dist="38100" dir="2700000" algn="tl">
                    <a:srgbClr val="000000"/>
                  </a:outerShdw>
                </a:effectLst>
                <a:cs typeface="Arial" charset="0"/>
              </a:rPr>
              <a:t>continuously broaden and deepen task / technical skills and abilities</a:t>
            </a:r>
          </a:p>
        </p:txBody>
      </p:sp>
      <p:sp>
        <p:nvSpPr>
          <p:cNvPr id="18461" name="Line 29"/>
          <p:cNvSpPr>
            <a:spLocks noChangeShapeType="1"/>
          </p:cNvSpPr>
          <p:nvPr/>
        </p:nvSpPr>
        <p:spPr bwMode="auto">
          <a:xfrm flipV="1">
            <a:off x="3048000" y="3790950"/>
            <a:ext cx="1295400" cy="1905000"/>
          </a:xfrm>
          <a:prstGeom prst="line">
            <a:avLst/>
          </a:prstGeom>
          <a:noFill/>
          <a:ln w="38100">
            <a:solidFill>
              <a:schemeClr val="bg1"/>
            </a:solidFill>
            <a:round/>
            <a:headEnd/>
            <a:tailEnd type="stealth" w="lg" len="lg"/>
          </a:ln>
          <a:effectLst>
            <a:outerShdw dist="38100" algn="ctr" rotWithShape="0">
              <a:schemeClr val="tx1"/>
            </a:outerShdw>
          </a:effectLst>
        </p:spPr>
        <p:txBody>
          <a:bodyPr/>
          <a:lstStyle/>
          <a:p>
            <a:pPr fontAlgn="base">
              <a:spcBef>
                <a:spcPct val="0"/>
              </a:spcBef>
              <a:spcAft>
                <a:spcPct val="0"/>
              </a:spcAft>
            </a:pPr>
            <a:endParaRPr lang="en-US" dirty="0">
              <a:solidFill>
                <a:srgbClr val="000000"/>
              </a:solidFill>
              <a:cs typeface="Arial" charset="0"/>
            </a:endParaRPr>
          </a:p>
        </p:txBody>
      </p:sp>
      <p:sp>
        <p:nvSpPr>
          <p:cNvPr id="18462" name="Rectangle 30"/>
          <p:cNvSpPr>
            <a:spLocks noGrp="1" noChangeArrowheads="1"/>
          </p:cNvSpPr>
          <p:nvPr>
            <p:ph type="title"/>
          </p:nvPr>
        </p:nvSpPr>
        <p:spPr>
          <a:xfrm>
            <a:off x="0" y="1325636"/>
            <a:ext cx="9142413" cy="447675"/>
          </a:xfrm>
          <a:noFill/>
          <a:ln/>
          <a:effectLst>
            <a:outerShdw dist="25400" dir="2700000" algn="ctr" rotWithShape="0">
              <a:schemeClr val="bg1">
                <a:lumMod val="85000"/>
              </a:schemeClr>
            </a:outerShdw>
          </a:effectLst>
        </p:spPr>
        <p:txBody>
          <a:bodyPr lIns="92075" tIns="46038" rIns="92075" bIns="46038"/>
          <a:lstStyle/>
          <a:p>
            <a:r>
              <a:rPr lang="en-US" sz="2400" b="1" i="1" dirty="0" smtClean="0">
                <a:solidFill>
                  <a:schemeClr val="tx1"/>
                </a:solidFill>
                <a:effectLst>
                  <a:outerShdw blurRad="38100" dist="38100" dir="2700000" algn="tl">
                    <a:srgbClr val="C0C0C0"/>
                  </a:outerShdw>
                </a:effectLst>
              </a:rPr>
              <a:t>“WORK” IS HOLISTIC IN THE NETWORKED TALENT MODEL</a:t>
            </a:r>
            <a:endParaRPr lang="en-US" sz="2400" b="1" i="1" dirty="0">
              <a:solidFill>
                <a:schemeClr val="tx1"/>
              </a:solidFill>
              <a:effectLst>
                <a:outerShdw blurRad="38100" dist="38100" dir="2700000" algn="tl">
                  <a:srgbClr val="C0C0C0"/>
                </a:outerShdw>
              </a:effectLst>
            </a:endParaRPr>
          </a:p>
        </p:txBody>
      </p:sp>
      <p:grpSp>
        <p:nvGrpSpPr>
          <p:cNvPr id="22" name="Group 21"/>
          <p:cNvGrpSpPr/>
          <p:nvPr/>
        </p:nvGrpSpPr>
        <p:grpSpPr>
          <a:xfrm>
            <a:off x="1143000" y="1000125"/>
            <a:ext cx="7467600" cy="295275"/>
            <a:chOff x="1143000" y="1000125"/>
            <a:chExt cx="7467600" cy="295275"/>
          </a:xfrm>
        </p:grpSpPr>
        <p:sp>
          <p:nvSpPr>
            <p:cNvPr id="23" name="Rectangle 4"/>
            <p:cNvSpPr>
              <a:spLocks noChangeArrowheads="1"/>
            </p:cNvSpPr>
            <p:nvPr/>
          </p:nvSpPr>
          <p:spPr bwMode="auto">
            <a:xfrm>
              <a:off x="1163638" y="1000125"/>
              <a:ext cx="7446962" cy="295275"/>
            </a:xfrm>
            <a:prstGeom prst="rect">
              <a:avLst/>
            </a:prstGeom>
            <a:gradFill rotWithShape="1">
              <a:gsLst>
                <a:gs pos="0">
                  <a:schemeClr val="accent2">
                    <a:gamma/>
                    <a:shade val="46275"/>
                    <a:invGamma/>
                  </a:schemeClr>
                </a:gs>
                <a:gs pos="100000">
                  <a:schemeClr val="accent2"/>
                </a:gs>
              </a:gsLst>
              <a:lin ang="0" scaled="1"/>
            </a:gradFill>
            <a:ln w="12700">
              <a:solidFill>
                <a:schemeClr val="tx1"/>
              </a:solidFill>
              <a:miter lim="800000"/>
              <a:headEnd/>
              <a:tailEnd/>
            </a:ln>
            <a:effectLst/>
          </p:spPr>
          <p:txBody>
            <a:bodyPr wrap="none" anchor="ctr"/>
            <a:lstStyle/>
            <a:p>
              <a:pPr fontAlgn="base">
                <a:spcBef>
                  <a:spcPct val="0"/>
                </a:spcBef>
                <a:spcAft>
                  <a:spcPct val="0"/>
                </a:spcAft>
                <a:defRPr/>
              </a:pPr>
              <a:endParaRPr lang="en-US">
                <a:solidFill>
                  <a:srgbClr val="000000"/>
                </a:solidFill>
                <a:cs typeface="Arial" charset="0"/>
              </a:endParaRPr>
            </a:p>
          </p:txBody>
        </p:sp>
        <p:sp>
          <p:nvSpPr>
            <p:cNvPr id="24" name="Rectangle 5"/>
            <p:cNvSpPr>
              <a:spLocks noChangeArrowheads="1"/>
            </p:cNvSpPr>
            <p:nvPr/>
          </p:nvSpPr>
          <p:spPr bwMode="auto">
            <a:xfrm>
              <a:off x="1143000" y="1009650"/>
              <a:ext cx="6705600" cy="274434"/>
            </a:xfrm>
            <a:prstGeom prst="rect">
              <a:avLst/>
            </a:prstGeom>
            <a:noFill/>
            <a:ln w="12700">
              <a:noFill/>
              <a:miter lim="800000"/>
              <a:headEnd/>
              <a:tailEnd/>
            </a:ln>
            <a:effectLst/>
          </p:spPr>
          <p:txBody>
            <a:bodyPr lIns="90487" tIns="44450" rIns="90487" bIns="44450">
              <a:spAutoFit/>
            </a:bodyPr>
            <a:lstStyle/>
            <a:p>
              <a:pPr eaLnBrk="0" fontAlgn="base" hangingPunct="0">
                <a:spcBef>
                  <a:spcPct val="0"/>
                </a:spcBef>
                <a:spcAft>
                  <a:spcPct val="0"/>
                </a:spcAft>
                <a:defRPr/>
              </a:pPr>
              <a:r>
                <a:rPr lang="en-US" sz="1200" b="1" dirty="0">
                  <a:solidFill>
                    <a:srgbClr val="FFFFFF"/>
                  </a:solidFill>
                  <a:effectLst>
                    <a:outerShdw blurRad="38100" dist="38100" dir="2700000" algn="tl">
                      <a:srgbClr val="C0C0C0"/>
                    </a:outerShdw>
                  </a:effectLst>
                  <a:cs typeface="Arial" charset="0"/>
                </a:rPr>
                <a:t>Commonwealth Centers for High-Performance Organizations</a:t>
              </a:r>
            </a:p>
          </p:txBody>
        </p:sp>
      </p:grpSp>
      <p:pic>
        <p:nvPicPr>
          <p:cNvPr id="26" name="Picture 6"/>
          <p:cNvPicPr>
            <a:picLocks noChangeAspect="1" noChangeArrowheads="1"/>
          </p:cNvPicPr>
          <p:nvPr/>
        </p:nvPicPr>
        <p:blipFill>
          <a:blip r:embed="rId10" cstate="print"/>
          <a:srcRect/>
          <a:stretch>
            <a:fillRect/>
          </a:stretch>
        </p:blipFill>
        <p:spPr bwMode="auto">
          <a:xfrm>
            <a:off x="276225" y="228600"/>
            <a:ext cx="790575" cy="819150"/>
          </a:xfrm>
          <a:prstGeom prst="rect">
            <a:avLst/>
          </a:prstGeom>
          <a:noFill/>
        </p:spPr>
      </p:pic>
      <p:sp>
        <p:nvSpPr>
          <p:cNvPr id="27" name="Rectangle 16"/>
          <p:cNvSpPr>
            <a:spLocks noChangeArrowheads="1"/>
          </p:cNvSpPr>
          <p:nvPr/>
        </p:nvSpPr>
        <p:spPr bwMode="auto">
          <a:xfrm>
            <a:off x="1066800" y="152400"/>
            <a:ext cx="7618413" cy="695325"/>
          </a:xfrm>
          <a:prstGeom prst="rect">
            <a:avLst/>
          </a:prstGeom>
          <a:noFill/>
          <a:ln w="9525">
            <a:noFill/>
            <a:miter lim="800000"/>
            <a:headEnd/>
            <a:tailEnd/>
          </a:ln>
          <a:effectLst>
            <a:outerShdw dist="35921" dir="2700000" algn="ctr" rotWithShape="0">
              <a:srgbClr val="000000"/>
            </a:outerShdw>
          </a:effectLst>
        </p:spPr>
        <p:txBody>
          <a:bodyPr lIns="92075" tIns="46038" rIns="92075" bIns="46038" anchor="ctr"/>
          <a:lstStyle/>
          <a:p>
            <a:pPr algn="ctr" eaLnBrk="0" fontAlgn="base" hangingPunct="0">
              <a:spcBef>
                <a:spcPct val="0"/>
              </a:spcBef>
              <a:spcAft>
                <a:spcPct val="0"/>
              </a:spcAft>
              <a:defRPr/>
            </a:pPr>
            <a:r>
              <a:rPr lang="en-US" sz="2800" b="1" dirty="0">
                <a:solidFill>
                  <a:srgbClr val="808080"/>
                </a:solidFill>
                <a:effectLst>
                  <a:outerShdw blurRad="38100" dist="38100" dir="2700000" algn="tl">
                    <a:srgbClr val="C0C0C0"/>
                  </a:outerShdw>
                </a:effectLst>
                <a:latin typeface="Times New Roman" pitchFamily="18" charset="0"/>
                <a:cs typeface="Arial" charset="0"/>
              </a:rPr>
              <a:t>THE NETWORKED TALENT MODEL and LEADERSHIP AT ALL LEVELS</a:t>
            </a:r>
            <a:endParaRPr lang="en-US" b="1" dirty="0">
              <a:solidFill>
                <a:srgbClr val="808080"/>
              </a:solidFill>
              <a:effectLst>
                <a:outerShdw blurRad="38100" dist="38100" dir="2700000" algn="tl">
                  <a:srgbClr val="C0C0C0"/>
                </a:outerShdw>
              </a:effectLst>
              <a:cs typeface="Arial" charset="0"/>
            </a:endParaRPr>
          </a:p>
        </p:txBody>
      </p:sp>
      <p:sp>
        <p:nvSpPr>
          <p:cNvPr id="28" name="Text Box 12"/>
          <p:cNvSpPr txBox="1">
            <a:spLocks noChangeArrowheads="1"/>
          </p:cNvSpPr>
          <p:nvPr/>
        </p:nvSpPr>
        <p:spPr bwMode="auto">
          <a:xfrm>
            <a:off x="2819400" y="6659563"/>
            <a:ext cx="6096000" cy="198437"/>
          </a:xfrm>
          <a:prstGeom prst="rect">
            <a:avLst/>
          </a:prstGeom>
          <a:noFill/>
          <a:ln w="12700">
            <a:noFill/>
            <a:miter lim="800000"/>
            <a:headEnd type="none" w="sm" len="sm"/>
            <a:tailEnd type="none" w="sm" len="sm"/>
          </a:ln>
          <a:effectLst/>
        </p:spPr>
        <p:txBody>
          <a:bodyPr>
            <a:spAutoFit/>
          </a:bodyPr>
          <a:lstStyle/>
          <a:p>
            <a:pPr algn="ctr" eaLnBrk="0" fontAlgn="base" hangingPunct="0">
              <a:spcBef>
                <a:spcPct val="50000"/>
              </a:spcBef>
              <a:spcAft>
                <a:spcPct val="0"/>
              </a:spcAft>
            </a:pPr>
            <a:r>
              <a:rPr lang="en-US" sz="700" dirty="0">
                <a:solidFill>
                  <a:srgbClr val="333399"/>
                </a:solidFill>
                <a:latin typeface="Times New Roman" pitchFamily="18" charset="0"/>
                <a:cs typeface="Arial" charset="0"/>
              </a:rPr>
              <a:t>© 1989-2012 Commonwealth Center for High-Performance Organizations, Inc. – permission to use for non-commercial purposes granted with citation</a:t>
            </a:r>
          </a:p>
        </p:txBody>
      </p:sp>
      <p:sp>
        <p:nvSpPr>
          <p:cNvPr id="25" name="Rectangle 52"/>
          <p:cNvSpPr>
            <a:spLocks noChangeArrowheads="1"/>
          </p:cNvSpPr>
          <p:nvPr/>
        </p:nvSpPr>
        <p:spPr bwMode="auto">
          <a:xfrm>
            <a:off x="8229600" y="19050"/>
            <a:ext cx="838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algn="r" eaLnBrk="0" fontAlgn="base" hangingPunct="0">
              <a:spcBef>
                <a:spcPct val="0"/>
              </a:spcBef>
              <a:spcAft>
                <a:spcPct val="0"/>
              </a:spcAft>
            </a:pPr>
            <a:r>
              <a:rPr lang="en-US" b="1" dirty="0">
                <a:solidFill>
                  <a:srgbClr val="808080"/>
                </a:solidFill>
                <a:latin typeface="Times New Roman" pitchFamily="18" charset="0"/>
                <a:cs typeface="Arial" charset="0"/>
              </a:rPr>
              <a:t>I-8</a:t>
            </a:r>
            <a:endParaRPr lang="en-US" sz="1400" dirty="0">
              <a:solidFill>
                <a:srgbClr val="808080"/>
              </a:solidFill>
              <a:latin typeface="Times New Roman" pitchFamily="18" charset="0"/>
              <a:cs typeface="Arial" charset="0"/>
            </a:endParaRPr>
          </a:p>
        </p:txBody>
      </p:sp>
    </p:spTree>
    <p:extLst>
      <p:ext uri="{BB962C8B-B14F-4D97-AF65-F5344CB8AC3E}">
        <p14:creationId xmlns:p14="http://schemas.microsoft.com/office/powerpoint/2010/main" val="4534854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915400" cy="1143000"/>
          </a:xfrm>
        </p:spPr>
        <p:txBody>
          <a:bodyPr>
            <a:noAutofit/>
          </a:bodyPr>
          <a:lstStyle/>
          <a:p>
            <a:pPr algn="ctr"/>
            <a:r>
              <a:rPr lang="en-US" sz="3900" dirty="0" smtClean="0">
                <a:solidFill>
                  <a:schemeClr val="tx1"/>
                </a:solidFill>
                <a:cs typeface="Arial" pitchFamily="34" charset="0"/>
              </a:rPr>
              <a:t>The HPO Diagnostic Change Model:</a:t>
            </a:r>
            <a:r>
              <a:rPr lang="en-US" sz="4000" dirty="0" smtClean="0">
                <a:solidFill>
                  <a:schemeClr val="tx1"/>
                </a:solidFill>
                <a:cs typeface="Arial" pitchFamily="34" charset="0"/>
              </a:rPr>
              <a:t/>
            </a:r>
            <a:br>
              <a:rPr lang="en-US" sz="4000" dirty="0" smtClean="0">
                <a:solidFill>
                  <a:schemeClr val="tx1"/>
                </a:solidFill>
                <a:cs typeface="Arial" pitchFamily="34" charset="0"/>
              </a:rPr>
            </a:br>
            <a:r>
              <a:rPr lang="en-US" sz="4000" dirty="0" smtClean="0">
                <a:solidFill>
                  <a:schemeClr val="tx1"/>
                </a:solidFill>
                <a:cs typeface="Arial" pitchFamily="34" charset="0"/>
              </a:rPr>
              <a:t> </a:t>
            </a:r>
            <a:r>
              <a:rPr lang="en-US" sz="3600" dirty="0" smtClean="0">
                <a:solidFill>
                  <a:schemeClr val="tx1"/>
                </a:solidFill>
                <a:cs typeface="Arial" pitchFamily="34" charset="0"/>
              </a:rPr>
              <a:t>7 Key Diagnostic Questions…</a:t>
            </a:r>
            <a:endParaRPr lang="en-US" sz="3600" dirty="0">
              <a:solidFill>
                <a:schemeClr val="tx1"/>
              </a:solidFill>
              <a:cs typeface="Arial" pitchFamily="34" charset="0"/>
            </a:endParaRPr>
          </a:p>
        </p:txBody>
      </p:sp>
      <p:sp>
        <p:nvSpPr>
          <p:cNvPr id="5" name="Content Placeholder 4"/>
          <p:cNvSpPr>
            <a:spLocks noGrp="1"/>
          </p:cNvSpPr>
          <p:nvPr>
            <p:ph idx="1"/>
          </p:nvPr>
        </p:nvSpPr>
        <p:spPr>
          <a:xfrm>
            <a:off x="228600" y="1905000"/>
            <a:ext cx="8458200" cy="4525962"/>
          </a:xfrm>
        </p:spPr>
        <p:txBody>
          <a:bodyPr/>
          <a:lstStyle/>
          <a:p>
            <a:pPr marL="628650" lvl="0" indent="-514350" eaLnBrk="1" fontAlgn="auto" hangingPunct="1">
              <a:spcBef>
                <a:spcPts val="600"/>
              </a:spcBef>
              <a:spcAft>
                <a:spcPts val="600"/>
              </a:spcAft>
              <a:buClr>
                <a:schemeClr val="accent2"/>
              </a:buClr>
              <a:buSzTx/>
              <a:buFont typeface="+mj-lt"/>
              <a:buAutoNum type="arabicPeriod"/>
              <a:defRPr/>
            </a:pPr>
            <a:r>
              <a:rPr lang="en-US" sz="2600" dirty="0" smtClean="0">
                <a:cs typeface="Arial" pitchFamily="34" charset="0"/>
              </a:rPr>
              <a:t>What is high performance for us?</a:t>
            </a:r>
          </a:p>
          <a:p>
            <a:pPr marL="628650" lvl="0" indent="-514350" eaLnBrk="1" fontAlgn="auto" hangingPunct="1">
              <a:spcBef>
                <a:spcPts val="600"/>
              </a:spcBef>
              <a:spcAft>
                <a:spcPts val="600"/>
              </a:spcAft>
              <a:buClr>
                <a:schemeClr val="accent2"/>
              </a:buClr>
              <a:buSzTx/>
              <a:buFont typeface="+mj-lt"/>
              <a:buAutoNum type="arabicPeriod"/>
              <a:defRPr/>
            </a:pPr>
            <a:r>
              <a:rPr lang="en-US" sz="2600" dirty="0" smtClean="0">
                <a:cs typeface="Arial" pitchFamily="34" charset="0"/>
              </a:rPr>
              <a:t>How would we know if we were high performing?</a:t>
            </a:r>
          </a:p>
          <a:p>
            <a:pPr marL="628650" lvl="0" indent="-514350" eaLnBrk="1" fontAlgn="auto" hangingPunct="1">
              <a:spcBef>
                <a:spcPts val="600"/>
              </a:spcBef>
              <a:spcAft>
                <a:spcPts val="600"/>
              </a:spcAft>
              <a:buClr>
                <a:schemeClr val="accent2"/>
              </a:buClr>
              <a:buSzTx/>
              <a:buFont typeface="+mj-lt"/>
              <a:buAutoNum type="arabicPeriod"/>
              <a:defRPr/>
            </a:pPr>
            <a:r>
              <a:rPr lang="en-US" sz="2600" dirty="0" smtClean="0">
                <a:cs typeface="Arial" pitchFamily="34" charset="0"/>
              </a:rPr>
              <a:t>According to whom are we high performing?</a:t>
            </a:r>
          </a:p>
          <a:p>
            <a:pPr marL="628650" lvl="0" indent="-514350" eaLnBrk="1" fontAlgn="auto" hangingPunct="1">
              <a:spcBef>
                <a:spcPts val="600"/>
              </a:spcBef>
              <a:spcAft>
                <a:spcPts val="600"/>
              </a:spcAft>
              <a:buClr>
                <a:schemeClr val="accent2"/>
              </a:buClr>
              <a:buSzTx/>
              <a:buFont typeface="+mj-lt"/>
              <a:buAutoNum type="arabicPeriod"/>
              <a:defRPr/>
            </a:pPr>
            <a:r>
              <a:rPr lang="en-US" sz="2600" dirty="0" smtClean="0">
                <a:cs typeface="Arial" pitchFamily="34" charset="0"/>
              </a:rPr>
              <a:t>Why do we need to be high performing?</a:t>
            </a:r>
          </a:p>
          <a:p>
            <a:pPr marL="628650" lvl="0" indent="-514350" eaLnBrk="1" fontAlgn="auto" hangingPunct="1">
              <a:spcBef>
                <a:spcPts val="600"/>
              </a:spcBef>
              <a:spcAft>
                <a:spcPts val="600"/>
              </a:spcAft>
              <a:buClr>
                <a:schemeClr val="accent2"/>
              </a:buClr>
              <a:buSzTx/>
              <a:buFont typeface="+mj-lt"/>
              <a:buAutoNum type="arabicPeriod"/>
              <a:defRPr/>
            </a:pPr>
            <a:r>
              <a:rPr lang="en-US" sz="2600" dirty="0" smtClean="0">
                <a:cs typeface="Arial" pitchFamily="34" charset="0"/>
              </a:rPr>
              <a:t>Are we delivering the right what?</a:t>
            </a:r>
          </a:p>
          <a:p>
            <a:pPr marL="628650" lvl="0" indent="-514350" eaLnBrk="1" fontAlgn="auto" hangingPunct="1">
              <a:spcBef>
                <a:spcPts val="600"/>
              </a:spcBef>
              <a:spcAft>
                <a:spcPts val="600"/>
              </a:spcAft>
              <a:buClr>
                <a:schemeClr val="accent2"/>
              </a:buClr>
              <a:buSzTx/>
              <a:buFont typeface="+mj-lt"/>
              <a:buAutoNum type="arabicPeriod"/>
              <a:defRPr/>
            </a:pPr>
            <a:r>
              <a:rPr lang="en-US" sz="2600" dirty="0" smtClean="0">
                <a:cs typeface="Arial" pitchFamily="34" charset="0"/>
              </a:rPr>
              <a:t>How good are we at delivering our services?</a:t>
            </a:r>
          </a:p>
          <a:p>
            <a:pPr marL="628650" lvl="0" indent="-514350" eaLnBrk="1" fontAlgn="auto" hangingPunct="1">
              <a:spcBef>
                <a:spcPts val="600"/>
              </a:spcBef>
              <a:spcAft>
                <a:spcPts val="600"/>
              </a:spcAft>
              <a:buClr>
                <a:schemeClr val="accent2"/>
              </a:buClr>
              <a:buSzTx/>
              <a:buFont typeface="+mj-lt"/>
              <a:buAutoNum type="arabicPeriod"/>
              <a:defRPr/>
            </a:pPr>
            <a:r>
              <a:rPr lang="en-US" sz="2600" dirty="0" smtClean="0">
                <a:cs typeface="Arial" pitchFamily="34" charset="0"/>
              </a:rPr>
              <a:t>How will we treat each other and our customers?</a:t>
            </a:r>
          </a:p>
          <a:p>
            <a:endParaRPr lang="en-US" dirty="0">
              <a:latin typeface="Arial" pitchFamily="34" charset="0"/>
              <a:cs typeface="Arial" pitchFamily="34" charset="0"/>
            </a:endParaRPr>
          </a:p>
        </p:txBody>
      </p:sp>
      <p:sp>
        <p:nvSpPr>
          <p:cNvPr id="3" name="Rectangle 2"/>
          <p:cNvSpPr/>
          <p:nvPr/>
        </p:nvSpPr>
        <p:spPr>
          <a:xfrm>
            <a:off x="2138314" y="6375484"/>
            <a:ext cx="4878259" cy="253916"/>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smtClean="0">
                <a:ln>
                  <a:noFill/>
                </a:ln>
                <a:effectLst/>
                <a:uLnTx/>
                <a:uFillTx/>
              </a:rPr>
              <a:t>Source:  Commonwealth Center for High-Performance Organizations, Inc.</a:t>
            </a:r>
            <a:endParaRPr kumimoji="0" lang="en-US" sz="1050" b="1" i="0" u="none" strike="noStrike" kern="0" cap="none" spc="0" normalizeH="0" baseline="0" noProof="0" dirty="0">
              <a:ln>
                <a:noFill/>
              </a:ln>
              <a:effectLst/>
              <a:uLnTx/>
              <a:uFillTx/>
            </a:endParaRPr>
          </a:p>
        </p:txBody>
      </p:sp>
      <p:pic>
        <p:nvPicPr>
          <p:cNvPr id="143362" name="Picture 2" descr="C:\Users\chilvert\AppData\Local\Microsoft\Windows\Temporary Internet Files\Content.IE5\VU5Q5HWK\MC90038977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48600" y="919827"/>
            <a:ext cx="1143000" cy="235677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8686800" y="6477000"/>
            <a:ext cx="457200" cy="228600"/>
          </a:xfrm>
          <a:prstGeom prst="rect">
            <a:avLst/>
          </a:prstGeom>
          <a:noFill/>
          <a:ln w="38100">
            <a:noFill/>
          </a:ln>
        </p:spPr>
        <p:txBody>
          <a:bodyPr vert="horz" wrap="square" lIns="91440" tIns="45720" rIns="91440" bIns="45720" rtlCol="0" anchor="ctr">
            <a:noAutofit/>
          </a:bodyPr>
          <a:lstStyle/>
          <a:p>
            <a:pPr algn="ctr" fontAlgn="auto">
              <a:spcAft>
                <a:spcPts val="0"/>
              </a:spcAft>
            </a:pPr>
            <a:r>
              <a:rPr lang="en-US" sz="1400" b="1" dirty="0" smtClean="0">
                <a:solidFill>
                  <a:prstClr val="black"/>
                </a:solidFill>
                <a:latin typeface="Comic Sans MS" pitchFamily="66" charset="0"/>
              </a:rPr>
              <a:t>67</a:t>
            </a:r>
            <a:endParaRPr lang="en-US" sz="1400" b="1" dirty="0">
              <a:solidFill>
                <a:prstClr val="black"/>
              </a:solidFill>
              <a:latin typeface="Comic Sans MS" pitchFamily="66" charset="0"/>
            </a:endParaRPr>
          </a:p>
        </p:txBody>
      </p:sp>
    </p:spTree>
    <p:extLst>
      <p:ext uri="{BB962C8B-B14F-4D97-AF65-F5344CB8AC3E}">
        <p14:creationId xmlns:p14="http://schemas.microsoft.com/office/powerpoint/2010/main" val="19317379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3200400" y="3352800"/>
            <a:ext cx="3200400" cy="3124200"/>
          </a:xfrm>
          <a:prstGeom prst="ellipse">
            <a:avLst/>
          </a:prstGeom>
          <a:solidFill>
            <a:srgbClr val="FFDE7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latin typeface="Arial" pitchFamily="34" charset="0"/>
              <a:cs typeface="Arial" pitchFamily="34" charset="0"/>
            </a:endParaRPr>
          </a:p>
        </p:txBody>
      </p:sp>
      <p:sp>
        <p:nvSpPr>
          <p:cNvPr id="6" name="Oval 5"/>
          <p:cNvSpPr/>
          <p:nvPr/>
        </p:nvSpPr>
        <p:spPr>
          <a:xfrm>
            <a:off x="2133600" y="1905000"/>
            <a:ext cx="3200400" cy="3124200"/>
          </a:xfrm>
          <a:prstGeom prst="ellipse">
            <a:avLst/>
          </a:prstGeom>
          <a:solidFill>
            <a:schemeClr val="accent2">
              <a:lumMod val="60000"/>
              <a:lumOff val="40000"/>
              <a:alpha val="40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latin typeface="Arial" pitchFamily="34" charset="0"/>
              <a:cs typeface="Arial" pitchFamily="34" charset="0"/>
            </a:endParaRPr>
          </a:p>
        </p:txBody>
      </p:sp>
      <p:sp>
        <p:nvSpPr>
          <p:cNvPr id="7" name="Oval 6"/>
          <p:cNvSpPr/>
          <p:nvPr/>
        </p:nvSpPr>
        <p:spPr>
          <a:xfrm>
            <a:off x="4114800" y="1828800"/>
            <a:ext cx="3200400" cy="3124200"/>
          </a:xfrm>
          <a:prstGeom prst="ellipse">
            <a:avLst/>
          </a:prstGeom>
          <a:solidFill>
            <a:srgbClr val="92D050">
              <a:alpha val="40000"/>
            </a:srgb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latin typeface="Arial" pitchFamily="34" charset="0"/>
              <a:cs typeface="Arial" pitchFamily="34" charset="0"/>
            </a:endParaRPr>
          </a:p>
        </p:txBody>
      </p:sp>
      <p:sp>
        <p:nvSpPr>
          <p:cNvPr id="144388" name="Text Box 7"/>
          <p:cNvSpPr txBox="1">
            <a:spLocks noChangeArrowheads="1"/>
          </p:cNvSpPr>
          <p:nvPr/>
        </p:nvSpPr>
        <p:spPr bwMode="auto">
          <a:xfrm>
            <a:off x="2057400" y="2159675"/>
            <a:ext cx="2590800" cy="2031325"/>
          </a:xfrm>
          <a:prstGeom prst="rect">
            <a:avLst/>
          </a:prstGeom>
          <a:noFill/>
          <a:ln w="9525">
            <a:noFill/>
            <a:miter lim="800000"/>
            <a:headEnd/>
            <a:tailEnd/>
          </a:ln>
        </p:spPr>
        <p:txBody>
          <a:bodyPr wrap="square" anchor="ctr">
            <a:spAutoFit/>
          </a:bodyPr>
          <a:lstStyle/>
          <a:p>
            <a:pPr algn="ctr" fontAlgn="base">
              <a:spcAft>
                <a:spcPct val="0"/>
              </a:spcAft>
            </a:pPr>
            <a:r>
              <a:rPr lang="en-US" dirty="0">
                <a:solidFill>
                  <a:prstClr val="black"/>
                </a:solidFill>
                <a:cs typeface="Arial" charset="0"/>
              </a:rPr>
              <a:t>Appropriate </a:t>
            </a:r>
          </a:p>
          <a:p>
            <a:pPr algn="ctr" fontAlgn="base">
              <a:spcAft>
                <a:spcPct val="0"/>
              </a:spcAft>
            </a:pPr>
            <a:r>
              <a:rPr lang="en-US" b="1" u="sng" dirty="0">
                <a:solidFill>
                  <a:prstClr val="black"/>
                </a:solidFill>
                <a:cs typeface="Arial" charset="0"/>
              </a:rPr>
              <a:t>Product</a:t>
            </a:r>
            <a:br>
              <a:rPr lang="en-US" b="1" u="sng" dirty="0">
                <a:solidFill>
                  <a:prstClr val="black"/>
                </a:solidFill>
                <a:cs typeface="Arial" charset="0"/>
              </a:rPr>
            </a:br>
            <a:r>
              <a:rPr lang="en-US" b="1" u="sng" dirty="0">
                <a:solidFill>
                  <a:prstClr val="black"/>
                </a:solidFill>
                <a:cs typeface="Arial" charset="0"/>
              </a:rPr>
              <a:t>and Service</a:t>
            </a:r>
            <a:br>
              <a:rPr lang="en-US" b="1" u="sng" dirty="0">
                <a:solidFill>
                  <a:prstClr val="black"/>
                </a:solidFill>
                <a:cs typeface="Arial" charset="0"/>
              </a:rPr>
            </a:br>
            <a:r>
              <a:rPr lang="en-US" b="1" u="sng" dirty="0">
                <a:solidFill>
                  <a:prstClr val="black"/>
                </a:solidFill>
                <a:cs typeface="Arial" charset="0"/>
              </a:rPr>
              <a:t>Quality</a:t>
            </a:r>
            <a:r>
              <a:rPr lang="en-US" b="1" dirty="0">
                <a:solidFill>
                  <a:prstClr val="black"/>
                </a:solidFill>
                <a:cs typeface="Arial" charset="0"/>
              </a:rPr>
              <a:t> </a:t>
            </a:r>
            <a:r>
              <a:rPr lang="en-US" dirty="0">
                <a:solidFill>
                  <a:prstClr val="black"/>
                </a:solidFill>
                <a:cs typeface="Arial" charset="0"/>
              </a:rPr>
              <a:t> with Excellent</a:t>
            </a:r>
            <a:r>
              <a:rPr lang="en-US" b="1" dirty="0">
                <a:solidFill>
                  <a:prstClr val="black"/>
                </a:solidFill>
                <a:cs typeface="Arial" charset="0"/>
              </a:rPr>
              <a:t>      Execution</a:t>
            </a:r>
            <a:r>
              <a:rPr lang="en-US" b="1" u="sng" dirty="0">
                <a:solidFill>
                  <a:prstClr val="black"/>
                </a:solidFill>
                <a:cs typeface="Arial" charset="0"/>
              </a:rPr>
              <a:t> </a:t>
            </a:r>
          </a:p>
          <a:p>
            <a:pPr algn="ctr" fontAlgn="base">
              <a:spcAft>
                <a:spcPct val="0"/>
              </a:spcAft>
            </a:pPr>
            <a:r>
              <a:rPr lang="en-US" b="1" u="sng" dirty="0">
                <a:solidFill>
                  <a:prstClr val="black"/>
                </a:solidFill>
                <a:cs typeface="Arial" charset="0"/>
              </a:rPr>
              <a:t>Quality</a:t>
            </a:r>
          </a:p>
        </p:txBody>
      </p:sp>
      <p:sp>
        <p:nvSpPr>
          <p:cNvPr id="144389" name="Text Box 8"/>
          <p:cNvSpPr txBox="1">
            <a:spLocks noChangeArrowheads="1"/>
          </p:cNvSpPr>
          <p:nvPr/>
        </p:nvSpPr>
        <p:spPr bwMode="auto">
          <a:xfrm>
            <a:off x="5029200" y="2209800"/>
            <a:ext cx="2084152" cy="1200329"/>
          </a:xfrm>
          <a:prstGeom prst="rect">
            <a:avLst/>
          </a:prstGeom>
          <a:noFill/>
          <a:ln w="9525">
            <a:noFill/>
            <a:miter lim="800000"/>
            <a:headEnd/>
            <a:tailEnd/>
          </a:ln>
        </p:spPr>
        <p:txBody>
          <a:bodyPr wrap="square">
            <a:spAutoFit/>
          </a:bodyPr>
          <a:lstStyle/>
          <a:p>
            <a:pPr algn="ctr" fontAlgn="base">
              <a:spcBef>
                <a:spcPct val="0"/>
              </a:spcBef>
              <a:spcAft>
                <a:spcPct val="0"/>
              </a:spcAft>
            </a:pPr>
            <a:r>
              <a:rPr lang="en-US" dirty="0">
                <a:solidFill>
                  <a:prstClr val="black"/>
                </a:solidFill>
                <a:cs typeface="Arial" charset="0"/>
              </a:rPr>
              <a:t>Outstanding</a:t>
            </a:r>
          </a:p>
          <a:p>
            <a:pPr algn="ctr" fontAlgn="base">
              <a:spcBef>
                <a:spcPct val="0"/>
              </a:spcBef>
              <a:spcAft>
                <a:spcPct val="0"/>
              </a:spcAft>
            </a:pPr>
            <a:r>
              <a:rPr lang="en-US" b="1" u="sng" dirty="0">
                <a:solidFill>
                  <a:prstClr val="black"/>
                </a:solidFill>
                <a:cs typeface="Arial" charset="0"/>
              </a:rPr>
              <a:t>Customer/</a:t>
            </a:r>
          </a:p>
          <a:p>
            <a:pPr algn="ctr" fontAlgn="base">
              <a:spcBef>
                <a:spcPct val="0"/>
              </a:spcBef>
              <a:spcAft>
                <a:spcPct val="0"/>
              </a:spcAft>
            </a:pPr>
            <a:r>
              <a:rPr lang="en-US" b="1" u="sng" dirty="0">
                <a:solidFill>
                  <a:prstClr val="black"/>
                </a:solidFill>
                <a:cs typeface="Arial" charset="0"/>
              </a:rPr>
              <a:t>Stakeholder</a:t>
            </a:r>
          </a:p>
          <a:p>
            <a:pPr algn="ctr" fontAlgn="base">
              <a:spcBef>
                <a:spcPct val="0"/>
              </a:spcBef>
              <a:spcAft>
                <a:spcPct val="0"/>
              </a:spcAft>
            </a:pPr>
            <a:r>
              <a:rPr lang="en-US" b="1" u="sng" dirty="0">
                <a:solidFill>
                  <a:prstClr val="black"/>
                </a:solidFill>
                <a:cs typeface="Arial" charset="0"/>
              </a:rPr>
              <a:t>Value</a:t>
            </a:r>
          </a:p>
        </p:txBody>
      </p:sp>
      <p:sp>
        <p:nvSpPr>
          <p:cNvPr id="144390" name="Text Box 3"/>
          <p:cNvSpPr txBox="1">
            <a:spLocks noChangeArrowheads="1"/>
          </p:cNvSpPr>
          <p:nvPr/>
        </p:nvSpPr>
        <p:spPr bwMode="auto">
          <a:xfrm>
            <a:off x="3886200" y="5105400"/>
            <a:ext cx="1905000" cy="923330"/>
          </a:xfrm>
          <a:prstGeom prst="rect">
            <a:avLst/>
          </a:prstGeom>
          <a:noFill/>
          <a:ln w="9525">
            <a:noFill/>
            <a:miter lim="800000"/>
            <a:headEnd/>
            <a:tailEnd/>
          </a:ln>
        </p:spPr>
        <p:txBody>
          <a:bodyPr wrap="square">
            <a:spAutoFit/>
          </a:bodyPr>
          <a:lstStyle/>
          <a:p>
            <a:pPr algn="ctr" fontAlgn="base">
              <a:spcBef>
                <a:spcPct val="50000"/>
              </a:spcBef>
              <a:spcAft>
                <a:spcPct val="0"/>
              </a:spcAft>
            </a:pPr>
            <a:r>
              <a:rPr lang="en-US" dirty="0">
                <a:solidFill>
                  <a:prstClr val="black"/>
                </a:solidFill>
                <a:cs typeface="Arial" charset="0"/>
              </a:rPr>
              <a:t>Sound</a:t>
            </a:r>
            <a:br>
              <a:rPr lang="en-US" dirty="0">
                <a:solidFill>
                  <a:prstClr val="black"/>
                </a:solidFill>
                <a:cs typeface="Arial" charset="0"/>
              </a:rPr>
            </a:br>
            <a:r>
              <a:rPr lang="en-US" b="1" u="sng" dirty="0">
                <a:solidFill>
                  <a:prstClr val="black"/>
                </a:solidFill>
                <a:cs typeface="Arial" charset="0"/>
              </a:rPr>
              <a:t>Financial</a:t>
            </a:r>
            <a:br>
              <a:rPr lang="en-US" b="1" u="sng" dirty="0">
                <a:solidFill>
                  <a:prstClr val="black"/>
                </a:solidFill>
                <a:cs typeface="Arial" charset="0"/>
              </a:rPr>
            </a:br>
            <a:r>
              <a:rPr lang="en-US" b="1" u="sng" dirty="0">
                <a:solidFill>
                  <a:prstClr val="black"/>
                </a:solidFill>
                <a:cs typeface="Arial" charset="0"/>
              </a:rPr>
              <a:t>Performance</a:t>
            </a:r>
            <a:endParaRPr lang="en-US" b="1" dirty="0">
              <a:solidFill>
                <a:prstClr val="black"/>
              </a:solidFill>
              <a:cs typeface="Arial" charset="0"/>
            </a:endParaRPr>
          </a:p>
        </p:txBody>
      </p:sp>
      <p:sp>
        <p:nvSpPr>
          <p:cNvPr id="144391" name="TextBox 7"/>
          <p:cNvSpPr txBox="1">
            <a:spLocks noChangeArrowheads="1"/>
          </p:cNvSpPr>
          <p:nvPr/>
        </p:nvSpPr>
        <p:spPr bwMode="auto">
          <a:xfrm>
            <a:off x="4038600" y="3352800"/>
            <a:ext cx="1447800" cy="646331"/>
          </a:xfrm>
          <a:prstGeom prst="rect">
            <a:avLst/>
          </a:prstGeom>
          <a:noFill/>
          <a:ln w="9525">
            <a:noFill/>
            <a:miter lim="800000"/>
            <a:headEnd/>
            <a:tailEnd/>
          </a:ln>
        </p:spPr>
        <p:txBody>
          <a:bodyPr wrap="square">
            <a:spAutoFit/>
          </a:bodyPr>
          <a:lstStyle/>
          <a:p>
            <a:pPr algn="ctr" fontAlgn="base">
              <a:spcBef>
                <a:spcPct val="0"/>
              </a:spcBef>
              <a:spcAft>
                <a:spcPct val="0"/>
              </a:spcAft>
            </a:pPr>
            <a:r>
              <a:rPr lang="en-US" sz="3600" b="1" dirty="0">
                <a:solidFill>
                  <a:srgbClr val="C00000"/>
                </a:solidFill>
                <a:cs typeface="Arial" charset="0"/>
              </a:rPr>
              <a:t>HPO</a:t>
            </a:r>
          </a:p>
        </p:txBody>
      </p:sp>
      <p:sp>
        <p:nvSpPr>
          <p:cNvPr id="144393" name="Text Box 6"/>
          <p:cNvSpPr txBox="1">
            <a:spLocks noChangeArrowheads="1"/>
          </p:cNvSpPr>
          <p:nvPr/>
        </p:nvSpPr>
        <p:spPr bwMode="auto">
          <a:xfrm>
            <a:off x="0" y="914400"/>
            <a:ext cx="9144000" cy="739754"/>
          </a:xfrm>
          <a:prstGeom prst="rect">
            <a:avLst/>
          </a:prstGeom>
          <a:noFill/>
          <a:ln w="9525">
            <a:noFill/>
            <a:miter lim="800000"/>
            <a:headEnd/>
            <a:tailEnd/>
          </a:ln>
        </p:spPr>
        <p:txBody>
          <a:bodyPr>
            <a:spAutoFit/>
          </a:bodyPr>
          <a:lstStyle/>
          <a:p>
            <a:pPr algn="ctr" fontAlgn="base">
              <a:lnSpc>
                <a:spcPct val="150000"/>
              </a:lnSpc>
              <a:spcBef>
                <a:spcPct val="50000"/>
              </a:spcBef>
              <a:spcAft>
                <a:spcPct val="0"/>
              </a:spcAft>
            </a:pPr>
            <a:r>
              <a:rPr lang="en-US" sz="3200" dirty="0">
                <a:solidFill>
                  <a:prstClr val="black"/>
                </a:solidFill>
                <a:latin typeface="Arial" charset="0"/>
                <a:ea typeface="Adobe Kaiti Std R"/>
                <a:cs typeface="Arial" charset="0"/>
              </a:rPr>
              <a:t>   </a:t>
            </a:r>
            <a:r>
              <a:rPr lang="en-US" sz="2600" dirty="0">
                <a:solidFill>
                  <a:prstClr val="black"/>
                </a:solidFill>
                <a:effectLst>
                  <a:outerShdw blurRad="38100" dist="38100" dir="2700000" algn="tl">
                    <a:srgbClr val="000000">
                      <a:alpha val="43137"/>
                    </a:srgbClr>
                  </a:outerShdw>
                </a:effectLst>
                <a:ea typeface="Adobe Kaiti Std R"/>
                <a:cs typeface="Arial" charset="0"/>
              </a:rPr>
              <a:t>The </a:t>
            </a:r>
            <a:r>
              <a:rPr lang="en-US" sz="2600" u="sng" dirty="0">
                <a:solidFill>
                  <a:prstClr val="black"/>
                </a:solidFill>
                <a:effectLst>
                  <a:outerShdw blurRad="38100" dist="38100" dir="2700000" algn="tl">
                    <a:srgbClr val="000000">
                      <a:alpha val="43137"/>
                    </a:srgbClr>
                  </a:outerShdw>
                </a:effectLst>
                <a:ea typeface="Adobe Kaiti Std R"/>
                <a:cs typeface="Arial" charset="0"/>
              </a:rPr>
              <a:t>simultaneous</a:t>
            </a:r>
            <a:r>
              <a:rPr lang="en-US" sz="2600" dirty="0">
                <a:solidFill>
                  <a:prstClr val="black"/>
                </a:solidFill>
                <a:effectLst>
                  <a:outerShdw blurRad="38100" dist="38100" dir="2700000" algn="tl">
                    <a:srgbClr val="000000">
                      <a:alpha val="43137"/>
                    </a:srgbClr>
                  </a:outerShdw>
                </a:effectLst>
                <a:ea typeface="Adobe Kaiti Std R"/>
                <a:cs typeface="Arial" charset="0"/>
              </a:rPr>
              <a:t> delivery of </a:t>
            </a:r>
          </a:p>
        </p:txBody>
      </p:sp>
      <p:sp>
        <p:nvSpPr>
          <p:cNvPr id="13" name="Rectangle 3"/>
          <p:cNvSpPr txBox="1">
            <a:spLocks noChangeArrowheads="1"/>
          </p:cNvSpPr>
          <p:nvPr/>
        </p:nvSpPr>
        <p:spPr>
          <a:xfrm>
            <a:off x="0" y="304800"/>
            <a:ext cx="9144000" cy="1295400"/>
          </a:xfrm>
          <a:prstGeom prst="rect">
            <a:avLst/>
          </a:prstGeom>
        </p:spPr>
        <p:txBody>
          <a:bodyPr/>
          <a:lstStyle/>
          <a:p>
            <a:pPr marL="54864" algn="ctr">
              <a:spcBef>
                <a:spcPct val="0"/>
              </a:spcBef>
              <a:defRPr/>
            </a:pPr>
            <a:r>
              <a:rPr lang="en-US" sz="4000" dirty="0">
                <a:solidFill>
                  <a:prstClr val="black"/>
                </a:solidFill>
                <a:effectLst>
                  <a:outerShdw blurRad="38100" dist="25500" dir="5400000" algn="tl" rotWithShape="0">
                    <a:srgbClr val="000000">
                      <a:satMod val="180000"/>
                      <a:alpha val="75000"/>
                    </a:srgbClr>
                  </a:outerShdw>
                </a:effectLst>
                <a:cs typeface="Arial" pitchFamily="34" charset="0"/>
              </a:rPr>
              <a:t>What is High Performance?</a:t>
            </a:r>
          </a:p>
        </p:txBody>
      </p:sp>
      <p:sp>
        <p:nvSpPr>
          <p:cNvPr id="12" name="Rectangle 11"/>
          <p:cNvSpPr/>
          <p:nvPr/>
        </p:nvSpPr>
        <p:spPr>
          <a:xfrm>
            <a:off x="2132871" y="6451684"/>
            <a:ext cx="4878259" cy="253916"/>
          </a:xfrm>
          <a:prstGeom prst="rect">
            <a:avLst/>
          </a:prstGeom>
        </p:spPr>
        <p:txBody>
          <a:bodyPr wrap="none">
            <a:spAutoFit/>
          </a:bodyPr>
          <a:lstStyle/>
          <a:p>
            <a:pPr algn="ctr">
              <a:defRPr/>
            </a:pPr>
            <a:r>
              <a:rPr lang="en-US" sz="1050" b="1" kern="0" dirty="0">
                <a:solidFill>
                  <a:prstClr val="black"/>
                </a:solidFill>
                <a:latin typeface="Arial" charset="0"/>
              </a:rPr>
              <a:t>Source:  Commonwealth Center for High-Performance Organizations, Inc.</a:t>
            </a:r>
          </a:p>
        </p:txBody>
      </p:sp>
      <p:sp>
        <p:nvSpPr>
          <p:cNvPr id="14" name="TextBox 13"/>
          <p:cNvSpPr txBox="1"/>
          <p:nvPr/>
        </p:nvSpPr>
        <p:spPr>
          <a:xfrm>
            <a:off x="8763000" y="6477000"/>
            <a:ext cx="381000" cy="304800"/>
          </a:xfrm>
          <a:prstGeom prst="rect">
            <a:avLst/>
          </a:prstGeom>
          <a:solidFill>
            <a:schemeClr val="bg1"/>
          </a:solidFill>
          <a:ln w="38100">
            <a:noFill/>
          </a:ln>
        </p:spPr>
        <p:txBody>
          <a:bodyPr vert="horz" wrap="square" lIns="91440" tIns="45720" rIns="91440" bIns="45720" rtlCol="0" anchor="ctr">
            <a:noAutofit/>
          </a:bodyPr>
          <a:lstStyle/>
          <a:p>
            <a:pPr algn="ctr">
              <a:spcBef>
                <a:spcPct val="0"/>
              </a:spcBef>
            </a:pPr>
            <a:r>
              <a:rPr lang="en-US" sz="1400" b="1" dirty="0">
                <a:solidFill>
                  <a:prstClr val="black"/>
                </a:solidFill>
                <a:latin typeface="Comic Sans MS" pitchFamily="66" charset="0"/>
              </a:rPr>
              <a:t>6</a:t>
            </a:r>
          </a:p>
        </p:txBody>
      </p:sp>
    </p:spTree>
    <p:extLst>
      <p:ext uri="{BB962C8B-B14F-4D97-AF65-F5344CB8AC3E}">
        <p14:creationId xmlns:p14="http://schemas.microsoft.com/office/powerpoint/2010/main" val="29236775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915400" cy="1143000"/>
          </a:xfrm>
        </p:spPr>
        <p:txBody>
          <a:bodyPr>
            <a:noAutofit/>
          </a:bodyPr>
          <a:lstStyle/>
          <a:p>
            <a:pPr algn="ctr"/>
            <a:r>
              <a:rPr lang="en-US" sz="3900" dirty="0" smtClean="0">
                <a:solidFill>
                  <a:schemeClr val="tx1"/>
                </a:solidFill>
                <a:cs typeface="Arial" pitchFamily="34" charset="0"/>
              </a:rPr>
              <a:t>The HPO Diagnostic Change Model:</a:t>
            </a:r>
            <a:r>
              <a:rPr lang="en-US" sz="4000" dirty="0" smtClean="0">
                <a:solidFill>
                  <a:schemeClr val="tx1"/>
                </a:solidFill>
                <a:cs typeface="Arial" pitchFamily="34" charset="0"/>
              </a:rPr>
              <a:t/>
            </a:r>
            <a:br>
              <a:rPr lang="en-US" sz="4000" dirty="0" smtClean="0">
                <a:solidFill>
                  <a:schemeClr val="tx1"/>
                </a:solidFill>
                <a:cs typeface="Arial" pitchFamily="34" charset="0"/>
              </a:rPr>
            </a:br>
            <a:r>
              <a:rPr lang="en-US" sz="4000" dirty="0" smtClean="0">
                <a:solidFill>
                  <a:schemeClr val="tx1"/>
                </a:solidFill>
                <a:cs typeface="Arial" pitchFamily="34" charset="0"/>
              </a:rPr>
              <a:t> </a:t>
            </a:r>
            <a:r>
              <a:rPr lang="en-US" sz="3600" dirty="0" smtClean="0">
                <a:solidFill>
                  <a:schemeClr val="tx1"/>
                </a:solidFill>
                <a:cs typeface="Arial" pitchFamily="34" charset="0"/>
              </a:rPr>
              <a:t>7 Key Diagnostic Questions…</a:t>
            </a:r>
            <a:endParaRPr lang="en-US" sz="3600" dirty="0">
              <a:solidFill>
                <a:schemeClr val="tx1"/>
              </a:solidFill>
              <a:cs typeface="Arial" pitchFamily="34" charset="0"/>
            </a:endParaRPr>
          </a:p>
        </p:txBody>
      </p:sp>
      <p:sp>
        <p:nvSpPr>
          <p:cNvPr id="5" name="Content Placeholder 4"/>
          <p:cNvSpPr>
            <a:spLocks noGrp="1"/>
          </p:cNvSpPr>
          <p:nvPr>
            <p:ph idx="1"/>
          </p:nvPr>
        </p:nvSpPr>
        <p:spPr>
          <a:xfrm>
            <a:off x="228600" y="1905000"/>
            <a:ext cx="8458200" cy="4525962"/>
          </a:xfrm>
        </p:spPr>
        <p:txBody>
          <a:bodyPr/>
          <a:lstStyle/>
          <a:p>
            <a:pPr marL="628650" lvl="0" indent="-514350" eaLnBrk="1" fontAlgn="auto" hangingPunct="1">
              <a:spcBef>
                <a:spcPts val="600"/>
              </a:spcBef>
              <a:spcAft>
                <a:spcPts val="600"/>
              </a:spcAft>
              <a:buClr>
                <a:schemeClr val="accent2"/>
              </a:buClr>
              <a:buSzTx/>
              <a:buFont typeface="+mj-lt"/>
              <a:buAutoNum type="arabicPeriod"/>
              <a:defRPr/>
            </a:pPr>
            <a:r>
              <a:rPr lang="en-US" sz="2600" dirty="0" smtClean="0">
                <a:cs typeface="Arial" pitchFamily="34" charset="0"/>
              </a:rPr>
              <a:t>What is high performance for us?</a:t>
            </a:r>
          </a:p>
          <a:p>
            <a:pPr marL="628650" lvl="0" indent="-514350" eaLnBrk="1" fontAlgn="auto" hangingPunct="1">
              <a:spcBef>
                <a:spcPts val="600"/>
              </a:spcBef>
              <a:spcAft>
                <a:spcPts val="600"/>
              </a:spcAft>
              <a:buClr>
                <a:schemeClr val="accent2"/>
              </a:buClr>
              <a:buSzTx/>
              <a:buFont typeface="+mj-lt"/>
              <a:buAutoNum type="arabicPeriod"/>
              <a:defRPr/>
            </a:pPr>
            <a:r>
              <a:rPr lang="en-US" sz="2600" dirty="0" smtClean="0">
                <a:cs typeface="Arial" pitchFamily="34" charset="0"/>
              </a:rPr>
              <a:t>How would we know if we were high performing?</a:t>
            </a:r>
          </a:p>
          <a:p>
            <a:pPr marL="628650" lvl="0" indent="-514350" eaLnBrk="1" fontAlgn="auto" hangingPunct="1">
              <a:spcBef>
                <a:spcPts val="600"/>
              </a:spcBef>
              <a:spcAft>
                <a:spcPts val="600"/>
              </a:spcAft>
              <a:buClr>
                <a:schemeClr val="accent2"/>
              </a:buClr>
              <a:buSzTx/>
              <a:buFont typeface="+mj-lt"/>
              <a:buAutoNum type="arabicPeriod"/>
              <a:defRPr/>
            </a:pPr>
            <a:r>
              <a:rPr lang="en-US" sz="2600" dirty="0" smtClean="0">
                <a:cs typeface="Arial" pitchFamily="34" charset="0"/>
              </a:rPr>
              <a:t>According to whom are we high performing?</a:t>
            </a:r>
          </a:p>
          <a:p>
            <a:pPr marL="628650" lvl="0" indent="-514350" eaLnBrk="1" fontAlgn="auto" hangingPunct="1">
              <a:spcBef>
                <a:spcPts val="600"/>
              </a:spcBef>
              <a:spcAft>
                <a:spcPts val="600"/>
              </a:spcAft>
              <a:buClr>
                <a:schemeClr val="accent2"/>
              </a:buClr>
              <a:buSzTx/>
              <a:buFont typeface="+mj-lt"/>
              <a:buAutoNum type="arabicPeriod"/>
              <a:defRPr/>
            </a:pPr>
            <a:r>
              <a:rPr lang="en-US" sz="2600" dirty="0" smtClean="0">
                <a:cs typeface="Arial" pitchFamily="34" charset="0"/>
              </a:rPr>
              <a:t>Why do we need to be high performing?</a:t>
            </a:r>
          </a:p>
          <a:p>
            <a:pPr marL="628650" lvl="0" indent="-514350" eaLnBrk="1" fontAlgn="auto" hangingPunct="1">
              <a:spcBef>
                <a:spcPts val="600"/>
              </a:spcBef>
              <a:spcAft>
                <a:spcPts val="600"/>
              </a:spcAft>
              <a:buClr>
                <a:schemeClr val="accent2"/>
              </a:buClr>
              <a:buSzTx/>
              <a:buFont typeface="+mj-lt"/>
              <a:buAutoNum type="arabicPeriod"/>
              <a:defRPr/>
            </a:pPr>
            <a:r>
              <a:rPr lang="en-US" sz="2600" dirty="0" smtClean="0">
                <a:cs typeface="Arial" pitchFamily="34" charset="0"/>
              </a:rPr>
              <a:t>Are we delivering the right what?</a:t>
            </a:r>
          </a:p>
          <a:p>
            <a:pPr marL="628650" lvl="0" indent="-514350" eaLnBrk="1" fontAlgn="auto" hangingPunct="1">
              <a:spcBef>
                <a:spcPts val="600"/>
              </a:spcBef>
              <a:spcAft>
                <a:spcPts val="600"/>
              </a:spcAft>
              <a:buClr>
                <a:schemeClr val="accent2"/>
              </a:buClr>
              <a:buSzTx/>
              <a:buFont typeface="+mj-lt"/>
              <a:buAutoNum type="arabicPeriod"/>
              <a:defRPr/>
            </a:pPr>
            <a:r>
              <a:rPr lang="en-US" sz="2600" dirty="0" smtClean="0">
                <a:cs typeface="Arial" pitchFamily="34" charset="0"/>
              </a:rPr>
              <a:t>How good are we at delivering our services?</a:t>
            </a:r>
          </a:p>
          <a:p>
            <a:pPr marL="628650" lvl="0" indent="-514350" eaLnBrk="1" fontAlgn="auto" hangingPunct="1">
              <a:spcBef>
                <a:spcPts val="600"/>
              </a:spcBef>
              <a:spcAft>
                <a:spcPts val="600"/>
              </a:spcAft>
              <a:buClr>
                <a:schemeClr val="accent2"/>
              </a:buClr>
              <a:buSzTx/>
              <a:buFont typeface="+mj-lt"/>
              <a:buAutoNum type="arabicPeriod"/>
              <a:defRPr/>
            </a:pPr>
            <a:r>
              <a:rPr lang="en-US" sz="2600" dirty="0" smtClean="0">
                <a:cs typeface="Arial" pitchFamily="34" charset="0"/>
              </a:rPr>
              <a:t>How will we treat each other and our customers?</a:t>
            </a:r>
          </a:p>
          <a:p>
            <a:endParaRPr lang="en-US" dirty="0">
              <a:latin typeface="Arial" pitchFamily="34" charset="0"/>
              <a:cs typeface="Arial" pitchFamily="34" charset="0"/>
            </a:endParaRPr>
          </a:p>
        </p:txBody>
      </p:sp>
      <p:sp>
        <p:nvSpPr>
          <p:cNvPr id="3" name="Rectangle 2"/>
          <p:cNvSpPr/>
          <p:nvPr/>
        </p:nvSpPr>
        <p:spPr>
          <a:xfrm>
            <a:off x="2138314" y="6375484"/>
            <a:ext cx="4878259" cy="253916"/>
          </a:xfrm>
          <a:prstGeom prst="rect">
            <a:avLst/>
          </a:prstGeom>
        </p:spPr>
        <p:txBody>
          <a:bodyPr wrap="none">
            <a:spAutoFit/>
          </a:bodyPr>
          <a:lstStyle/>
          <a:p>
            <a:pPr algn="ctr">
              <a:defRPr/>
            </a:pPr>
            <a:r>
              <a:rPr lang="en-US" sz="1050" b="1" kern="0" dirty="0" smtClean="0">
                <a:solidFill>
                  <a:srgbClr val="000000"/>
                </a:solidFill>
              </a:rPr>
              <a:t>Source:  Commonwealth Center for High-Performance Organizations, Inc.</a:t>
            </a:r>
            <a:endParaRPr lang="en-US" sz="1050" b="1" kern="0" dirty="0">
              <a:solidFill>
                <a:srgbClr val="000000"/>
              </a:solidFill>
            </a:endParaRPr>
          </a:p>
        </p:txBody>
      </p:sp>
      <p:pic>
        <p:nvPicPr>
          <p:cNvPr id="143362" name="Picture 2" descr="C:\Users\chilvert\AppData\Local\Microsoft\Windows\Temporary Internet Files\Content.IE5\VU5Q5HWK\MC90038977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48600" y="919827"/>
            <a:ext cx="1143000" cy="235677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8686800" y="6477000"/>
            <a:ext cx="457200" cy="228600"/>
          </a:xfrm>
          <a:prstGeom prst="rect">
            <a:avLst/>
          </a:prstGeom>
          <a:noFill/>
          <a:ln w="38100">
            <a:noFill/>
          </a:ln>
        </p:spPr>
        <p:txBody>
          <a:bodyPr vert="horz" wrap="square" lIns="91440" tIns="45720" rIns="91440" bIns="45720" rtlCol="0" anchor="ctr">
            <a:noAutofit/>
          </a:bodyPr>
          <a:lstStyle/>
          <a:p>
            <a:pPr algn="ctr"/>
            <a:r>
              <a:rPr lang="en-US" sz="1400" b="1" dirty="0" smtClean="0">
                <a:solidFill>
                  <a:prstClr val="black"/>
                </a:solidFill>
                <a:latin typeface="Comic Sans MS" pitchFamily="66" charset="0"/>
              </a:rPr>
              <a:t>67</a:t>
            </a:r>
            <a:endParaRPr lang="en-US" sz="1400" b="1" dirty="0">
              <a:solidFill>
                <a:prstClr val="black"/>
              </a:solidFill>
              <a:latin typeface="Comic Sans MS" pitchFamily="66" charset="0"/>
            </a:endParaRPr>
          </a:p>
        </p:txBody>
      </p:sp>
    </p:spTree>
    <p:extLst>
      <p:ext uri="{BB962C8B-B14F-4D97-AF65-F5344CB8AC3E}">
        <p14:creationId xmlns:p14="http://schemas.microsoft.com/office/powerpoint/2010/main" val="5739656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4050" name="Rectangle 2"/>
          <p:cNvSpPr>
            <a:spLocks noChangeArrowheads="1"/>
          </p:cNvSpPr>
          <p:nvPr/>
        </p:nvSpPr>
        <p:spPr bwMode="auto">
          <a:xfrm>
            <a:off x="1519451" y="1066800"/>
            <a:ext cx="6172200" cy="930127"/>
          </a:xfrm>
          <a:prstGeom prst="rect">
            <a:avLst/>
          </a:prstGeom>
          <a:noFill/>
          <a:ln w="12700">
            <a:noFill/>
            <a:miter lim="800000"/>
            <a:headEnd/>
            <a:tailEnd/>
          </a:ln>
          <a:effectLst>
            <a:outerShdw dist="35921" dir="2700000" algn="ctr" rotWithShape="0">
              <a:schemeClr val="bg2"/>
            </a:outerShdw>
          </a:effectLst>
        </p:spPr>
        <p:txBody>
          <a:bodyPr lIns="92075" tIns="46038" rIns="92075" bIns="46038">
            <a:spAutoFit/>
          </a:bodyPr>
          <a:lstStyle/>
          <a:p>
            <a:pPr algn="ctr" eaLnBrk="0" fontAlgn="base" hangingPunct="0">
              <a:lnSpc>
                <a:spcPct val="85000"/>
              </a:lnSpc>
              <a:spcBef>
                <a:spcPct val="0"/>
              </a:spcBef>
              <a:spcAft>
                <a:spcPct val="0"/>
              </a:spcAft>
              <a:defRPr/>
            </a:pPr>
            <a:r>
              <a:rPr lang="en-US" sz="3200" b="1" i="1" dirty="0">
                <a:solidFill>
                  <a:srgbClr val="000000"/>
                </a:solidFill>
                <a:effectLst>
                  <a:outerShdw blurRad="38100" dist="38100" dir="2700000" algn="tl">
                    <a:srgbClr val="C0C0C0"/>
                  </a:outerShdw>
                </a:effectLst>
              </a:rPr>
              <a:t>Seven Key Diagnostic Questions</a:t>
            </a:r>
          </a:p>
        </p:txBody>
      </p:sp>
      <p:sp>
        <p:nvSpPr>
          <p:cNvPr id="328726" name="Rectangle 22"/>
          <p:cNvSpPr>
            <a:spLocks noChangeArrowheads="1"/>
          </p:cNvSpPr>
          <p:nvPr/>
        </p:nvSpPr>
        <p:spPr bwMode="auto">
          <a:xfrm>
            <a:off x="4495800" y="1981200"/>
            <a:ext cx="1676400" cy="54927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marL="114300" indent="-114300" eaLnBrk="0" fontAlgn="base" hangingPunct="0">
              <a:lnSpc>
                <a:spcPct val="75000"/>
              </a:lnSpc>
              <a:spcBef>
                <a:spcPct val="0"/>
              </a:spcBef>
              <a:spcAft>
                <a:spcPct val="0"/>
              </a:spcAft>
            </a:pPr>
            <a:r>
              <a:rPr lang="en-US" sz="2000" b="1" dirty="0">
                <a:solidFill>
                  <a:srgbClr val="F57E4F"/>
                </a:solidFill>
                <a:latin typeface="Times New Roman" pitchFamily="18" charset="0"/>
              </a:rPr>
              <a:t>5. Right</a:t>
            </a:r>
          </a:p>
          <a:p>
            <a:pPr marL="114300" indent="-114300" eaLnBrk="0" fontAlgn="base" hangingPunct="0">
              <a:lnSpc>
                <a:spcPct val="75000"/>
              </a:lnSpc>
              <a:spcBef>
                <a:spcPct val="0"/>
              </a:spcBef>
              <a:spcAft>
                <a:spcPct val="0"/>
              </a:spcAft>
            </a:pPr>
            <a:r>
              <a:rPr lang="en-US" sz="2000" b="1" dirty="0">
                <a:solidFill>
                  <a:srgbClr val="F57E4F"/>
                </a:solidFill>
                <a:latin typeface="Times New Roman" pitchFamily="18" charset="0"/>
              </a:rPr>
              <a:t>    what?</a:t>
            </a:r>
          </a:p>
        </p:txBody>
      </p:sp>
      <p:sp>
        <p:nvSpPr>
          <p:cNvPr id="328727" name="Rectangle 23"/>
          <p:cNvSpPr>
            <a:spLocks noChangeArrowheads="1"/>
          </p:cNvSpPr>
          <p:nvPr/>
        </p:nvSpPr>
        <p:spPr bwMode="auto">
          <a:xfrm>
            <a:off x="4506913" y="2514600"/>
            <a:ext cx="1417637" cy="51752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eaLnBrk="0" fontAlgn="base" hangingPunct="0">
              <a:lnSpc>
                <a:spcPct val="70000"/>
              </a:lnSpc>
              <a:spcBef>
                <a:spcPct val="0"/>
              </a:spcBef>
              <a:spcAft>
                <a:spcPct val="0"/>
              </a:spcAft>
            </a:pPr>
            <a:r>
              <a:rPr lang="en-US" sz="2000" b="1">
                <a:solidFill>
                  <a:srgbClr val="F57E4F"/>
                </a:solidFill>
                <a:latin typeface="Times New Roman" pitchFamily="18" charset="0"/>
              </a:rPr>
              <a:t>6. How</a:t>
            </a:r>
          </a:p>
          <a:p>
            <a:pPr eaLnBrk="0" fontAlgn="base" hangingPunct="0">
              <a:lnSpc>
                <a:spcPct val="70000"/>
              </a:lnSpc>
              <a:spcBef>
                <a:spcPct val="0"/>
              </a:spcBef>
              <a:spcAft>
                <a:spcPct val="0"/>
              </a:spcAft>
            </a:pPr>
            <a:r>
              <a:rPr lang="en-US" sz="2000" b="1">
                <a:solidFill>
                  <a:srgbClr val="F57E4F"/>
                </a:solidFill>
                <a:latin typeface="Times New Roman" pitchFamily="18" charset="0"/>
              </a:rPr>
              <a:t>    good?</a:t>
            </a:r>
          </a:p>
        </p:txBody>
      </p:sp>
      <p:sp>
        <p:nvSpPr>
          <p:cNvPr id="328728" name="Rectangle 24"/>
          <p:cNvSpPr>
            <a:spLocks noChangeArrowheads="1"/>
          </p:cNvSpPr>
          <p:nvPr/>
        </p:nvSpPr>
        <p:spPr bwMode="auto">
          <a:xfrm>
            <a:off x="4505325" y="3124200"/>
            <a:ext cx="1828800" cy="51752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eaLnBrk="0" fontAlgn="base" hangingPunct="0">
              <a:lnSpc>
                <a:spcPct val="70000"/>
              </a:lnSpc>
              <a:spcBef>
                <a:spcPct val="0"/>
              </a:spcBef>
              <a:spcAft>
                <a:spcPct val="0"/>
              </a:spcAft>
            </a:pPr>
            <a:r>
              <a:rPr lang="en-US" sz="2000" b="1">
                <a:solidFill>
                  <a:srgbClr val="F57E4F"/>
                </a:solidFill>
                <a:latin typeface="Times New Roman" pitchFamily="18" charset="0"/>
              </a:rPr>
              <a:t>7. How</a:t>
            </a:r>
          </a:p>
          <a:p>
            <a:pPr eaLnBrk="0" fontAlgn="base" hangingPunct="0">
              <a:lnSpc>
                <a:spcPct val="70000"/>
              </a:lnSpc>
              <a:spcBef>
                <a:spcPct val="0"/>
              </a:spcBef>
              <a:spcAft>
                <a:spcPct val="0"/>
              </a:spcAft>
            </a:pPr>
            <a:r>
              <a:rPr lang="en-US" sz="2000" b="1">
                <a:solidFill>
                  <a:srgbClr val="F57E4F"/>
                </a:solidFill>
                <a:latin typeface="Times New Roman" pitchFamily="18" charset="0"/>
              </a:rPr>
              <a:t>    treat?</a:t>
            </a:r>
          </a:p>
        </p:txBody>
      </p:sp>
      <p:sp>
        <p:nvSpPr>
          <p:cNvPr id="514074" name="Rectangle 26"/>
          <p:cNvSpPr>
            <a:spLocks noChangeArrowheads="1"/>
          </p:cNvSpPr>
          <p:nvPr/>
        </p:nvSpPr>
        <p:spPr bwMode="auto">
          <a:xfrm>
            <a:off x="3733800" y="4419600"/>
            <a:ext cx="3048000" cy="701675"/>
          </a:xfrm>
          <a:prstGeom prst="rect">
            <a:avLst/>
          </a:prstGeom>
          <a:noFill/>
          <a:ln w="9525">
            <a:noFill/>
            <a:miter lim="800000"/>
            <a:headEnd/>
            <a:tailEnd/>
          </a:ln>
          <a:effectLst>
            <a:outerShdw dist="17961" dir="2700000" algn="ctr" rotWithShape="0">
              <a:schemeClr val="tx1"/>
            </a:outerShdw>
          </a:effectLst>
        </p:spPr>
        <p:txBody>
          <a:bodyPr>
            <a:spAutoFit/>
          </a:bodyPr>
          <a:lstStyle/>
          <a:p>
            <a:pPr fontAlgn="base">
              <a:spcBef>
                <a:spcPct val="0"/>
              </a:spcBef>
              <a:spcAft>
                <a:spcPct val="0"/>
              </a:spcAft>
              <a:defRPr/>
            </a:pPr>
            <a:r>
              <a:rPr lang="en-US" sz="2000" b="1">
                <a:solidFill>
                  <a:srgbClr val="F25110"/>
                </a:solidFill>
                <a:effectLst>
                  <a:outerShdw blurRad="38100" dist="38100" dir="2700000" algn="tl">
                    <a:srgbClr val="C0C0C0"/>
                  </a:outerShdw>
                </a:effectLst>
                <a:latin typeface="Times New Roman" pitchFamily="18" charset="0"/>
              </a:rPr>
              <a:t>4. Why do we need to be high performing?</a:t>
            </a:r>
          </a:p>
        </p:txBody>
      </p:sp>
      <p:sp>
        <p:nvSpPr>
          <p:cNvPr id="514075" name="Rectangle 27"/>
          <p:cNvSpPr>
            <a:spLocks noChangeArrowheads="1"/>
          </p:cNvSpPr>
          <p:nvPr/>
        </p:nvSpPr>
        <p:spPr bwMode="auto">
          <a:xfrm>
            <a:off x="228600" y="4387850"/>
            <a:ext cx="2911475" cy="412750"/>
          </a:xfrm>
          <a:prstGeom prst="rect">
            <a:avLst/>
          </a:prstGeom>
          <a:noFill/>
          <a:ln w="9525">
            <a:noFill/>
            <a:miter lim="800000"/>
            <a:headEnd/>
            <a:tailEnd/>
          </a:ln>
          <a:effectLst>
            <a:outerShdw dist="17961" dir="2700000" algn="ctr" rotWithShape="0">
              <a:schemeClr val="tx1"/>
            </a:outerShdw>
          </a:effectLst>
        </p:spPr>
        <p:txBody>
          <a:bodyPr lIns="92075" tIns="46038" rIns="92075" bIns="46038">
            <a:spAutoFit/>
          </a:bodyPr>
          <a:lstStyle/>
          <a:p>
            <a:pPr eaLnBrk="0" fontAlgn="base" hangingPunct="0">
              <a:lnSpc>
                <a:spcPct val="105000"/>
              </a:lnSpc>
              <a:spcBef>
                <a:spcPct val="0"/>
              </a:spcBef>
              <a:spcAft>
                <a:spcPct val="0"/>
              </a:spcAft>
              <a:defRPr/>
            </a:pPr>
            <a:r>
              <a:rPr lang="en-US" sz="2000" b="1">
                <a:solidFill>
                  <a:srgbClr val="F25110"/>
                </a:solidFill>
                <a:effectLst>
                  <a:outerShdw blurRad="38100" dist="38100" dir="2700000" algn="tl">
                    <a:srgbClr val="C0C0C0"/>
                  </a:outerShdw>
                </a:effectLst>
                <a:latin typeface="Times New Roman" pitchFamily="18" charset="0"/>
              </a:rPr>
              <a:t>3. According to whom?</a:t>
            </a:r>
          </a:p>
        </p:txBody>
      </p:sp>
      <p:sp>
        <p:nvSpPr>
          <p:cNvPr id="328732" name="Text Box 28"/>
          <p:cNvSpPr txBox="1">
            <a:spLocks noChangeArrowheads="1"/>
          </p:cNvSpPr>
          <p:nvPr/>
        </p:nvSpPr>
        <p:spPr bwMode="auto">
          <a:xfrm>
            <a:off x="801688" y="4254500"/>
            <a:ext cx="11303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3200">
                <a:solidFill>
                  <a:srgbClr val="FAFD00"/>
                </a:solidFill>
                <a:latin typeface="Arial" pitchFamily="34" charset="0"/>
              </a:defRPr>
            </a:lvl1pPr>
            <a:lvl2pPr marL="742950" indent="-285750" eaLnBrk="0" hangingPunct="0">
              <a:defRPr sz="3200">
                <a:solidFill>
                  <a:srgbClr val="FAFD00"/>
                </a:solidFill>
                <a:latin typeface="Arial" pitchFamily="34" charset="0"/>
              </a:defRPr>
            </a:lvl2pPr>
            <a:lvl3pPr marL="1143000" indent="-228600" eaLnBrk="0" hangingPunct="0">
              <a:defRPr sz="3200">
                <a:solidFill>
                  <a:srgbClr val="FAFD00"/>
                </a:solidFill>
                <a:latin typeface="Arial" pitchFamily="34" charset="0"/>
              </a:defRPr>
            </a:lvl3pPr>
            <a:lvl4pPr marL="1600200" indent="-228600" eaLnBrk="0" hangingPunct="0">
              <a:defRPr sz="3200">
                <a:solidFill>
                  <a:srgbClr val="FAFD00"/>
                </a:solidFill>
                <a:latin typeface="Arial" pitchFamily="34" charset="0"/>
              </a:defRPr>
            </a:lvl4pPr>
            <a:lvl5pPr marL="2057400" indent="-228600" eaLnBrk="0" hangingPunct="0">
              <a:defRPr sz="3200">
                <a:solidFill>
                  <a:srgbClr val="FAFD00"/>
                </a:solidFill>
                <a:latin typeface="Arial" pitchFamily="34" charset="0"/>
              </a:defRPr>
            </a:lvl5pPr>
            <a:lvl6pPr marL="2514600" indent="-228600" algn="ctr" eaLnBrk="0" fontAlgn="base" hangingPunct="0">
              <a:spcBef>
                <a:spcPct val="0"/>
              </a:spcBef>
              <a:spcAft>
                <a:spcPct val="0"/>
              </a:spcAft>
              <a:defRPr sz="3200">
                <a:solidFill>
                  <a:srgbClr val="FAFD00"/>
                </a:solidFill>
                <a:latin typeface="Arial" pitchFamily="34" charset="0"/>
              </a:defRPr>
            </a:lvl6pPr>
            <a:lvl7pPr marL="2971800" indent="-228600" algn="ctr" eaLnBrk="0" fontAlgn="base" hangingPunct="0">
              <a:spcBef>
                <a:spcPct val="0"/>
              </a:spcBef>
              <a:spcAft>
                <a:spcPct val="0"/>
              </a:spcAft>
              <a:defRPr sz="3200">
                <a:solidFill>
                  <a:srgbClr val="FAFD00"/>
                </a:solidFill>
                <a:latin typeface="Arial" pitchFamily="34" charset="0"/>
              </a:defRPr>
            </a:lvl7pPr>
            <a:lvl8pPr marL="3429000" indent="-228600" algn="ctr" eaLnBrk="0" fontAlgn="base" hangingPunct="0">
              <a:spcBef>
                <a:spcPct val="0"/>
              </a:spcBef>
              <a:spcAft>
                <a:spcPct val="0"/>
              </a:spcAft>
              <a:defRPr sz="3200">
                <a:solidFill>
                  <a:srgbClr val="FAFD00"/>
                </a:solidFill>
                <a:latin typeface="Arial" pitchFamily="34" charset="0"/>
              </a:defRPr>
            </a:lvl8pPr>
            <a:lvl9pPr marL="3886200" indent="-228600" algn="ctr" eaLnBrk="0" fontAlgn="base" hangingPunct="0">
              <a:spcBef>
                <a:spcPct val="0"/>
              </a:spcBef>
              <a:spcAft>
                <a:spcPct val="0"/>
              </a:spcAft>
              <a:defRPr sz="3200">
                <a:solidFill>
                  <a:srgbClr val="FAFD00"/>
                </a:solidFill>
                <a:latin typeface="Arial" pitchFamily="34" charset="0"/>
              </a:defRPr>
            </a:lvl9pPr>
          </a:lstStyle>
          <a:p>
            <a:pPr fontAlgn="base">
              <a:spcBef>
                <a:spcPct val="50000"/>
              </a:spcBef>
              <a:spcAft>
                <a:spcPct val="0"/>
              </a:spcAft>
            </a:pPr>
            <a:endParaRPr lang="en-US" sz="2400">
              <a:solidFill>
                <a:srgbClr val="000000"/>
              </a:solidFill>
              <a:latin typeface="Times New Roman" pitchFamily="18" charset="0"/>
            </a:endParaRPr>
          </a:p>
        </p:txBody>
      </p:sp>
      <p:sp>
        <p:nvSpPr>
          <p:cNvPr id="514077" name="Rectangle 29"/>
          <p:cNvSpPr>
            <a:spLocks noChangeArrowheads="1"/>
          </p:cNvSpPr>
          <p:nvPr/>
        </p:nvSpPr>
        <p:spPr bwMode="auto">
          <a:xfrm>
            <a:off x="7162800" y="2254250"/>
            <a:ext cx="1984375" cy="412750"/>
          </a:xfrm>
          <a:prstGeom prst="rect">
            <a:avLst/>
          </a:prstGeom>
          <a:noFill/>
          <a:ln w="9525">
            <a:noFill/>
            <a:miter lim="800000"/>
            <a:headEnd/>
            <a:tailEnd/>
          </a:ln>
          <a:effectLst>
            <a:outerShdw dist="17961" dir="2700000" algn="ctr" rotWithShape="0">
              <a:schemeClr val="tx1"/>
            </a:outerShdw>
          </a:effectLst>
        </p:spPr>
        <p:txBody>
          <a:bodyPr lIns="92075" tIns="46038" rIns="92075" bIns="46038">
            <a:spAutoFit/>
          </a:bodyPr>
          <a:lstStyle/>
          <a:p>
            <a:pPr marL="457200" indent="-457200" algn="ctr" eaLnBrk="0" fontAlgn="base" hangingPunct="0">
              <a:lnSpc>
                <a:spcPct val="105000"/>
              </a:lnSpc>
              <a:spcBef>
                <a:spcPct val="0"/>
              </a:spcBef>
              <a:spcAft>
                <a:spcPct val="0"/>
              </a:spcAft>
              <a:defRPr/>
            </a:pPr>
            <a:r>
              <a:rPr lang="en-US" sz="2000" b="1">
                <a:solidFill>
                  <a:srgbClr val="F25110"/>
                </a:solidFill>
                <a:effectLst>
                  <a:outerShdw blurRad="38100" dist="38100" dir="2700000" algn="tl">
                    <a:srgbClr val="C0C0C0"/>
                  </a:outerShdw>
                </a:effectLst>
                <a:latin typeface="Times New Roman" pitchFamily="18" charset="0"/>
              </a:rPr>
              <a:t>1. What is it?</a:t>
            </a:r>
          </a:p>
        </p:txBody>
      </p:sp>
      <p:sp>
        <p:nvSpPr>
          <p:cNvPr id="514078" name="Rectangle 30"/>
          <p:cNvSpPr>
            <a:spLocks noChangeArrowheads="1"/>
          </p:cNvSpPr>
          <p:nvPr/>
        </p:nvSpPr>
        <p:spPr bwMode="auto">
          <a:xfrm rot="27000000">
            <a:off x="7201693" y="4444207"/>
            <a:ext cx="3351213" cy="412750"/>
          </a:xfrm>
          <a:prstGeom prst="rect">
            <a:avLst/>
          </a:prstGeom>
          <a:noFill/>
          <a:ln w="9525">
            <a:noFill/>
            <a:miter lim="800000"/>
            <a:headEnd/>
            <a:tailEnd/>
          </a:ln>
          <a:effectLst>
            <a:outerShdw dist="17961" dir="2700000" algn="ctr" rotWithShape="0">
              <a:schemeClr val="tx1"/>
            </a:outerShdw>
          </a:effectLst>
        </p:spPr>
        <p:txBody>
          <a:bodyPr lIns="92075" tIns="46038" rIns="92075" bIns="46038">
            <a:spAutoFit/>
          </a:bodyPr>
          <a:lstStyle/>
          <a:p>
            <a:pPr algn="r" eaLnBrk="0" fontAlgn="base" hangingPunct="0">
              <a:lnSpc>
                <a:spcPct val="105000"/>
              </a:lnSpc>
              <a:spcBef>
                <a:spcPct val="0"/>
              </a:spcBef>
              <a:spcAft>
                <a:spcPct val="0"/>
              </a:spcAft>
              <a:defRPr/>
            </a:pPr>
            <a:r>
              <a:rPr lang="en-US" sz="2000" b="1">
                <a:solidFill>
                  <a:srgbClr val="F25110"/>
                </a:solidFill>
                <a:effectLst>
                  <a:outerShdw blurRad="38100" dist="38100" dir="2700000" algn="tl">
                    <a:srgbClr val="C0C0C0"/>
                  </a:outerShdw>
                </a:effectLst>
                <a:latin typeface="Times New Roman" pitchFamily="18" charset="0"/>
              </a:rPr>
              <a:t>2. How would we know?</a:t>
            </a:r>
          </a:p>
        </p:txBody>
      </p:sp>
      <p:sp>
        <p:nvSpPr>
          <p:cNvPr id="328735" name="Rectangle 31"/>
          <p:cNvSpPr>
            <a:spLocks noChangeArrowheads="1"/>
          </p:cNvSpPr>
          <p:nvPr/>
        </p:nvSpPr>
        <p:spPr bwMode="auto">
          <a:xfrm>
            <a:off x="7010400" y="3581400"/>
            <a:ext cx="1695450" cy="13414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marL="114300" indent="-114300" eaLnBrk="0" fontAlgn="base" hangingPunct="0">
              <a:lnSpc>
                <a:spcPct val="85000"/>
              </a:lnSpc>
              <a:spcBef>
                <a:spcPct val="15000"/>
              </a:spcBef>
              <a:spcAft>
                <a:spcPct val="0"/>
              </a:spcAft>
              <a:buFontTx/>
              <a:buChar char="•"/>
            </a:pPr>
            <a:r>
              <a:rPr lang="en-US" b="1">
                <a:solidFill>
                  <a:srgbClr val="000000"/>
                </a:solidFill>
              </a:rPr>
              <a:t>Quality</a:t>
            </a:r>
          </a:p>
          <a:p>
            <a:pPr marL="114300" indent="-114300" eaLnBrk="0" fontAlgn="base" hangingPunct="0">
              <a:lnSpc>
                <a:spcPct val="85000"/>
              </a:lnSpc>
              <a:spcBef>
                <a:spcPct val="15000"/>
              </a:spcBef>
              <a:spcAft>
                <a:spcPct val="0"/>
              </a:spcAft>
              <a:buFontTx/>
              <a:buChar char="•"/>
            </a:pPr>
            <a:r>
              <a:rPr lang="en-US" b="1">
                <a:solidFill>
                  <a:srgbClr val="000000"/>
                </a:solidFill>
              </a:rPr>
              <a:t>Customer</a:t>
            </a:r>
            <a:br>
              <a:rPr lang="en-US" b="1">
                <a:solidFill>
                  <a:srgbClr val="000000"/>
                </a:solidFill>
              </a:rPr>
            </a:br>
            <a:r>
              <a:rPr lang="en-US" b="1">
                <a:solidFill>
                  <a:srgbClr val="000000"/>
                </a:solidFill>
              </a:rPr>
              <a:t> “Value”</a:t>
            </a:r>
          </a:p>
          <a:p>
            <a:pPr marL="114300" indent="-114300" eaLnBrk="0" fontAlgn="base" hangingPunct="0">
              <a:lnSpc>
                <a:spcPct val="85000"/>
              </a:lnSpc>
              <a:spcBef>
                <a:spcPct val="15000"/>
              </a:spcBef>
              <a:spcAft>
                <a:spcPct val="0"/>
              </a:spcAft>
              <a:buFontTx/>
              <a:buChar char="•"/>
            </a:pPr>
            <a:r>
              <a:rPr lang="en-US" b="1">
                <a:solidFill>
                  <a:srgbClr val="000000"/>
                </a:solidFill>
              </a:rPr>
              <a:t>Financial </a:t>
            </a:r>
            <a:br>
              <a:rPr lang="en-US" b="1">
                <a:solidFill>
                  <a:srgbClr val="000000"/>
                </a:solidFill>
              </a:rPr>
            </a:br>
            <a:r>
              <a:rPr lang="en-US" b="1">
                <a:solidFill>
                  <a:srgbClr val="000000"/>
                </a:solidFill>
              </a:rPr>
              <a:t>Performance</a:t>
            </a:r>
          </a:p>
        </p:txBody>
      </p:sp>
      <p:sp>
        <p:nvSpPr>
          <p:cNvPr id="514080" name="Rectangle 32"/>
          <p:cNvSpPr>
            <a:spLocks noChangeArrowheads="1"/>
          </p:cNvSpPr>
          <p:nvPr/>
        </p:nvSpPr>
        <p:spPr bwMode="auto">
          <a:xfrm>
            <a:off x="7205663" y="6080125"/>
            <a:ext cx="1404937" cy="396875"/>
          </a:xfrm>
          <a:prstGeom prst="rect">
            <a:avLst/>
          </a:prstGeom>
          <a:noFill/>
          <a:ln w="9525">
            <a:noFill/>
            <a:miter lim="800000"/>
            <a:headEnd/>
            <a:tailEnd/>
          </a:ln>
          <a:effectLst/>
        </p:spPr>
        <p:txBody>
          <a:bodyPr wrap="none" lIns="92075" tIns="46038" rIns="92075" bIns="46038">
            <a:spAutoFit/>
          </a:bodyPr>
          <a:lstStyle/>
          <a:p>
            <a:pPr eaLnBrk="0" fontAlgn="base" hangingPunct="0">
              <a:spcBef>
                <a:spcPct val="0"/>
              </a:spcBef>
              <a:spcAft>
                <a:spcPct val="0"/>
              </a:spcAft>
              <a:defRPr/>
            </a:pPr>
            <a:r>
              <a:rPr lang="en-US" sz="2000" b="1">
                <a:solidFill>
                  <a:srgbClr val="FF0000"/>
                </a:solidFill>
                <a:effectLst>
                  <a:outerShdw blurRad="38100" dist="38100" dir="2700000" algn="tl">
                    <a:srgbClr val="C0C0C0"/>
                  </a:outerShdw>
                </a:effectLst>
              </a:rPr>
              <a:t>“PICK 3+”</a:t>
            </a:r>
          </a:p>
        </p:txBody>
      </p:sp>
      <p:pic>
        <p:nvPicPr>
          <p:cNvPr id="328737" name="Picture 33"/>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37413" y="5087938"/>
            <a:ext cx="1169987" cy="96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4082" name="Rectangle 34"/>
          <p:cNvSpPr>
            <a:spLocks noChangeArrowheads="1"/>
          </p:cNvSpPr>
          <p:nvPr/>
        </p:nvSpPr>
        <p:spPr bwMode="auto">
          <a:xfrm>
            <a:off x="7572375" y="5353050"/>
            <a:ext cx="563563" cy="366713"/>
          </a:xfrm>
          <a:prstGeom prst="rect">
            <a:avLst/>
          </a:prstGeom>
          <a:noFill/>
          <a:ln w="9525">
            <a:noFill/>
            <a:miter lim="800000"/>
            <a:headEnd/>
            <a:tailEnd/>
          </a:ln>
          <a:effectLst/>
        </p:spPr>
        <p:txBody>
          <a:bodyPr lIns="92075" tIns="46038" rIns="92075" bIns="46038">
            <a:spAutoFit/>
          </a:bodyPr>
          <a:lstStyle/>
          <a:p>
            <a:pPr eaLnBrk="0" fontAlgn="base" hangingPunct="0">
              <a:spcBef>
                <a:spcPct val="0"/>
              </a:spcBef>
              <a:spcAft>
                <a:spcPct val="0"/>
              </a:spcAft>
              <a:defRPr/>
            </a:pPr>
            <a:r>
              <a:rPr lang="en-US" b="1">
                <a:solidFill>
                  <a:srgbClr val="000000"/>
                </a:solidFill>
                <a:effectLst>
                  <a:outerShdw blurRad="38100" dist="38100" dir="2700000" algn="tl">
                    <a:srgbClr val="C0C0C0"/>
                  </a:outerShdw>
                </a:effectLst>
                <a:latin typeface="Times New Roman" pitchFamily="18" charset="0"/>
              </a:rPr>
              <a:t>HP</a:t>
            </a:r>
          </a:p>
        </p:txBody>
      </p:sp>
      <p:sp>
        <p:nvSpPr>
          <p:cNvPr id="514108" name="Rectangle 60"/>
          <p:cNvSpPr>
            <a:spLocks noChangeArrowheads="1"/>
          </p:cNvSpPr>
          <p:nvPr/>
        </p:nvSpPr>
        <p:spPr bwMode="auto">
          <a:xfrm>
            <a:off x="1163638" y="762000"/>
            <a:ext cx="7675562" cy="304800"/>
          </a:xfrm>
          <a:prstGeom prst="rect">
            <a:avLst/>
          </a:prstGeom>
          <a:gradFill rotWithShape="1">
            <a:gsLst>
              <a:gs pos="0">
                <a:schemeClr val="accent2">
                  <a:gamma/>
                  <a:shade val="46275"/>
                  <a:invGamma/>
                </a:schemeClr>
              </a:gs>
              <a:gs pos="100000">
                <a:schemeClr val="accent2"/>
              </a:gs>
            </a:gsLst>
            <a:lin ang="0" scaled="1"/>
          </a:gradFill>
          <a:ln w="12700">
            <a:noFill/>
            <a:miter lim="800000"/>
            <a:headEnd/>
            <a:tailEnd/>
          </a:ln>
          <a:effectLst/>
        </p:spPr>
        <p:txBody>
          <a:bodyPr wrap="none" anchor="ctr"/>
          <a:lstStyle/>
          <a:p>
            <a:pPr algn="ctr" fontAlgn="base">
              <a:spcBef>
                <a:spcPct val="0"/>
              </a:spcBef>
              <a:spcAft>
                <a:spcPct val="0"/>
              </a:spcAft>
              <a:defRPr/>
            </a:pPr>
            <a:endParaRPr lang="en-US" sz="3200">
              <a:solidFill>
                <a:srgbClr val="FAFD00"/>
              </a:solidFill>
            </a:endParaRPr>
          </a:p>
        </p:txBody>
      </p:sp>
      <p:sp>
        <p:nvSpPr>
          <p:cNvPr id="514109" name="Rectangle 61"/>
          <p:cNvSpPr>
            <a:spLocks noChangeArrowheads="1"/>
          </p:cNvSpPr>
          <p:nvPr/>
        </p:nvSpPr>
        <p:spPr bwMode="auto">
          <a:xfrm>
            <a:off x="1143000" y="781050"/>
            <a:ext cx="6705600" cy="271463"/>
          </a:xfrm>
          <a:prstGeom prst="rect">
            <a:avLst/>
          </a:prstGeom>
          <a:noFill/>
          <a:ln w="12700">
            <a:noFill/>
            <a:miter lim="800000"/>
            <a:headEnd/>
            <a:tailEnd/>
          </a:ln>
          <a:effectLst/>
        </p:spPr>
        <p:txBody>
          <a:bodyPr lIns="90487" tIns="44450" rIns="90487" bIns="44450">
            <a:spAutoFit/>
          </a:bodyPr>
          <a:lstStyle/>
          <a:p>
            <a:pPr eaLnBrk="0" fontAlgn="base" hangingPunct="0">
              <a:spcBef>
                <a:spcPct val="0"/>
              </a:spcBef>
              <a:spcAft>
                <a:spcPct val="0"/>
              </a:spcAft>
              <a:defRPr/>
            </a:pPr>
            <a:r>
              <a:rPr lang="en-US" sz="1200" b="1">
                <a:solidFill>
                  <a:srgbClr val="FFFFFF"/>
                </a:solidFill>
                <a:effectLst>
                  <a:outerShdw blurRad="38100" dist="38100" dir="2700000" algn="tl">
                    <a:srgbClr val="C0C0C0"/>
                  </a:outerShdw>
                </a:effectLst>
              </a:rPr>
              <a:t>Commonwealth Centers for High Performance Organizations</a:t>
            </a:r>
          </a:p>
        </p:txBody>
      </p:sp>
      <p:pic>
        <p:nvPicPr>
          <p:cNvPr id="514110" name="Picture 62"/>
          <p:cNvPicPr>
            <a:picLocks noChangeAspect="1" noChangeArrowheads="1"/>
          </p:cNvPicPr>
          <p:nvPr/>
        </p:nvPicPr>
        <p:blipFill>
          <a:blip r:embed="rId4"/>
          <a:srcRect/>
          <a:stretch>
            <a:fillRect/>
          </a:stretch>
        </p:blipFill>
        <p:spPr bwMode="auto">
          <a:xfrm>
            <a:off x="228600" y="152400"/>
            <a:ext cx="790575" cy="819150"/>
          </a:xfrm>
          <a:prstGeom prst="rect">
            <a:avLst/>
          </a:prstGeom>
          <a:gradFill rotWithShape="1">
            <a:gsLst>
              <a:gs pos="0">
                <a:schemeClr val="accent2">
                  <a:gamma/>
                  <a:shade val="46275"/>
                  <a:invGamma/>
                </a:schemeClr>
              </a:gs>
              <a:gs pos="100000">
                <a:schemeClr val="accent2"/>
              </a:gs>
            </a:gsLst>
            <a:lin ang="0" scaled="1"/>
          </a:gradFill>
        </p:spPr>
      </p:pic>
      <p:sp>
        <p:nvSpPr>
          <p:cNvPr id="514111" name="Rectangle 63"/>
          <p:cNvSpPr>
            <a:spLocks noChangeArrowheads="1"/>
          </p:cNvSpPr>
          <p:nvPr/>
        </p:nvSpPr>
        <p:spPr bwMode="auto">
          <a:xfrm>
            <a:off x="990600" y="76200"/>
            <a:ext cx="8153400" cy="695325"/>
          </a:xfrm>
          <a:prstGeom prst="rect">
            <a:avLst/>
          </a:prstGeom>
          <a:noFill/>
          <a:ln w="9525">
            <a:noFill/>
            <a:miter lim="800000"/>
            <a:headEnd/>
            <a:tailEnd/>
          </a:ln>
          <a:effectLst>
            <a:outerShdw dist="35921" dir="2700000" algn="ctr" rotWithShape="0">
              <a:schemeClr val="tx1"/>
            </a:outerShdw>
          </a:effectLst>
        </p:spPr>
        <p:txBody>
          <a:bodyPr lIns="92075" tIns="46038" rIns="92075" bIns="46038" anchor="ctr"/>
          <a:lstStyle/>
          <a:p>
            <a:pPr eaLnBrk="0" fontAlgn="base" hangingPunct="0">
              <a:spcBef>
                <a:spcPct val="0"/>
              </a:spcBef>
              <a:spcAft>
                <a:spcPct val="0"/>
              </a:spcAft>
              <a:defRPr/>
            </a:pPr>
            <a:r>
              <a:rPr lang="en-US" sz="2800" b="1">
                <a:solidFill>
                  <a:srgbClr val="808080"/>
                </a:solidFill>
                <a:effectLst>
                  <a:outerShdw blurRad="38100" dist="38100" dir="2700000" algn="tl">
                    <a:srgbClr val="C0C0C0"/>
                  </a:outerShdw>
                </a:effectLst>
                <a:latin typeface="Times New Roman" pitchFamily="18" charset="0"/>
              </a:rPr>
              <a:t>Introduction/Overview:  HPO CHANGE MODEL</a:t>
            </a:r>
            <a:endParaRPr lang="en-US" b="1">
              <a:solidFill>
                <a:srgbClr val="808080"/>
              </a:solidFill>
              <a:effectLst>
                <a:outerShdw blurRad="38100" dist="38100" dir="2700000" algn="tl">
                  <a:srgbClr val="C0C0C0"/>
                </a:outerShdw>
              </a:effectLst>
            </a:endParaRPr>
          </a:p>
        </p:txBody>
      </p:sp>
      <p:sp>
        <p:nvSpPr>
          <p:cNvPr id="328768" name="Rectangle 64"/>
          <p:cNvSpPr>
            <a:spLocks noChangeArrowheads="1"/>
          </p:cNvSpPr>
          <p:nvPr/>
        </p:nvSpPr>
        <p:spPr bwMode="auto">
          <a:xfrm>
            <a:off x="8229600" y="19050"/>
            <a:ext cx="838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algn="r" eaLnBrk="0" fontAlgn="base" hangingPunct="0">
              <a:spcBef>
                <a:spcPct val="0"/>
              </a:spcBef>
              <a:spcAft>
                <a:spcPct val="0"/>
              </a:spcAft>
            </a:pPr>
            <a:r>
              <a:rPr lang="en-US" b="1">
                <a:solidFill>
                  <a:srgbClr val="808080"/>
                </a:solidFill>
                <a:latin typeface="Times New Roman" pitchFamily="18" charset="0"/>
              </a:rPr>
              <a:t>II-19</a:t>
            </a:r>
            <a:endParaRPr lang="en-US" sz="1400">
              <a:solidFill>
                <a:srgbClr val="808080"/>
              </a:solidFill>
              <a:latin typeface="Times New Roman" pitchFamily="18" charset="0"/>
            </a:endParaRPr>
          </a:p>
        </p:txBody>
      </p:sp>
    </p:spTree>
    <p:extLst>
      <p:ext uri="{BB962C8B-B14F-4D97-AF65-F5344CB8AC3E}">
        <p14:creationId xmlns:p14="http://schemas.microsoft.com/office/powerpoint/2010/main" val="10306428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915400" cy="1143000"/>
          </a:xfrm>
        </p:spPr>
        <p:txBody>
          <a:bodyPr>
            <a:noAutofit/>
          </a:bodyPr>
          <a:lstStyle/>
          <a:p>
            <a:pPr algn="ctr"/>
            <a:r>
              <a:rPr lang="en-US" sz="3900" dirty="0" smtClean="0">
                <a:solidFill>
                  <a:schemeClr val="tx1"/>
                </a:solidFill>
                <a:cs typeface="Arial" pitchFamily="34" charset="0"/>
              </a:rPr>
              <a:t>The HPO Diagnostic Change Model:</a:t>
            </a:r>
            <a:br>
              <a:rPr lang="en-US" sz="3900" dirty="0" smtClean="0">
                <a:solidFill>
                  <a:schemeClr val="tx1"/>
                </a:solidFill>
                <a:cs typeface="Arial" pitchFamily="34" charset="0"/>
              </a:rPr>
            </a:br>
            <a:r>
              <a:rPr lang="en-US" sz="4000" dirty="0" smtClean="0">
                <a:solidFill>
                  <a:schemeClr val="tx1"/>
                </a:solidFill>
                <a:cs typeface="Arial" pitchFamily="34" charset="0"/>
              </a:rPr>
              <a:t> </a:t>
            </a:r>
            <a:r>
              <a:rPr lang="en-US" sz="3600" dirty="0" smtClean="0">
                <a:solidFill>
                  <a:schemeClr val="tx1"/>
                </a:solidFill>
                <a:cs typeface="Arial" pitchFamily="34" charset="0"/>
              </a:rPr>
              <a:t>6 Change Levers…</a:t>
            </a:r>
            <a:endParaRPr lang="en-US" sz="3600" dirty="0">
              <a:solidFill>
                <a:schemeClr val="tx1"/>
              </a:solidFill>
              <a:cs typeface="Arial" pitchFamily="34" charset="0"/>
            </a:endParaRPr>
          </a:p>
        </p:txBody>
      </p:sp>
      <p:sp>
        <p:nvSpPr>
          <p:cNvPr id="5" name="Content Placeholder 4"/>
          <p:cNvSpPr>
            <a:spLocks noGrp="1"/>
          </p:cNvSpPr>
          <p:nvPr>
            <p:ph idx="1"/>
          </p:nvPr>
        </p:nvSpPr>
        <p:spPr>
          <a:xfrm>
            <a:off x="228600" y="1905000"/>
            <a:ext cx="8458200" cy="4525962"/>
          </a:xfrm>
        </p:spPr>
        <p:txBody>
          <a:bodyPr/>
          <a:lstStyle/>
          <a:p>
            <a:pPr marL="0" indent="0">
              <a:buNone/>
            </a:pPr>
            <a:r>
              <a:rPr lang="en-US" dirty="0" smtClean="0">
                <a:latin typeface="Arial" pitchFamily="34" charset="0"/>
                <a:cs typeface="Arial" pitchFamily="34" charset="0"/>
              </a:rPr>
              <a:t>  </a:t>
            </a:r>
            <a:endParaRPr lang="en-US" dirty="0">
              <a:latin typeface="Arial" pitchFamily="34" charset="0"/>
              <a:cs typeface="Arial" pitchFamily="34" charset="0"/>
            </a:endParaRPr>
          </a:p>
        </p:txBody>
      </p:sp>
      <p:sp>
        <p:nvSpPr>
          <p:cNvPr id="3" name="Rectangle 2"/>
          <p:cNvSpPr/>
          <p:nvPr/>
        </p:nvSpPr>
        <p:spPr>
          <a:xfrm>
            <a:off x="2138314" y="6375484"/>
            <a:ext cx="4878259" cy="253916"/>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smtClean="0">
                <a:ln>
                  <a:noFill/>
                </a:ln>
                <a:effectLst/>
                <a:uLnTx/>
                <a:uFillTx/>
              </a:rPr>
              <a:t>Source:  Commonwealth Center for High-Performance Organizations, Inc.</a:t>
            </a:r>
            <a:endParaRPr kumimoji="0" lang="en-US" sz="1050" b="1" i="0" u="none" strike="noStrike" kern="0" cap="none" spc="0" normalizeH="0" baseline="0" noProof="0" dirty="0">
              <a:ln>
                <a:noFill/>
              </a:ln>
              <a:effectLst/>
              <a:uLnTx/>
              <a:uFillTx/>
            </a:endParaRPr>
          </a:p>
        </p:txBody>
      </p:sp>
      <p:pic>
        <p:nvPicPr>
          <p:cNvPr id="143362" name="Picture 2" descr="C:\Users\chilvert\AppData\Local\Microsoft\Windows\Temporary Internet Files\Content.IE5\VU5Q5HWK\MC90038977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48600" y="919827"/>
            <a:ext cx="1143000" cy="2356773"/>
          </a:xfrm>
          <a:prstGeom prst="rect">
            <a:avLst/>
          </a:prstGeom>
          <a:noFill/>
          <a:extLst>
            <a:ext uri="{909E8E84-426E-40DD-AFC4-6F175D3DCCD1}">
              <a14:hiddenFill xmlns:a14="http://schemas.microsoft.com/office/drawing/2010/main">
                <a:solidFill>
                  <a:srgbClr val="FFFFFF"/>
                </a:solidFill>
              </a14:hiddenFill>
            </a:ext>
          </a:extLst>
        </p:spPr>
      </p:pic>
      <p:sp>
        <p:nvSpPr>
          <p:cNvPr id="7" name="Content Placeholder 4"/>
          <p:cNvSpPr txBox="1">
            <a:spLocks/>
          </p:cNvSpPr>
          <p:nvPr/>
        </p:nvSpPr>
        <p:spPr bwMode="auto">
          <a:xfrm>
            <a:off x="381000" y="2057400"/>
            <a:ext cx="84582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92100" indent="-292100" algn="l" rtl="0" eaLnBrk="0" fontAlgn="base" hangingPunct="0">
              <a:spcBef>
                <a:spcPct val="0"/>
              </a:spcBef>
              <a:spcAft>
                <a:spcPct val="0"/>
              </a:spcAft>
              <a:buClr>
                <a:schemeClr val="accent1"/>
              </a:buClr>
              <a:buSzPct val="70000"/>
              <a:buBlip>
                <a:blip r:embed="rId4"/>
              </a:buBlip>
              <a:defRPr sz="2800" kern="1200">
                <a:solidFill>
                  <a:schemeClr val="tx1"/>
                </a:solidFill>
                <a:latin typeface="+mn-lt"/>
                <a:ea typeface="+mn-ea"/>
                <a:cs typeface="+mn-cs"/>
              </a:defRPr>
            </a:lvl1pPr>
            <a:lvl2pPr marL="639763" indent="-228600" algn="l" rtl="0" eaLnBrk="0" fontAlgn="base" hangingPunct="0">
              <a:spcBef>
                <a:spcPts val="400"/>
              </a:spcBef>
              <a:spcAft>
                <a:spcPct val="0"/>
              </a:spcAft>
              <a:buClr>
                <a:schemeClr val="accent2"/>
              </a:buClr>
              <a:buSzPct val="90000"/>
              <a:buBlip>
                <a:blip r:embed="rId5"/>
              </a:buBlip>
              <a:defRPr sz="2600" kern="1200">
                <a:solidFill>
                  <a:schemeClr val="tx1"/>
                </a:solidFill>
                <a:latin typeface="+mn-lt"/>
                <a:ea typeface="+mn-ea"/>
                <a:cs typeface="+mn-cs"/>
              </a:defRPr>
            </a:lvl2pPr>
            <a:lvl3pPr marL="822325" indent="-190500" algn="l" rtl="0" eaLnBrk="0" fontAlgn="base" hangingPunct="0">
              <a:spcBef>
                <a:spcPts val="400"/>
              </a:spcBef>
              <a:spcAft>
                <a:spcPct val="0"/>
              </a:spcAft>
              <a:buClr>
                <a:srgbClr val="A8CDD7"/>
              </a:buClr>
              <a:buSzPct val="100000"/>
              <a:buBlip>
                <a:blip r:embed="rId4"/>
              </a:buBlip>
              <a:defRPr sz="2300" kern="1200">
                <a:solidFill>
                  <a:schemeClr val="tx1"/>
                </a:solidFill>
                <a:latin typeface="+mn-lt"/>
                <a:ea typeface="+mn-ea"/>
                <a:cs typeface="+mn-cs"/>
              </a:defRPr>
            </a:lvl3pPr>
            <a:lvl4pPr marL="1004888" indent="-182563" algn="l" rtl="0" eaLnBrk="0" fontAlgn="base" hangingPunct="0">
              <a:spcBef>
                <a:spcPts val="400"/>
              </a:spcBef>
              <a:spcAft>
                <a:spcPct val="0"/>
              </a:spcAft>
              <a:buClr>
                <a:srgbClr val="A8CDD7"/>
              </a:buClr>
              <a:buSzPct val="100000"/>
              <a:buFont typeface="Wingdings 2" pitchFamily="18" charset="2"/>
              <a:buChar char=""/>
              <a:defRPr sz="2000" kern="1200">
                <a:solidFill>
                  <a:schemeClr val="tx1"/>
                </a:solidFill>
                <a:latin typeface="+mn-lt"/>
                <a:ea typeface="+mn-ea"/>
                <a:cs typeface="+mn-cs"/>
              </a:defRPr>
            </a:lvl4pPr>
            <a:lvl5pPr marL="1187450" indent="-182563" algn="l" rtl="0" eaLnBrk="0" fontAlgn="base" hangingPunct="0">
              <a:spcBef>
                <a:spcPts val="400"/>
              </a:spcBef>
              <a:spcAft>
                <a:spcPct val="0"/>
              </a:spcAft>
              <a:buClr>
                <a:srgbClr val="A8CDD7"/>
              </a:buClr>
              <a:buSzPct val="100000"/>
              <a:buFont typeface="Wingdings 2" pitchFamily="18" charset="2"/>
              <a:buChar char=""/>
              <a:defRPr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a:lstStyle>
          <a:p>
            <a:pPr marL="628650" indent="-514350" eaLnBrk="1" fontAlgn="auto" hangingPunct="1">
              <a:spcBef>
                <a:spcPts val="600"/>
              </a:spcBef>
              <a:spcAft>
                <a:spcPts val="600"/>
              </a:spcAft>
              <a:buClr>
                <a:schemeClr val="accent2"/>
              </a:buClr>
              <a:buSzTx/>
              <a:buFont typeface="+mj-lt"/>
              <a:buAutoNum type="arabicPeriod"/>
              <a:defRPr/>
            </a:pPr>
            <a:r>
              <a:rPr lang="en-US" sz="2600" dirty="0" smtClean="0">
                <a:cs typeface="Arial" pitchFamily="34" charset="0"/>
              </a:rPr>
              <a:t>Leadership (Philosophy, Functions, and Form)</a:t>
            </a:r>
          </a:p>
          <a:p>
            <a:pPr marL="628650" indent="-514350" eaLnBrk="1" fontAlgn="auto" hangingPunct="1">
              <a:spcBef>
                <a:spcPts val="600"/>
              </a:spcBef>
              <a:spcAft>
                <a:spcPts val="600"/>
              </a:spcAft>
              <a:buClr>
                <a:schemeClr val="accent2"/>
              </a:buClr>
              <a:buSzTx/>
              <a:buFont typeface="+mj-lt"/>
              <a:buAutoNum type="arabicPeriod"/>
              <a:defRPr/>
            </a:pPr>
            <a:r>
              <a:rPr lang="en-US" sz="2600" dirty="0" smtClean="0">
                <a:cs typeface="Arial" pitchFamily="34" charset="0"/>
              </a:rPr>
              <a:t>Vision</a:t>
            </a:r>
          </a:p>
          <a:p>
            <a:pPr marL="628650" indent="-514350" eaLnBrk="1" fontAlgn="auto" hangingPunct="1">
              <a:spcBef>
                <a:spcPts val="600"/>
              </a:spcBef>
              <a:spcAft>
                <a:spcPts val="600"/>
              </a:spcAft>
              <a:buClr>
                <a:schemeClr val="accent2"/>
              </a:buClr>
              <a:buSzTx/>
              <a:buFont typeface="+mj-lt"/>
              <a:buAutoNum type="arabicPeriod"/>
              <a:defRPr/>
            </a:pPr>
            <a:r>
              <a:rPr lang="en-US" sz="2600" dirty="0" smtClean="0">
                <a:cs typeface="Arial" pitchFamily="34" charset="0"/>
              </a:rPr>
              <a:t>Values / Work Culture</a:t>
            </a:r>
          </a:p>
          <a:p>
            <a:pPr marL="628650" indent="-514350" eaLnBrk="1" fontAlgn="auto" hangingPunct="1">
              <a:spcBef>
                <a:spcPts val="600"/>
              </a:spcBef>
              <a:spcAft>
                <a:spcPts val="600"/>
              </a:spcAft>
              <a:buClr>
                <a:schemeClr val="accent2"/>
              </a:buClr>
              <a:buSzTx/>
              <a:buFont typeface="+mj-lt"/>
              <a:buAutoNum type="arabicPeriod"/>
              <a:defRPr/>
            </a:pPr>
            <a:r>
              <a:rPr lang="en-US" sz="2600" dirty="0" smtClean="0">
                <a:cs typeface="Arial" pitchFamily="34" charset="0"/>
              </a:rPr>
              <a:t>Strategies (Business Model, Value Proposition)</a:t>
            </a:r>
          </a:p>
          <a:p>
            <a:pPr marL="628650" indent="-514350" eaLnBrk="1" fontAlgn="auto" hangingPunct="1">
              <a:spcBef>
                <a:spcPts val="600"/>
              </a:spcBef>
              <a:spcAft>
                <a:spcPts val="600"/>
              </a:spcAft>
              <a:buClr>
                <a:schemeClr val="accent2"/>
              </a:buClr>
              <a:buSzTx/>
              <a:buFont typeface="+mj-lt"/>
              <a:buAutoNum type="arabicPeriod"/>
              <a:defRPr/>
            </a:pPr>
            <a:r>
              <a:rPr lang="en-US" sz="2600" dirty="0" smtClean="0">
                <a:cs typeface="Arial" pitchFamily="34" charset="0"/>
              </a:rPr>
              <a:t>Structure</a:t>
            </a:r>
          </a:p>
          <a:p>
            <a:pPr marL="628650" indent="-514350" eaLnBrk="1" fontAlgn="auto" hangingPunct="1">
              <a:spcBef>
                <a:spcPts val="600"/>
              </a:spcBef>
              <a:spcAft>
                <a:spcPts val="600"/>
              </a:spcAft>
              <a:buClr>
                <a:schemeClr val="accent2"/>
              </a:buClr>
              <a:buSzTx/>
              <a:buFont typeface="+mj-lt"/>
              <a:buAutoNum type="arabicPeriod"/>
              <a:defRPr/>
            </a:pPr>
            <a:r>
              <a:rPr lang="en-US" sz="2600" dirty="0" smtClean="0">
                <a:cs typeface="Arial" pitchFamily="34" charset="0"/>
              </a:rPr>
              <a:t>Systems (Administrative Systems/Work Processes)</a:t>
            </a:r>
          </a:p>
          <a:p>
            <a:pPr marL="0" indent="0">
              <a:buNone/>
            </a:pPr>
            <a:endParaRPr lang="en-US" dirty="0">
              <a:latin typeface="Arial" pitchFamily="34" charset="0"/>
              <a:cs typeface="Arial" pitchFamily="34" charset="0"/>
            </a:endParaRPr>
          </a:p>
        </p:txBody>
      </p:sp>
      <p:sp>
        <p:nvSpPr>
          <p:cNvPr id="9" name="TextBox 8"/>
          <p:cNvSpPr txBox="1"/>
          <p:nvPr/>
        </p:nvSpPr>
        <p:spPr>
          <a:xfrm>
            <a:off x="8686800" y="6477000"/>
            <a:ext cx="457200" cy="228600"/>
          </a:xfrm>
          <a:prstGeom prst="rect">
            <a:avLst/>
          </a:prstGeom>
          <a:noFill/>
          <a:ln w="38100">
            <a:noFill/>
          </a:ln>
        </p:spPr>
        <p:txBody>
          <a:bodyPr vert="horz" wrap="square" lIns="91440" tIns="45720" rIns="91440" bIns="45720" rtlCol="0" anchor="ctr">
            <a:noAutofit/>
          </a:bodyPr>
          <a:lstStyle/>
          <a:p>
            <a:pPr algn="ctr" fontAlgn="auto">
              <a:spcAft>
                <a:spcPts val="0"/>
              </a:spcAft>
            </a:pPr>
            <a:r>
              <a:rPr lang="en-US" sz="1400" b="1" dirty="0" smtClean="0">
                <a:solidFill>
                  <a:prstClr val="black"/>
                </a:solidFill>
                <a:latin typeface="Comic Sans MS" pitchFamily="66" charset="0"/>
              </a:rPr>
              <a:t>68</a:t>
            </a:r>
            <a:endParaRPr lang="en-US" sz="1400" b="1" dirty="0">
              <a:solidFill>
                <a:prstClr val="black"/>
              </a:solidFill>
              <a:latin typeface="Comic Sans MS" pitchFamily="66" charset="0"/>
            </a:endParaRPr>
          </a:p>
        </p:txBody>
      </p:sp>
    </p:spTree>
    <p:extLst>
      <p:ext uri="{BB962C8B-B14F-4D97-AF65-F5344CB8AC3E}">
        <p14:creationId xmlns:p14="http://schemas.microsoft.com/office/powerpoint/2010/main" val="20398218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Line 2"/>
          <p:cNvSpPr>
            <a:spLocks noChangeShapeType="1"/>
          </p:cNvSpPr>
          <p:nvPr/>
        </p:nvSpPr>
        <p:spPr bwMode="auto">
          <a:xfrm>
            <a:off x="762000" y="4876800"/>
            <a:ext cx="0" cy="1066800"/>
          </a:xfrm>
          <a:prstGeom prst="line">
            <a:avLst/>
          </a:prstGeom>
          <a:noFill/>
          <a:ln w="76200">
            <a:solidFill>
              <a:srgbClr val="F57B49"/>
            </a:solidFill>
            <a:round/>
            <a:headEnd type="stealth" w="med" len="lg"/>
            <a:tailEnd type="none" w="sm" len="sm"/>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512003" name="Rectangle 3"/>
          <p:cNvSpPr>
            <a:spLocks noChangeArrowheads="1"/>
          </p:cNvSpPr>
          <p:nvPr/>
        </p:nvSpPr>
        <p:spPr bwMode="auto">
          <a:xfrm>
            <a:off x="7604125" y="4319588"/>
            <a:ext cx="889000" cy="701675"/>
          </a:xfrm>
          <a:prstGeom prst="rect">
            <a:avLst/>
          </a:prstGeom>
          <a:noFill/>
          <a:ln w="9525">
            <a:noFill/>
            <a:miter lim="800000"/>
            <a:headEnd/>
            <a:tailEnd/>
          </a:ln>
          <a:effectLst/>
        </p:spPr>
        <p:txBody>
          <a:bodyPr wrap="none" lIns="92075" tIns="46038" rIns="92075" bIns="46038">
            <a:spAutoFit/>
          </a:bodyPr>
          <a:lstStyle/>
          <a:p>
            <a:pPr eaLnBrk="0" fontAlgn="base" hangingPunct="0">
              <a:spcBef>
                <a:spcPct val="0"/>
              </a:spcBef>
              <a:spcAft>
                <a:spcPct val="0"/>
              </a:spcAft>
              <a:defRPr/>
            </a:pPr>
            <a:r>
              <a:rPr lang="en-US" sz="4000" b="1">
                <a:solidFill>
                  <a:srgbClr val="000000"/>
                </a:solidFill>
                <a:effectLst>
                  <a:outerShdw blurRad="38100" dist="38100" dir="2700000" algn="tl">
                    <a:srgbClr val="C0C0C0"/>
                  </a:outerShdw>
                </a:effectLst>
                <a:latin typeface="Times New Roman" pitchFamily="18" charset="0"/>
              </a:rPr>
              <a:t>HP</a:t>
            </a:r>
          </a:p>
        </p:txBody>
      </p:sp>
      <p:sp>
        <p:nvSpPr>
          <p:cNvPr id="512004" name="Rectangle 4"/>
          <p:cNvSpPr>
            <a:spLocks noChangeArrowheads="1"/>
          </p:cNvSpPr>
          <p:nvPr/>
        </p:nvSpPr>
        <p:spPr bwMode="auto">
          <a:xfrm>
            <a:off x="180975" y="4286250"/>
            <a:ext cx="1257300" cy="701675"/>
          </a:xfrm>
          <a:prstGeom prst="rect">
            <a:avLst/>
          </a:prstGeom>
          <a:noFill/>
          <a:ln w="9525">
            <a:noFill/>
            <a:miter lim="800000"/>
            <a:headEnd/>
            <a:tailEnd/>
          </a:ln>
          <a:effectLst/>
        </p:spPr>
        <p:txBody>
          <a:bodyPr wrap="none" lIns="92075" tIns="46038" rIns="92075" bIns="46038">
            <a:spAutoFit/>
          </a:bodyPr>
          <a:lstStyle/>
          <a:p>
            <a:pPr eaLnBrk="0" fontAlgn="base" hangingPunct="0">
              <a:spcBef>
                <a:spcPct val="0"/>
              </a:spcBef>
              <a:spcAft>
                <a:spcPct val="0"/>
              </a:spcAft>
              <a:defRPr/>
            </a:pPr>
            <a:r>
              <a:rPr lang="en-US" sz="4000" b="1">
                <a:solidFill>
                  <a:srgbClr val="000000"/>
                </a:solidFill>
                <a:effectLst>
                  <a:outerShdw blurRad="38100" dist="38100" dir="2700000" algn="tl">
                    <a:srgbClr val="C0C0C0"/>
                  </a:outerShdw>
                </a:effectLst>
                <a:latin typeface="Times New Roman" pitchFamily="18" charset="0"/>
              </a:rPr>
              <a:t>ENV</a:t>
            </a:r>
          </a:p>
        </p:txBody>
      </p:sp>
      <p:sp>
        <p:nvSpPr>
          <p:cNvPr id="327685" name="Line 5"/>
          <p:cNvSpPr>
            <a:spLocks noChangeShapeType="1"/>
          </p:cNvSpPr>
          <p:nvPr/>
        </p:nvSpPr>
        <p:spPr bwMode="auto">
          <a:xfrm>
            <a:off x="8001000" y="4953000"/>
            <a:ext cx="0" cy="990600"/>
          </a:xfrm>
          <a:prstGeom prst="line">
            <a:avLst/>
          </a:prstGeom>
          <a:noFill/>
          <a:ln w="76200">
            <a:solidFill>
              <a:srgbClr val="F57B49"/>
            </a:solidFill>
            <a:round/>
            <a:headEnd type="none" w="sm" len="sm"/>
            <a:tailEnd type="none" w="med" len="lg"/>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327686" name="Line 6"/>
          <p:cNvSpPr>
            <a:spLocks noChangeShapeType="1"/>
          </p:cNvSpPr>
          <p:nvPr/>
        </p:nvSpPr>
        <p:spPr bwMode="auto">
          <a:xfrm>
            <a:off x="1370013" y="4627563"/>
            <a:ext cx="534987" cy="20637"/>
          </a:xfrm>
          <a:prstGeom prst="line">
            <a:avLst/>
          </a:prstGeom>
          <a:noFill/>
          <a:ln w="76200">
            <a:solidFill>
              <a:srgbClr val="F57B49"/>
            </a:solidFill>
            <a:round/>
            <a:headEnd type="none" w="sm" len="sm"/>
            <a:tailEnd type="stealth" w="med" len="lg"/>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327687" name="Line 7"/>
          <p:cNvSpPr>
            <a:spLocks noChangeShapeType="1"/>
          </p:cNvSpPr>
          <p:nvPr/>
        </p:nvSpPr>
        <p:spPr bwMode="auto">
          <a:xfrm flipV="1">
            <a:off x="762000" y="5943600"/>
            <a:ext cx="7239000" cy="0"/>
          </a:xfrm>
          <a:prstGeom prst="line">
            <a:avLst/>
          </a:prstGeom>
          <a:noFill/>
          <a:ln w="76200">
            <a:solidFill>
              <a:srgbClr val="F57A49"/>
            </a:solidFill>
            <a:round/>
            <a:headEnd type="none" w="sm" len="sm"/>
            <a:tailEnd type="none" w="sm" len="sm"/>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327688" name="Line 8"/>
          <p:cNvSpPr>
            <a:spLocks noChangeShapeType="1"/>
          </p:cNvSpPr>
          <p:nvPr/>
        </p:nvSpPr>
        <p:spPr bwMode="auto">
          <a:xfrm flipV="1">
            <a:off x="6934200" y="4627563"/>
            <a:ext cx="631825" cy="20637"/>
          </a:xfrm>
          <a:prstGeom prst="line">
            <a:avLst/>
          </a:prstGeom>
          <a:noFill/>
          <a:ln w="76200">
            <a:solidFill>
              <a:srgbClr val="F57E4F"/>
            </a:solidFill>
            <a:round/>
            <a:headEnd type="none" w="sm" len="sm"/>
            <a:tailEnd type="stealth" w="med" len="lg"/>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512009" name="Rectangle 9"/>
          <p:cNvSpPr>
            <a:spLocks noChangeArrowheads="1"/>
          </p:cNvSpPr>
          <p:nvPr/>
        </p:nvSpPr>
        <p:spPr bwMode="auto">
          <a:xfrm>
            <a:off x="914400" y="1600200"/>
            <a:ext cx="7391400" cy="1025525"/>
          </a:xfrm>
          <a:prstGeom prst="rect">
            <a:avLst/>
          </a:prstGeom>
          <a:noFill/>
          <a:ln w="12700">
            <a:noFill/>
            <a:miter lim="800000"/>
            <a:headEnd/>
            <a:tailEnd/>
          </a:ln>
          <a:effectLst>
            <a:outerShdw dist="35921" dir="2700000" algn="ctr" rotWithShape="0">
              <a:schemeClr val="bg2"/>
            </a:outerShdw>
          </a:effectLst>
        </p:spPr>
        <p:txBody>
          <a:bodyPr lIns="92075" tIns="46038" rIns="92075" bIns="46038">
            <a:spAutoFit/>
          </a:bodyPr>
          <a:lstStyle/>
          <a:p>
            <a:pPr algn="ctr" eaLnBrk="0" fontAlgn="base" hangingPunct="0">
              <a:lnSpc>
                <a:spcPct val="85000"/>
              </a:lnSpc>
              <a:spcBef>
                <a:spcPct val="0"/>
              </a:spcBef>
              <a:spcAft>
                <a:spcPct val="0"/>
              </a:spcAft>
              <a:defRPr/>
            </a:pPr>
            <a:r>
              <a:rPr lang="en-US" sz="3600" b="1" i="1">
                <a:solidFill>
                  <a:srgbClr val="000000"/>
                </a:solidFill>
                <a:effectLst>
                  <a:outerShdw blurRad="38100" dist="38100" dir="2700000" algn="tl">
                    <a:srgbClr val="C0C0C0"/>
                  </a:outerShdw>
                </a:effectLst>
              </a:rPr>
              <a:t>What do we need to do to Build a High Performance Organization?</a:t>
            </a:r>
          </a:p>
        </p:txBody>
      </p:sp>
      <p:sp>
        <p:nvSpPr>
          <p:cNvPr id="327690" name="Line 10"/>
          <p:cNvSpPr>
            <a:spLocks noChangeShapeType="1"/>
          </p:cNvSpPr>
          <p:nvPr/>
        </p:nvSpPr>
        <p:spPr bwMode="auto">
          <a:xfrm flipV="1">
            <a:off x="6934200" y="4608513"/>
            <a:ext cx="631825" cy="20637"/>
          </a:xfrm>
          <a:prstGeom prst="line">
            <a:avLst/>
          </a:prstGeom>
          <a:noFill/>
          <a:ln w="76200">
            <a:solidFill>
              <a:srgbClr val="F57B49"/>
            </a:solidFill>
            <a:round/>
            <a:headEnd type="none" w="sm" len="sm"/>
            <a:tailEnd type="stealth" w="med" len="lg"/>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512011" name="Rectangle 11"/>
          <p:cNvSpPr>
            <a:spLocks noChangeArrowheads="1"/>
          </p:cNvSpPr>
          <p:nvPr/>
        </p:nvSpPr>
        <p:spPr bwMode="auto">
          <a:xfrm>
            <a:off x="2133600" y="3429000"/>
            <a:ext cx="4724400" cy="2228850"/>
          </a:xfrm>
          <a:prstGeom prst="rect">
            <a:avLst/>
          </a:prstGeom>
          <a:gradFill rotWithShape="1">
            <a:gsLst>
              <a:gs pos="0">
                <a:schemeClr val="bg1">
                  <a:gamma/>
                  <a:shade val="46275"/>
                  <a:invGamma/>
                </a:schemeClr>
              </a:gs>
              <a:gs pos="50000">
                <a:schemeClr val="bg1"/>
              </a:gs>
              <a:gs pos="100000">
                <a:schemeClr val="bg1">
                  <a:gamma/>
                  <a:shade val="46275"/>
                  <a:invGamma/>
                </a:schemeClr>
              </a:gs>
            </a:gsLst>
            <a:lin ang="5400000" scaled="1"/>
          </a:gradFill>
          <a:ln w="12700">
            <a:solidFill>
              <a:schemeClr val="tx1"/>
            </a:solidFill>
            <a:miter lim="800000"/>
            <a:headEnd/>
            <a:tailEnd/>
          </a:ln>
          <a:effectLst>
            <a:outerShdw dist="107763" dir="2700000" algn="ctr" rotWithShape="0">
              <a:schemeClr val="bg2"/>
            </a:outerShdw>
          </a:effectLst>
        </p:spPr>
        <p:txBody>
          <a:bodyPr wrap="none" anchor="ctr"/>
          <a:lstStyle/>
          <a:p>
            <a:pPr algn="ctr" fontAlgn="base">
              <a:spcBef>
                <a:spcPct val="0"/>
              </a:spcBef>
              <a:spcAft>
                <a:spcPct val="0"/>
              </a:spcAft>
              <a:defRPr/>
            </a:pPr>
            <a:endParaRPr lang="en-US" sz="3200">
              <a:solidFill>
                <a:srgbClr val="FAFD00"/>
              </a:solidFill>
            </a:endParaRPr>
          </a:p>
        </p:txBody>
      </p:sp>
      <p:sp>
        <p:nvSpPr>
          <p:cNvPr id="512012" name="Rectangle 12"/>
          <p:cNvSpPr>
            <a:spLocks noChangeArrowheads="1"/>
          </p:cNvSpPr>
          <p:nvPr/>
        </p:nvSpPr>
        <p:spPr bwMode="auto">
          <a:xfrm>
            <a:off x="3970338" y="3733800"/>
            <a:ext cx="906462" cy="336550"/>
          </a:xfrm>
          <a:prstGeom prst="rect">
            <a:avLst/>
          </a:prstGeom>
          <a:noFill/>
          <a:ln w="9525">
            <a:noFill/>
            <a:miter lim="800000"/>
            <a:headEnd/>
            <a:tailEnd/>
          </a:ln>
          <a:effectLst/>
        </p:spPr>
        <p:txBody>
          <a:bodyPr wrap="none" lIns="92075" tIns="46038" rIns="92075" bIns="46038">
            <a:spAutoFit/>
          </a:bodyPr>
          <a:lstStyle/>
          <a:p>
            <a:pPr marL="114300" indent="-114300" eaLnBrk="0" fontAlgn="base" hangingPunct="0">
              <a:spcBef>
                <a:spcPct val="0"/>
              </a:spcBef>
              <a:spcAft>
                <a:spcPct val="0"/>
              </a:spcAft>
              <a:defRPr/>
            </a:pPr>
            <a:r>
              <a:rPr lang="en-US" sz="1600" b="1">
                <a:solidFill>
                  <a:srgbClr val="000000"/>
                </a:solidFill>
                <a:effectLst>
                  <a:outerShdw blurRad="38100" dist="38100" dir="2700000" algn="tl">
                    <a:srgbClr val="C0C0C0"/>
                  </a:outerShdw>
                </a:effectLst>
                <a:latin typeface="Times New Roman" pitchFamily="18" charset="0"/>
              </a:rPr>
              <a:t>VISION</a:t>
            </a:r>
          </a:p>
        </p:txBody>
      </p:sp>
      <p:sp>
        <p:nvSpPr>
          <p:cNvPr id="512013" name="Rectangle 13"/>
          <p:cNvSpPr>
            <a:spLocks noChangeArrowheads="1"/>
          </p:cNvSpPr>
          <p:nvPr/>
        </p:nvSpPr>
        <p:spPr bwMode="auto">
          <a:xfrm>
            <a:off x="5181600" y="4037013"/>
            <a:ext cx="1593850" cy="915987"/>
          </a:xfrm>
          <a:prstGeom prst="rect">
            <a:avLst/>
          </a:prstGeom>
          <a:noFill/>
          <a:ln w="9525">
            <a:noFill/>
            <a:miter lim="800000"/>
            <a:headEnd/>
            <a:tailEnd/>
          </a:ln>
          <a:effectLst/>
        </p:spPr>
        <p:txBody>
          <a:bodyPr wrap="none" lIns="92075" tIns="46038" rIns="92075" bIns="46038">
            <a:spAutoFit/>
          </a:bodyPr>
          <a:lstStyle/>
          <a:p>
            <a:pPr marL="114300" indent="-114300" eaLnBrk="0" fontAlgn="base" hangingPunct="0">
              <a:spcBef>
                <a:spcPct val="0"/>
              </a:spcBef>
              <a:spcAft>
                <a:spcPct val="0"/>
              </a:spcAft>
              <a:defRPr/>
            </a:pPr>
            <a:r>
              <a:rPr lang="en-US" b="1">
                <a:solidFill>
                  <a:srgbClr val="000000"/>
                </a:solidFill>
                <a:effectLst>
                  <a:outerShdw blurRad="38100" dist="38100" dir="2700000" algn="tl">
                    <a:srgbClr val="C0C0C0"/>
                  </a:outerShdw>
                </a:effectLst>
                <a:latin typeface="Times New Roman" pitchFamily="18" charset="0"/>
              </a:rPr>
              <a:t>STRATEGY</a:t>
            </a:r>
          </a:p>
          <a:p>
            <a:pPr marL="114300" indent="-114300" eaLnBrk="0" fontAlgn="base" hangingPunct="0">
              <a:spcBef>
                <a:spcPct val="0"/>
              </a:spcBef>
              <a:spcAft>
                <a:spcPct val="0"/>
              </a:spcAft>
              <a:defRPr/>
            </a:pPr>
            <a:r>
              <a:rPr lang="en-US" b="1">
                <a:solidFill>
                  <a:srgbClr val="000000"/>
                </a:solidFill>
                <a:effectLst>
                  <a:outerShdw blurRad="38100" dist="38100" dir="2700000" algn="tl">
                    <a:srgbClr val="C0C0C0"/>
                  </a:outerShdw>
                </a:effectLst>
                <a:latin typeface="Times New Roman" pitchFamily="18" charset="0"/>
              </a:rPr>
              <a:t>STRUCTURE</a:t>
            </a:r>
          </a:p>
          <a:p>
            <a:pPr marL="114300" indent="-114300" eaLnBrk="0" fontAlgn="base" hangingPunct="0">
              <a:spcBef>
                <a:spcPct val="0"/>
              </a:spcBef>
              <a:spcAft>
                <a:spcPct val="0"/>
              </a:spcAft>
              <a:defRPr/>
            </a:pPr>
            <a:r>
              <a:rPr lang="en-US" b="1">
                <a:solidFill>
                  <a:srgbClr val="000000"/>
                </a:solidFill>
                <a:effectLst>
                  <a:outerShdw blurRad="38100" dist="38100" dir="2700000" algn="tl">
                    <a:srgbClr val="C0C0C0"/>
                  </a:outerShdw>
                </a:effectLst>
                <a:latin typeface="Times New Roman" pitchFamily="18" charset="0"/>
              </a:rPr>
              <a:t>SYSTEMS</a:t>
            </a:r>
          </a:p>
        </p:txBody>
      </p:sp>
      <p:sp>
        <p:nvSpPr>
          <p:cNvPr id="512014" name="Rectangle 14"/>
          <p:cNvSpPr>
            <a:spLocks noChangeArrowheads="1"/>
          </p:cNvSpPr>
          <p:nvPr/>
        </p:nvSpPr>
        <p:spPr bwMode="auto">
          <a:xfrm>
            <a:off x="3948113" y="4921250"/>
            <a:ext cx="1004887" cy="336550"/>
          </a:xfrm>
          <a:prstGeom prst="rect">
            <a:avLst/>
          </a:prstGeom>
          <a:noFill/>
          <a:ln w="9525">
            <a:noFill/>
            <a:miter lim="800000"/>
            <a:headEnd/>
            <a:tailEnd/>
          </a:ln>
          <a:effectLst/>
        </p:spPr>
        <p:txBody>
          <a:bodyPr wrap="none" lIns="92075" tIns="46038" rIns="92075" bIns="46038">
            <a:spAutoFit/>
          </a:bodyPr>
          <a:lstStyle/>
          <a:p>
            <a:pPr marL="114300" indent="-114300" eaLnBrk="0" fontAlgn="base" hangingPunct="0">
              <a:spcBef>
                <a:spcPct val="0"/>
              </a:spcBef>
              <a:spcAft>
                <a:spcPct val="0"/>
              </a:spcAft>
              <a:defRPr/>
            </a:pPr>
            <a:r>
              <a:rPr lang="en-US" sz="1600" b="1">
                <a:solidFill>
                  <a:srgbClr val="000000"/>
                </a:solidFill>
                <a:effectLst>
                  <a:outerShdw blurRad="38100" dist="38100" dir="2700000" algn="tl">
                    <a:srgbClr val="C0C0C0"/>
                  </a:outerShdw>
                </a:effectLst>
                <a:latin typeface="Times New Roman" pitchFamily="18" charset="0"/>
              </a:rPr>
              <a:t>VALUES</a:t>
            </a:r>
          </a:p>
        </p:txBody>
      </p:sp>
      <p:sp>
        <p:nvSpPr>
          <p:cNvPr id="512015" name="Rectangle 15"/>
          <p:cNvSpPr>
            <a:spLocks noChangeArrowheads="1"/>
          </p:cNvSpPr>
          <p:nvPr/>
        </p:nvSpPr>
        <p:spPr bwMode="auto">
          <a:xfrm>
            <a:off x="2155825" y="4311650"/>
            <a:ext cx="1501775" cy="336550"/>
          </a:xfrm>
          <a:prstGeom prst="rect">
            <a:avLst/>
          </a:prstGeom>
          <a:noFill/>
          <a:ln w="9525">
            <a:noFill/>
            <a:miter lim="800000"/>
            <a:headEnd/>
            <a:tailEnd/>
          </a:ln>
          <a:effectLst/>
        </p:spPr>
        <p:txBody>
          <a:bodyPr wrap="none" lIns="92075" tIns="46038" rIns="92075" bIns="46038">
            <a:spAutoFit/>
          </a:bodyPr>
          <a:lstStyle/>
          <a:p>
            <a:pPr marL="114300" indent="-114300" eaLnBrk="0" fontAlgn="base" hangingPunct="0">
              <a:spcBef>
                <a:spcPct val="0"/>
              </a:spcBef>
              <a:spcAft>
                <a:spcPct val="0"/>
              </a:spcAft>
              <a:defRPr/>
            </a:pPr>
            <a:r>
              <a:rPr lang="en-US" sz="1600" b="1">
                <a:solidFill>
                  <a:srgbClr val="000000"/>
                </a:solidFill>
                <a:effectLst>
                  <a:outerShdw blurRad="38100" dist="38100" dir="2700000" algn="tl">
                    <a:srgbClr val="C0C0C0"/>
                  </a:outerShdw>
                </a:effectLst>
                <a:latin typeface="Times New Roman" pitchFamily="18" charset="0"/>
              </a:rPr>
              <a:t>LEADERSHIP</a:t>
            </a:r>
            <a:endParaRPr lang="en-US" sz="1400" b="1">
              <a:solidFill>
                <a:srgbClr val="000000"/>
              </a:solidFill>
              <a:effectLst>
                <a:outerShdw blurRad="38100" dist="38100" dir="2700000" algn="tl">
                  <a:srgbClr val="C0C0C0"/>
                </a:outerShdw>
              </a:effectLst>
            </a:endParaRPr>
          </a:p>
        </p:txBody>
      </p:sp>
      <p:sp>
        <p:nvSpPr>
          <p:cNvPr id="327696" name="Line 16"/>
          <p:cNvSpPr>
            <a:spLocks noChangeShapeType="1"/>
          </p:cNvSpPr>
          <p:nvPr/>
        </p:nvSpPr>
        <p:spPr bwMode="auto">
          <a:xfrm flipV="1">
            <a:off x="4656138" y="4495800"/>
            <a:ext cx="457200" cy="304800"/>
          </a:xfrm>
          <a:prstGeom prst="line">
            <a:avLst/>
          </a:prstGeom>
          <a:noFill/>
          <a:ln w="12700">
            <a:solidFill>
              <a:srgbClr val="F57A49"/>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327697" name="Line 17"/>
          <p:cNvSpPr>
            <a:spLocks noChangeShapeType="1"/>
          </p:cNvSpPr>
          <p:nvPr/>
        </p:nvSpPr>
        <p:spPr bwMode="auto">
          <a:xfrm>
            <a:off x="4584700" y="4051300"/>
            <a:ext cx="520700" cy="292100"/>
          </a:xfrm>
          <a:prstGeom prst="line">
            <a:avLst/>
          </a:prstGeom>
          <a:noFill/>
          <a:ln w="12700">
            <a:solidFill>
              <a:srgbClr val="F57A49"/>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327698" name="Line 18"/>
          <p:cNvSpPr>
            <a:spLocks noChangeShapeType="1"/>
          </p:cNvSpPr>
          <p:nvPr/>
        </p:nvSpPr>
        <p:spPr bwMode="auto">
          <a:xfrm flipV="1">
            <a:off x="3733800" y="4079875"/>
            <a:ext cx="533400" cy="355600"/>
          </a:xfrm>
          <a:prstGeom prst="line">
            <a:avLst/>
          </a:prstGeom>
          <a:noFill/>
          <a:ln w="12700">
            <a:solidFill>
              <a:srgbClr val="F57A49"/>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327699" name="Line 19"/>
          <p:cNvSpPr>
            <a:spLocks noChangeShapeType="1"/>
          </p:cNvSpPr>
          <p:nvPr/>
        </p:nvSpPr>
        <p:spPr bwMode="auto">
          <a:xfrm>
            <a:off x="3727450" y="4435475"/>
            <a:ext cx="520700" cy="292100"/>
          </a:xfrm>
          <a:prstGeom prst="line">
            <a:avLst/>
          </a:prstGeom>
          <a:noFill/>
          <a:ln w="12700">
            <a:solidFill>
              <a:srgbClr val="F57A49"/>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512020" name="Rectangle 20"/>
          <p:cNvSpPr>
            <a:spLocks noChangeArrowheads="1"/>
          </p:cNvSpPr>
          <p:nvPr/>
        </p:nvSpPr>
        <p:spPr bwMode="auto">
          <a:xfrm>
            <a:off x="1163638" y="762000"/>
            <a:ext cx="7675562" cy="304800"/>
          </a:xfrm>
          <a:prstGeom prst="rect">
            <a:avLst/>
          </a:prstGeom>
          <a:gradFill rotWithShape="1">
            <a:gsLst>
              <a:gs pos="0">
                <a:schemeClr val="accent2">
                  <a:gamma/>
                  <a:shade val="46275"/>
                  <a:invGamma/>
                </a:schemeClr>
              </a:gs>
              <a:gs pos="100000">
                <a:schemeClr val="accent2"/>
              </a:gs>
            </a:gsLst>
            <a:lin ang="0" scaled="1"/>
          </a:gradFill>
          <a:ln w="12700">
            <a:noFill/>
            <a:miter lim="800000"/>
            <a:headEnd/>
            <a:tailEnd/>
          </a:ln>
          <a:effectLst/>
        </p:spPr>
        <p:txBody>
          <a:bodyPr wrap="none" anchor="ctr"/>
          <a:lstStyle/>
          <a:p>
            <a:pPr algn="ctr" fontAlgn="base">
              <a:spcBef>
                <a:spcPct val="0"/>
              </a:spcBef>
              <a:spcAft>
                <a:spcPct val="0"/>
              </a:spcAft>
              <a:defRPr/>
            </a:pPr>
            <a:endParaRPr lang="en-US" sz="3200">
              <a:solidFill>
                <a:srgbClr val="FAFD00"/>
              </a:solidFill>
            </a:endParaRPr>
          </a:p>
        </p:txBody>
      </p:sp>
      <p:sp>
        <p:nvSpPr>
          <p:cNvPr id="512021" name="Rectangle 21"/>
          <p:cNvSpPr>
            <a:spLocks noChangeArrowheads="1"/>
          </p:cNvSpPr>
          <p:nvPr/>
        </p:nvSpPr>
        <p:spPr bwMode="auto">
          <a:xfrm>
            <a:off x="1143000" y="781050"/>
            <a:ext cx="6705600" cy="271463"/>
          </a:xfrm>
          <a:prstGeom prst="rect">
            <a:avLst/>
          </a:prstGeom>
          <a:noFill/>
          <a:ln w="12700">
            <a:noFill/>
            <a:miter lim="800000"/>
            <a:headEnd/>
            <a:tailEnd/>
          </a:ln>
          <a:effectLst/>
        </p:spPr>
        <p:txBody>
          <a:bodyPr lIns="90487" tIns="44450" rIns="90487" bIns="44450">
            <a:spAutoFit/>
          </a:bodyPr>
          <a:lstStyle/>
          <a:p>
            <a:pPr eaLnBrk="0" fontAlgn="base" hangingPunct="0">
              <a:spcBef>
                <a:spcPct val="0"/>
              </a:spcBef>
              <a:spcAft>
                <a:spcPct val="0"/>
              </a:spcAft>
              <a:defRPr/>
            </a:pPr>
            <a:r>
              <a:rPr lang="en-US" sz="1200" b="1">
                <a:solidFill>
                  <a:srgbClr val="FFFFFF"/>
                </a:solidFill>
                <a:effectLst>
                  <a:outerShdw blurRad="38100" dist="38100" dir="2700000" algn="tl">
                    <a:srgbClr val="C0C0C0"/>
                  </a:outerShdw>
                </a:effectLst>
              </a:rPr>
              <a:t>Commonwealth Centers for High Performance Organizations</a:t>
            </a:r>
          </a:p>
        </p:txBody>
      </p:sp>
      <p:pic>
        <p:nvPicPr>
          <p:cNvPr id="512022" name="Picture 22"/>
          <p:cNvPicPr>
            <a:picLocks noChangeAspect="1" noChangeArrowheads="1"/>
          </p:cNvPicPr>
          <p:nvPr/>
        </p:nvPicPr>
        <p:blipFill>
          <a:blip r:embed="rId3"/>
          <a:srcRect/>
          <a:stretch>
            <a:fillRect/>
          </a:stretch>
        </p:blipFill>
        <p:spPr bwMode="auto">
          <a:xfrm>
            <a:off x="228600" y="152400"/>
            <a:ext cx="790575" cy="819150"/>
          </a:xfrm>
          <a:prstGeom prst="rect">
            <a:avLst/>
          </a:prstGeom>
          <a:gradFill rotWithShape="1">
            <a:gsLst>
              <a:gs pos="0">
                <a:schemeClr val="accent2">
                  <a:gamma/>
                  <a:shade val="46275"/>
                  <a:invGamma/>
                </a:schemeClr>
              </a:gs>
              <a:gs pos="100000">
                <a:schemeClr val="accent2"/>
              </a:gs>
            </a:gsLst>
            <a:lin ang="0" scaled="1"/>
          </a:gradFill>
        </p:spPr>
      </p:pic>
      <p:sp>
        <p:nvSpPr>
          <p:cNvPr id="512023" name="Rectangle 23"/>
          <p:cNvSpPr>
            <a:spLocks noChangeArrowheads="1"/>
          </p:cNvSpPr>
          <p:nvPr/>
        </p:nvSpPr>
        <p:spPr bwMode="auto">
          <a:xfrm>
            <a:off x="990600" y="76200"/>
            <a:ext cx="8153400" cy="695325"/>
          </a:xfrm>
          <a:prstGeom prst="rect">
            <a:avLst/>
          </a:prstGeom>
          <a:noFill/>
          <a:ln w="9525">
            <a:noFill/>
            <a:miter lim="800000"/>
            <a:headEnd/>
            <a:tailEnd/>
          </a:ln>
          <a:effectLst>
            <a:outerShdw dist="35921" dir="2700000" algn="ctr" rotWithShape="0">
              <a:schemeClr val="tx1"/>
            </a:outerShdw>
          </a:effectLst>
        </p:spPr>
        <p:txBody>
          <a:bodyPr lIns="92075" tIns="46038" rIns="92075" bIns="46038" anchor="ctr"/>
          <a:lstStyle/>
          <a:p>
            <a:pPr eaLnBrk="0" fontAlgn="base" hangingPunct="0">
              <a:spcBef>
                <a:spcPct val="0"/>
              </a:spcBef>
              <a:spcAft>
                <a:spcPct val="0"/>
              </a:spcAft>
              <a:defRPr/>
            </a:pPr>
            <a:r>
              <a:rPr lang="en-US" sz="2800" b="1">
                <a:solidFill>
                  <a:srgbClr val="808080"/>
                </a:solidFill>
                <a:effectLst>
                  <a:outerShdw blurRad="38100" dist="38100" dir="2700000" algn="tl">
                    <a:srgbClr val="C0C0C0"/>
                  </a:outerShdw>
                </a:effectLst>
                <a:latin typeface="Times New Roman" pitchFamily="18" charset="0"/>
              </a:rPr>
              <a:t>Introduction/Overview:  HPO CHANGE MODEL</a:t>
            </a:r>
            <a:endParaRPr lang="en-US" b="1">
              <a:solidFill>
                <a:srgbClr val="808080"/>
              </a:solidFill>
              <a:effectLst>
                <a:outerShdw blurRad="38100" dist="38100" dir="2700000" algn="tl">
                  <a:srgbClr val="C0C0C0"/>
                </a:outerShdw>
              </a:effectLst>
            </a:endParaRPr>
          </a:p>
        </p:txBody>
      </p:sp>
      <p:sp>
        <p:nvSpPr>
          <p:cNvPr id="327704" name="Rectangle 24"/>
          <p:cNvSpPr>
            <a:spLocks noChangeArrowheads="1"/>
          </p:cNvSpPr>
          <p:nvPr/>
        </p:nvSpPr>
        <p:spPr bwMode="auto">
          <a:xfrm>
            <a:off x="8229600" y="19050"/>
            <a:ext cx="838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algn="r" eaLnBrk="0" fontAlgn="base" hangingPunct="0">
              <a:spcBef>
                <a:spcPct val="0"/>
              </a:spcBef>
              <a:spcAft>
                <a:spcPct val="0"/>
              </a:spcAft>
            </a:pPr>
            <a:r>
              <a:rPr lang="en-US" b="1">
                <a:solidFill>
                  <a:srgbClr val="808080"/>
                </a:solidFill>
                <a:latin typeface="Times New Roman" pitchFamily="18" charset="0"/>
              </a:rPr>
              <a:t>II-6</a:t>
            </a:r>
            <a:endParaRPr lang="en-US" sz="1400">
              <a:solidFill>
                <a:srgbClr val="808080"/>
              </a:solidFill>
              <a:latin typeface="Times New Roman" pitchFamily="18" charset="0"/>
            </a:endParaRPr>
          </a:p>
        </p:txBody>
      </p:sp>
    </p:spTree>
    <p:extLst>
      <p:ext uri="{BB962C8B-B14F-4D97-AF65-F5344CB8AC3E}">
        <p14:creationId xmlns:p14="http://schemas.microsoft.com/office/powerpoint/2010/main" val="30478019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4050" name="Rectangle 2"/>
          <p:cNvSpPr>
            <a:spLocks noChangeArrowheads="1"/>
          </p:cNvSpPr>
          <p:nvPr/>
        </p:nvSpPr>
        <p:spPr bwMode="auto">
          <a:xfrm>
            <a:off x="1524000" y="1219200"/>
            <a:ext cx="6172200" cy="558800"/>
          </a:xfrm>
          <a:prstGeom prst="rect">
            <a:avLst/>
          </a:prstGeom>
          <a:noFill/>
          <a:ln w="12700">
            <a:noFill/>
            <a:miter lim="800000"/>
            <a:headEnd/>
            <a:tailEnd/>
          </a:ln>
          <a:effectLst>
            <a:outerShdw dist="35921" dir="2700000" algn="ctr" rotWithShape="0">
              <a:schemeClr val="bg2"/>
            </a:outerShdw>
          </a:effectLst>
        </p:spPr>
        <p:txBody>
          <a:bodyPr lIns="92075" tIns="46038" rIns="92075" bIns="46038">
            <a:spAutoFit/>
          </a:bodyPr>
          <a:lstStyle/>
          <a:p>
            <a:pPr algn="ctr" eaLnBrk="0" fontAlgn="base" hangingPunct="0">
              <a:lnSpc>
                <a:spcPct val="85000"/>
              </a:lnSpc>
              <a:spcBef>
                <a:spcPct val="0"/>
              </a:spcBef>
              <a:spcAft>
                <a:spcPct val="0"/>
              </a:spcAft>
              <a:defRPr/>
            </a:pPr>
            <a:r>
              <a:rPr lang="en-US" sz="3600" b="1" i="1">
                <a:solidFill>
                  <a:srgbClr val="000000"/>
                </a:solidFill>
                <a:effectLst>
                  <a:outerShdw blurRad="38100" dist="38100" dir="2700000" algn="tl">
                    <a:srgbClr val="C0C0C0"/>
                  </a:outerShdw>
                </a:effectLst>
              </a:rPr>
              <a:t>Putting It All Together</a:t>
            </a:r>
          </a:p>
        </p:txBody>
      </p:sp>
      <p:sp>
        <p:nvSpPr>
          <p:cNvPr id="328707" name="Line 3"/>
          <p:cNvSpPr>
            <a:spLocks noChangeShapeType="1"/>
          </p:cNvSpPr>
          <p:nvPr/>
        </p:nvSpPr>
        <p:spPr bwMode="auto">
          <a:xfrm>
            <a:off x="762000" y="3200400"/>
            <a:ext cx="0" cy="1066800"/>
          </a:xfrm>
          <a:prstGeom prst="line">
            <a:avLst/>
          </a:prstGeom>
          <a:noFill/>
          <a:ln w="76200">
            <a:solidFill>
              <a:srgbClr val="F57B49"/>
            </a:solidFill>
            <a:round/>
            <a:headEnd type="stealth" w="med" len="lg"/>
            <a:tailEnd type="none" w="sm" len="sm"/>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514052" name="Rectangle 4"/>
          <p:cNvSpPr>
            <a:spLocks noChangeArrowheads="1"/>
          </p:cNvSpPr>
          <p:nvPr/>
        </p:nvSpPr>
        <p:spPr bwMode="auto">
          <a:xfrm>
            <a:off x="7604125" y="2643188"/>
            <a:ext cx="889000" cy="701675"/>
          </a:xfrm>
          <a:prstGeom prst="rect">
            <a:avLst/>
          </a:prstGeom>
          <a:noFill/>
          <a:ln w="9525">
            <a:noFill/>
            <a:miter lim="800000"/>
            <a:headEnd/>
            <a:tailEnd/>
          </a:ln>
          <a:effectLst/>
        </p:spPr>
        <p:txBody>
          <a:bodyPr wrap="none" lIns="92075" tIns="46038" rIns="92075" bIns="46038">
            <a:spAutoFit/>
          </a:bodyPr>
          <a:lstStyle/>
          <a:p>
            <a:pPr eaLnBrk="0" fontAlgn="base" hangingPunct="0">
              <a:spcBef>
                <a:spcPct val="0"/>
              </a:spcBef>
              <a:spcAft>
                <a:spcPct val="0"/>
              </a:spcAft>
              <a:defRPr/>
            </a:pPr>
            <a:r>
              <a:rPr lang="en-US" sz="4000" b="1">
                <a:solidFill>
                  <a:srgbClr val="000000"/>
                </a:solidFill>
                <a:effectLst>
                  <a:outerShdw blurRad="38100" dist="38100" dir="2700000" algn="tl">
                    <a:srgbClr val="C0C0C0"/>
                  </a:outerShdw>
                </a:effectLst>
                <a:latin typeface="Times New Roman" pitchFamily="18" charset="0"/>
              </a:rPr>
              <a:t>HP</a:t>
            </a:r>
          </a:p>
        </p:txBody>
      </p:sp>
      <p:sp>
        <p:nvSpPr>
          <p:cNvPr id="514053" name="Rectangle 5"/>
          <p:cNvSpPr>
            <a:spLocks noChangeArrowheads="1"/>
          </p:cNvSpPr>
          <p:nvPr/>
        </p:nvSpPr>
        <p:spPr bwMode="auto">
          <a:xfrm>
            <a:off x="180975" y="2609850"/>
            <a:ext cx="1257300" cy="701675"/>
          </a:xfrm>
          <a:prstGeom prst="rect">
            <a:avLst/>
          </a:prstGeom>
          <a:noFill/>
          <a:ln w="9525">
            <a:noFill/>
            <a:miter lim="800000"/>
            <a:headEnd/>
            <a:tailEnd/>
          </a:ln>
          <a:effectLst/>
        </p:spPr>
        <p:txBody>
          <a:bodyPr wrap="none" lIns="92075" tIns="46038" rIns="92075" bIns="46038">
            <a:spAutoFit/>
          </a:bodyPr>
          <a:lstStyle/>
          <a:p>
            <a:pPr eaLnBrk="0" fontAlgn="base" hangingPunct="0">
              <a:spcBef>
                <a:spcPct val="0"/>
              </a:spcBef>
              <a:spcAft>
                <a:spcPct val="0"/>
              </a:spcAft>
              <a:defRPr/>
            </a:pPr>
            <a:r>
              <a:rPr lang="en-US" sz="4000" b="1">
                <a:solidFill>
                  <a:srgbClr val="000000"/>
                </a:solidFill>
                <a:effectLst>
                  <a:outerShdw blurRad="38100" dist="38100" dir="2700000" algn="tl">
                    <a:srgbClr val="C0C0C0"/>
                  </a:outerShdw>
                </a:effectLst>
                <a:latin typeface="Times New Roman" pitchFamily="18" charset="0"/>
              </a:rPr>
              <a:t>ENV</a:t>
            </a:r>
          </a:p>
        </p:txBody>
      </p:sp>
      <p:sp>
        <p:nvSpPr>
          <p:cNvPr id="328710" name="Line 6"/>
          <p:cNvSpPr>
            <a:spLocks noChangeShapeType="1"/>
          </p:cNvSpPr>
          <p:nvPr/>
        </p:nvSpPr>
        <p:spPr bwMode="auto">
          <a:xfrm>
            <a:off x="8001000" y="3276600"/>
            <a:ext cx="0" cy="990600"/>
          </a:xfrm>
          <a:prstGeom prst="line">
            <a:avLst/>
          </a:prstGeom>
          <a:noFill/>
          <a:ln w="76200">
            <a:solidFill>
              <a:srgbClr val="F57B49"/>
            </a:solidFill>
            <a:round/>
            <a:headEnd type="none" w="sm" len="sm"/>
            <a:tailEnd type="none" w="med" len="lg"/>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328711" name="Line 7"/>
          <p:cNvSpPr>
            <a:spLocks noChangeShapeType="1"/>
          </p:cNvSpPr>
          <p:nvPr/>
        </p:nvSpPr>
        <p:spPr bwMode="auto">
          <a:xfrm>
            <a:off x="1370013" y="2951163"/>
            <a:ext cx="534987" cy="20637"/>
          </a:xfrm>
          <a:prstGeom prst="line">
            <a:avLst/>
          </a:prstGeom>
          <a:noFill/>
          <a:ln w="76200">
            <a:solidFill>
              <a:srgbClr val="F57B49"/>
            </a:solidFill>
            <a:round/>
            <a:headEnd type="none" w="sm" len="sm"/>
            <a:tailEnd type="stealth" w="med" len="lg"/>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328712" name="Line 8"/>
          <p:cNvSpPr>
            <a:spLocks noChangeShapeType="1"/>
          </p:cNvSpPr>
          <p:nvPr/>
        </p:nvSpPr>
        <p:spPr bwMode="auto">
          <a:xfrm flipV="1">
            <a:off x="762000" y="4267200"/>
            <a:ext cx="7239000" cy="0"/>
          </a:xfrm>
          <a:prstGeom prst="line">
            <a:avLst/>
          </a:prstGeom>
          <a:noFill/>
          <a:ln w="76200">
            <a:solidFill>
              <a:srgbClr val="F57B49"/>
            </a:solidFill>
            <a:round/>
            <a:headEnd type="none" w="sm" len="sm"/>
            <a:tailEnd type="none" w="sm" len="sm"/>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328713" name="Line 9"/>
          <p:cNvSpPr>
            <a:spLocks noChangeShapeType="1"/>
          </p:cNvSpPr>
          <p:nvPr/>
        </p:nvSpPr>
        <p:spPr bwMode="auto">
          <a:xfrm flipV="1">
            <a:off x="6934200" y="2951163"/>
            <a:ext cx="631825" cy="20637"/>
          </a:xfrm>
          <a:prstGeom prst="line">
            <a:avLst/>
          </a:prstGeom>
          <a:noFill/>
          <a:ln w="76200">
            <a:solidFill>
              <a:srgbClr val="F57E4F"/>
            </a:solidFill>
            <a:round/>
            <a:headEnd type="none" w="sm" len="sm"/>
            <a:tailEnd type="stealth" w="med" len="lg"/>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514058" name="Rectangle 10"/>
          <p:cNvSpPr>
            <a:spLocks noChangeArrowheads="1"/>
          </p:cNvSpPr>
          <p:nvPr/>
        </p:nvSpPr>
        <p:spPr bwMode="auto">
          <a:xfrm>
            <a:off x="2133600" y="1938338"/>
            <a:ext cx="4724400" cy="1981200"/>
          </a:xfrm>
          <a:prstGeom prst="rect">
            <a:avLst/>
          </a:prstGeom>
          <a:gradFill rotWithShape="1">
            <a:gsLst>
              <a:gs pos="0">
                <a:schemeClr val="bg1">
                  <a:gamma/>
                  <a:shade val="46275"/>
                  <a:invGamma/>
                </a:schemeClr>
              </a:gs>
              <a:gs pos="50000">
                <a:schemeClr val="bg1"/>
              </a:gs>
              <a:gs pos="100000">
                <a:schemeClr val="bg1">
                  <a:gamma/>
                  <a:shade val="46275"/>
                  <a:invGamma/>
                </a:schemeClr>
              </a:gs>
            </a:gsLst>
            <a:lin ang="5400000" scaled="1"/>
          </a:gradFill>
          <a:ln w="12700">
            <a:solidFill>
              <a:schemeClr val="tx1"/>
            </a:solidFill>
            <a:miter lim="800000"/>
            <a:headEnd/>
            <a:tailEnd/>
          </a:ln>
          <a:effectLst>
            <a:outerShdw dist="107763" dir="2700000" algn="ctr" rotWithShape="0">
              <a:schemeClr val="bg2"/>
            </a:outerShdw>
          </a:effectLst>
        </p:spPr>
        <p:txBody>
          <a:bodyPr wrap="none" anchor="ctr"/>
          <a:lstStyle/>
          <a:p>
            <a:pPr algn="ctr" fontAlgn="base">
              <a:spcBef>
                <a:spcPct val="0"/>
              </a:spcBef>
              <a:spcAft>
                <a:spcPct val="0"/>
              </a:spcAft>
              <a:defRPr/>
            </a:pPr>
            <a:endParaRPr lang="en-US" sz="3200">
              <a:solidFill>
                <a:srgbClr val="FAFD00"/>
              </a:solidFill>
            </a:endParaRPr>
          </a:p>
        </p:txBody>
      </p:sp>
      <p:sp>
        <p:nvSpPr>
          <p:cNvPr id="514059" name="Rectangle 11"/>
          <p:cNvSpPr>
            <a:spLocks noChangeArrowheads="1"/>
          </p:cNvSpPr>
          <p:nvPr/>
        </p:nvSpPr>
        <p:spPr bwMode="auto">
          <a:xfrm>
            <a:off x="2155825" y="2438400"/>
            <a:ext cx="1670050" cy="1100138"/>
          </a:xfrm>
          <a:prstGeom prst="rect">
            <a:avLst/>
          </a:prstGeom>
          <a:noFill/>
          <a:ln w="9525">
            <a:noFill/>
            <a:miter lim="800000"/>
            <a:headEnd/>
            <a:tailEnd/>
          </a:ln>
          <a:effectLst/>
        </p:spPr>
        <p:txBody>
          <a:bodyPr wrap="none" lIns="92075" tIns="46038" rIns="92075" bIns="46038">
            <a:spAutoFit/>
          </a:bodyPr>
          <a:lstStyle/>
          <a:p>
            <a:pPr marL="114300" indent="-114300" eaLnBrk="0" fontAlgn="base" hangingPunct="0">
              <a:spcBef>
                <a:spcPct val="0"/>
              </a:spcBef>
              <a:spcAft>
                <a:spcPct val="0"/>
              </a:spcAft>
              <a:defRPr/>
            </a:pPr>
            <a:r>
              <a:rPr lang="en-US" b="1" dirty="0">
                <a:solidFill>
                  <a:srgbClr val="000000"/>
                </a:solidFill>
                <a:effectLst>
                  <a:outerShdw blurRad="38100" dist="38100" dir="2700000" algn="tl">
                    <a:srgbClr val="C0C0C0"/>
                  </a:outerShdw>
                </a:effectLst>
                <a:latin typeface="Times New Roman" pitchFamily="18" charset="0"/>
              </a:rPr>
              <a:t>LEADERSHIP</a:t>
            </a:r>
          </a:p>
          <a:p>
            <a:pPr marL="114300" indent="-114300" eaLnBrk="0" fontAlgn="base" hangingPunct="0">
              <a:spcBef>
                <a:spcPct val="0"/>
              </a:spcBef>
              <a:spcAft>
                <a:spcPct val="0"/>
              </a:spcAft>
              <a:buFont typeface="Wingdings" pitchFamily="2" charset="2"/>
              <a:buChar char="§"/>
              <a:defRPr/>
            </a:pPr>
            <a:r>
              <a:rPr lang="en-US" sz="1600" b="1" dirty="0">
                <a:solidFill>
                  <a:srgbClr val="000000"/>
                </a:solidFill>
                <a:latin typeface="Times New Roman" pitchFamily="18" charset="0"/>
              </a:rPr>
              <a:t>Philosophy</a:t>
            </a:r>
          </a:p>
          <a:p>
            <a:pPr marL="114300" indent="-114300" eaLnBrk="0" fontAlgn="base" hangingPunct="0">
              <a:spcBef>
                <a:spcPct val="0"/>
              </a:spcBef>
              <a:spcAft>
                <a:spcPct val="0"/>
              </a:spcAft>
              <a:buFont typeface="Wingdings" pitchFamily="2" charset="2"/>
              <a:buChar char="§"/>
              <a:defRPr/>
            </a:pPr>
            <a:r>
              <a:rPr lang="en-US" sz="1600" b="1" dirty="0">
                <a:solidFill>
                  <a:srgbClr val="000000"/>
                </a:solidFill>
                <a:latin typeface="Times New Roman" pitchFamily="18" charset="0"/>
              </a:rPr>
              <a:t>Functions</a:t>
            </a:r>
          </a:p>
          <a:p>
            <a:pPr marL="114300" indent="-114300" eaLnBrk="0" fontAlgn="base" hangingPunct="0">
              <a:spcBef>
                <a:spcPct val="0"/>
              </a:spcBef>
              <a:spcAft>
                <a:spcPct val="0"/>
              </a:spcAft>
              <a:buFont typeface="Wingdings" pitchFamily="2" charset="2"/>
              <a:buChar char="§"/>
              <a:defRPr/>
            </a:pPr>
            <a:r>
              <a:rPr lang="en-US" sz="1600" b="1" dirty="0">
                <a:solidFill>
                  <a:srgbClr val="000000"/>
                </a:solidFill>
                <a:latin typeface="Times New Roman" pitchFamily="18" charset="0"/>
              </a:rPr>
              <a:t>Form</a:t>
            </a:r>
          </a:p>
        </p:txBody>
      </p:sp>
      <p:sp>
        <p:nvSpPr>
          <p:cNvPr id="514062" name="Rectangle 14"/>
          <p:cNvSpPr>
            <a:spLocks noChangeArrowheads="1"/>
          </p:cNvSpPr>
          <p:nvPr/>
        </p:nvSpPr>
        <p:spPr bwMode="auto">
          <a:xfrm>
            <a:off x="5853113" y="3124200"/>
            <a:ext cx="1309687" cy="457200"/>
          </a:xfrm>
          <a:prstGeom prst="rect">
            <a:avLst/>
          </a:prstGeom>
          <a:noFill/>
          <a:ln w="9525">
            <a:noFill/>
            <a:miter lim="800000"/>
            <a:headEnd/>
            <a:tailEnd/>
          </a:ln>
          <a:effectLst/>
        </p:spPr>
        <p:txBody>
          <a:bodyPr lIns="92075" tIns="46038" rIns="92075" bIns="46038">
            <a:spAutoFit/>
          </a:bodyPr>
          <a:lstStyle/>
          <a:p>
            <a:pPr marL="114300" indent="-114300" eaLnBrk="0" fontAlgn="base" hangingPunct="0">
              <a:spcBef>
                <a:spcPct val="0"/>
              </a:spcBef>
              <a:spcAft>
                <a:spcPct val="0"/>
              </a:spcAft>
              <a:defRPr/>
            </a:pPr>
            <a:r>
              <a:rPr lang="en-US" sz="1200" b="1">
                <a:solidFill>
                  <a:srgbClr val="000000"/>
                </a:solidFill>
                <a:effectLst>
                  <a:outerShdw blurRad="38100" dist="38100" dir="2700000" algn="tl">
                    <a:srgbClr val="C0C0C0"/>
                  </a:outerShdw>
                </a:effectLst>
                <a:latin typeface="Times New Roman" pitchFamily="18" charset="0"/>
              </a:rPr>
              <a:t>  WORK CULTURE</a:t>
            </a:r>
          </a:p>
        </p:txBody>
      </p:sp>
      <p:sp>
        <p:nvSpPr>
          <p:cNvPr id="514063" name="Rectangle 15"/>
          <p:cNvSpPr>
            <a:spLocks noChangeArrowheads="1"/>
          </p:cNvSpPr>
          <p:nvPr/>
        </p:nvSpPr>
        <p:spPr bwMode="auto">
          <a:xfrm>
            <a:off x="5526088" y="2103438"/>
            <a:ext cx="1431925" cy="825500"/>
          </a:xfrm>
          <a:prstGeom prst="rect">
            <a:avLst/>
          </a:prstGeom>
          <a:noFill/>
          <a:ln w="9525">
            <a:noFill/>
            <a:miter lim="800000"/>
            <a:headEnd/>
            <a:tailEnd/>
          </a:ln>
          <a:effectLst/>
        </p:spPr>
        <p:txBody>
          <a:bodyPr wrap="none" lIns="92075" tIns="46038" rIns="92075" bIns="46038">
            <a:spAutoFit/>
          </a:bodyPr>
          <a:lstStyle/>
          <a:p>
            <a:pPr marL="114300" indent="-114300" eaLnBrk="0" fontAlgn="base" hangingPunct="0">
              <a:spcBef>
                <a:spcPct val="0"/>
              </a:spcBef>
              <a:spcAft>
                <a:spcPct val="0"/>
              </a:spcAft>
              <a:defRPr/>
            </a:pPr>
            <a:r>
              <a:rPr lang="en-US" sz="1600" b="1">
                <a:solidFill>
                  <a:srgbClr val="000000"/>
                </a:solidFill>
                <a:effectLst>
                  <a:outerShdw blurRad="38100" dist="38100" dir="2700000" algn="tl">
                    <a:srgbClr val="C0C0C0"/>
                  </a:outerShdw>
                </a:effectLst>
                <a:latin typeface="Times New Roman" pitchFamily="18" charset="0"/>
              </a:rPr>
              <a:t>STRATEGY</a:t>
            </a:r>
          </a:p>
          <a:p>
            <a:pPr marL="114300" indent="-114300" eaLnBrk="0" fontAlgn="base" hangingPunct="0">
              <a:spcBef>
                <a:spcPct val="0"/>
              </a:spcBef>
              <a:spcAft>
                <a:spcPct val="0"/>
              </a:spcAft>
              <a:defRPr/>
            </a:pPr>
            <a:r>
              <a:rPr lang="en-US" sz="1600" b="1">
                <a:solidFill>
                  <a:srgbClr val="000000"/>
                </a:solidFill>
                <a:effectLst>
                  <a:outerShdw blurRad="38100" dist="38100" dir="2700000" algn="tl">
                    <a:srgbClr val="C0C0C0"/>
                  </a:outerShdw>
                </a:effectLst>
                <a:latin typeface="Times New Roman" pitchFamily="18" charset="0"/>
              </a:rPr>
              <a:t>STRUCTURE</a:t>
            </a:r>
          </a:p>
          <a:p>
            <a:pPr marL="114300" indent="-114300" eaLnBrk="0" fontAlgn="base" hangingPunct="0">
              <a:spcBef>
                <a:spcPct val="0"/>
              </a:spcBef>
              <a:spcAft>
                <a:spcPct val="0"/>
              </a:spcAft>
              <a:defRPr/>
            </a:pPr>
            <a:r>
              <a:rPr lang="en-US" sz="1600" b="1">
                <a:solidFill>
                  <a:srgbClr val="000000"/>
                </a:solidFill>
                <a:effectLst>
                  <a:outerShdw blurRad="38100" dist="38100" dir="2700000" algn="tl">
                    <a:srgbClr val="C0C0C0"/>
                  </a:outerShdw>
                </a:effectLst>
                <a:latin typeface="Times New Roman" pitchFamily="18" charset="0"/>
              </a:rPr>
              <a:t>SYSTEMS</a:t>
            </a:r>
          </a:p>
        </p:txBody>
      </p:sp>
      <p:sp>
        <p:nvSpPr>
          <p:cNvPr id="514066" name="Rectangle 18"/>
          <p:cNvSpPr>
            <a:spLocks noChangeArrowheads="1"/>
          </p:cNvSpPr>
          <p:nvPr/>
        </p:nvSpPr>
        <p:spPr bwMode="auto">
          <a:xfrm rot="-5517481">
            <a:off x="3836194" y="3198019"/>
            <a:ext cx="1004888" cy="336550"/>
          </a:xfrm>
          <a:prstGeom prst="rect">
            <a:avLst/>
          </a:prstGeom>
          <a:noFill/>
          <a:ln w="9525">
            <a:noFill/>
            <a:miter lim="800000"/>
            <a:headEnd/>
            <a:tailEnd/>
          </a:ln>
          <a:effectLst>
            <a:outerShdw dist="17961" dir="2700000" algn="ctr" rotWithShape="0">
              <a:schemeClr val="bg2"/>
            </a:outerShdw>
          </a:effectLst>
        </p:spPr>
        <p:txBody>
          <a:bodyPr wrap="none" lIns="92075" tIns="46038" rIns="92075" bIns="46038">
            <a:spAutoFit/>
          </a:bodyPr>
          <a:lstStyle/>
          <a:p>
            <a:pPr marL="114300" indent="-114300" eaLnBrk="0" fontAlgn="base" hangingPunct="0">
              <a:spcBef>
                <a:spcPct val="0"/>
              </a:spcBef>
              <a:spcAft>
                <a:spcPct val="0"/>
              </a:spcAft>
              <a:defRPr/>
            </a:pPr>
            <a:r>
              <a:rPr lang="en-US" sz="1600" b="1">
                <a:solidFill>
                  <a:srgbClr val="000000"/>
                </a:solidFill>
                <a:effectLst>
                  <a:outerShdw blurRad="38100" dist="38100" dir="2700000" algn="tl">
                    <a:srgbClr val="C0C0C0"/>
                  </a:outerShdw>
                </a:effectLst>
                <a:latin typeface="Times New Roman" pitchFamily="18" charset="0"/>
              </a:rPr>
              <a:t>VALUES</a:t>
            </a:r>
          </a:p>
        </p:txBody>
      </p:sp>
      <p:sp>
        <p:nvSpPr>
          <p:cNvPr id="514067" name="Rectangle 19"/>
          <p:cNvSpPr>
            <a:spLocks noChangeArrowheads="1"/>
          </p:cNvSpPr>
          <p:nvPr/>
        </p:nvSpPr>
        <p:spPr bwMode="auto">
          <a:xfrm rot="-5517481">
            <a:off x="3875881" y="2272507"/>
            <a:ext cx="906463" cy="336550"/>
          </a:xfrm>
          <a:prstGeom prst="rect">
            <a:avLst/>
          </a:prstGeom>
          <a:noFill/>
          <a:ln w="9525">
            <a:noFill/>
            <a:miter lim="800000"/>
            <a:headEnd/>
            <a:tailEnd/>
          </a:ln>
          <a:effectLst>
            <a:outerShdw dist="17961" dir="2700000" algn="ctr" rotWithShape="0">
              <a:schemeClr val="bg2"/>
            </a:outerShdw>
          </a:effectLst>
        </p:spPr>
        <p:txBody>
          <a:bodyPr wrap="none" lIns="92075" tIns="46038" rIns="92075" bIns="46038">
            <a:spAutoFit/>
          </a:bodyPr>
          <a:lstStyle/>
          <a:p>
            <a:pPr marL="114300" indent="-114300" eaLnBrk="0" fontAlgn="base" hangingPunct="0">
              <a:spcBef>
                <a:spcPct val="0"/>
              </a:spcBef>
              <a:spcAft>
                <a:spcPct val="0"/>
              </a:spcAft>
              <a:defRPr/>
            </a:pPr>
            <a:r>
              <a:rPr lang="en-US" sz="1600" b="1" dirty="0">
                <a:solidFill>
                  <a:srgbClr val="000000"/>
                </a:solidFill>
                <a:effectLst>
                  <a:outerShdw blurRad="38100" dist="38100" dir="2700000" algn="tl">
                    <a:srgbClr val="C0C0C0"/>
                  </a:outerShdw>
                </a:effectLst>
                <a:latin typeface="Times New Roman" pitchFamily="18" charset="0"/>
              </a:rPr>
              <a:t>VISION</a:t>
            </a:r>
          </a:p>
        </p:txBody>
      </p:sp>
      <p:sp>
        <p:nvSpPr>
          <p:cNvPr id="328724" name="Line 20"/>
          <p:cNvSpPr>
            <a:spLocks noChangeShapeType="1"/>
          </p:cNvSpPr>
          <p:nvPr/>
        </p:nvSpPr>
        <p:spPr bwMode="auto">
          <a:xfrm flipV="1">
            <a:off x="3657600" y="2632075"/>
            <a:ext cx="533400" cy="355600"/>
          </a:xfrm>
          <a:prstGeom prst="line">
            <a:avLst/>
          </a:prstGeom>
          <a:noFill/>
          <a:ln w="12700">
            <a:solidFill>
              <a:srgbClr val="F57E4F"/>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328725" name="Line 21"/>
          <p:cNvSpPr>
            <a:spLocks noChangeShapeType="1"/>
          </p:cNvSpPr>
          <p:nvPr/>
        </p:nvSpPr>
        <p:spPr bwMode="auto">
          <a:xfrm>
            <a:off x="3670300" y="2987675"/>
            <a:ext cx="520700" cy="292100"/>
          </a:xfrm>
          <a:prstGeom prst="line">
            <a:avLst/>
          </a:prstGeom>
          <a:noFill/>
          <a:ln w="12700">
            <a:solidFill>
              <a:srgbClr val="F57E4F"/>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328726" name="Rectangle 22"/>
          <p:cNvSpPr>
            <a:spLocks noChangeArrowheads="1"/>
          </p:cNvSpPr>
          <p:nvPr/>
        </p:nvSpPr>
        <p:spPr bwMode="auto">
          <a:xfrm>
            <a:off x="4495800" y="1981200"/>
            <a:ext cx="1676400" cy="54927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marL="114300" indent="-114300" eaLnBrk="0" fontAlgn="base" hangingPunct="0">
              <a:lnSpc>
                <a:spcPct val="75000"/>
              </a:lnSpc>
              <a:spcBef>
                <a:spcPct val="0"/>
              </a:spcBef>
              <a:spcAft>
                <a:spcPct val="0"/>
              </a:spcAft>
            </a:pPr>
            <a:r>
              <a:rPr lang="en-US" sz="2000" b="1" dirty="0">
                <a:solidFill>
                  <a:srgbClr val="F57E4F"/>
                </a:solidFill>
                <a:latin typeface="Times New Roman" pitchFamily="18" charset="0"/>
              </a:rPr>
              <a:t>5. Right</a:t>
            </a:r>
          </a:p>
          <a:p>
            <a:pPr marL="114300" indent="-114300" eaLnBrk="0" fontAlgn="base" hangingPunct="0">
              <a:lnSpc>
                <a:spcPct val="75000"/>
              </a:lnSpc>
              <a:spcBef>
                <a:spcPct val="0"/>
              </a:spcBef>
              <a:spcAft>
                <a:spcPct val="0"/>
              </a:spcAft>
            </a:pPr>
            <a:r>
              <a:rPr lang="en-US" sz="2000" b="1" dirty="0">
                <a:solidFill>
                  <a:srgbClr val="F57E4F"/>
                </a:solidFill>
                <a:latin typeface="Times New Roman" pitchFamily="18" charset="0"/>
              </a:rPr>
              <a:t>    what?</a:t>
            </a:r>
          </a:p>
        </p:txBody>
      </p:sp>
      <p:sp>
        <p:nvSpPr>
          <p:cNvPr id="328727" name="Rectangle 23"/>
          <p:cNvSpPr>
            <a:spLocks noChangeArrowheads="1"/>
          </p:cNvSpPr>
          <p:nvPr/>
        </p:nvSpPr>
        <p:spPr bwMode="auto">
          <a:xfrm>
            <a:off x="4506913" y="2514600"/>
            <a:ext cx="1417637" cy="51752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eaLnBrk="0" fontAlgn="base" hangingPunct="0">
              <a:lnSpc>
                <a:spcPct val="70000"/>
              </a:lnSpc>
              <a:spcBef>
                <a:spcPct val="0"/>
              </a:spcBef>
              <a:spcAft>
                <a:spcPct val="0"/>
              </a:spcAft>
            </a:pPr>
            <a:r>
              <a:rPr lang="en-US" sz="2000" b="1" dirty="0">
                <a:solidFill>
                  <a:srgbClr val="F57E4F"/>
                </a:solidFill>
                <a:latin typeface="Times New Roman" pitchFamily="18" charset="0"/>
              </a:rPr>
              <a:t>6. How</a:t>
            </a:r>
          </a:p>
          <a:p>
            <a:pPr eaLnBrk="0" fontAlgn="base" hangingPunct="0">
              <a:lnSpc>
                <a:spcPct val="70000"/>
              </a:lnSpc>
              <a:spcBef>
                <a:spcPct val="0"/>
              </a:spcBef>
              <a:spcAft>
                <a:spcPct val="0"/>
              </a:spcAft>
            </a:pPr>
            <a:r>
              <a:rPr lang="en-US" sz="2000" b="1" dirty="0">
                <a:solidFill>
                  <a:srgbClr val="F57E4F"/>
                </a:solidFill>
                <a:latin typeface="Times New Roman" pitchFamily="18" charset="0"/>
              </a:rPr>
              <a:t>    good?</a:t>
            </a:r>
          </a:p>
        </p:txBody>
      </p:sp>
      <p:sp>
        <p:nvSpPr>
          <p:cNvPr id="328728" name="Rectangle 24"/>
          <p:cNvSpPr>
            <a:spLocks noChangeArrowheads="1"/>
          </p:cNvSpPr>
          <p:nvPr/>
        </p:nvSpPr>
        <p:spPr bwMode="auto">
          <a:xfrm>
            <a:off x="4505325" y="3124200"/>
            <a:ext cx="1828800" cy="51752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eaLnBrk="0" fontAlgn="base" hangingPunct="0">
              <a:lnSpc>
                <a:spcPct val="70000"/>
              </a:lnSpc>
              <a:spcBef>
                <a:spcPct val="0"/>
              </a:spcBef>
              <a:spcAft>
                <a:spcPct val="0"/>
              </a:spcAft>
            </a:pPr>
            <a:r>
              <a:rPr lang="en-US" sz="2000" b="1">
                <a:solidFill>
                  <a:srgbClr val="F57E4F"/>
                </a:solidFill>
                <a:latin typeface="Times New Roman" pitchFamily="18" charset="0"/>
              </a:rPr>
              <a:t>7. How</a:t>
            </a:r>
          </a:p>
          <a:p>
            <a:pPr eaLnBrk="0" fontAlgn="base" hangingPunct="0">
              <a:lnSpc>
                <a:spcPct val="70000"/>
              </a:lnSpc>
              <a:spcBef>
                <a:spcPct val="0"/>
              </a:spcBef>
              <a:spcAft>
                <a:spcPct val="0"/>
              </a:spcAft>
            </a:pPr>
            <a:r>
              <a:rPr lang="en-US" sz="2000" b="1">
                <a:solidFill>
                  <a:srgbClr val="F57E4F"/>
                </a:solidFill>
                <a:latin typeface="Times New Roman" pitchFamily="18" charset="0"/>
              </a:rPr>
              <a:t>    treat?</a:t>
            </a:r>
          </a:p>
        </p:txBody>
      </p:sp>
      <p:sp>
        <p:nvSpPr>
          <p:cNvPr id="514074" name="Rectangle 26"/>
          <p:cNvSpPr>
            <a:spLocks noChangeArrowheads="1"/>
          </p:cNvSpPr>
          <p:nvPr/>
        </p:nvSpPr>
        <p:spPr bwMode="auto">
          <a:xfrm>
            <a:off x="3733800" y="4419600"/>
            <a:ext cx="3048000" cy="701675"/>
          </a:xfrm>
          <a:prstGeom prst="rect">
            <a:avLst/>
          </a:prstGeom>
          <a:noFill/>
          <a:ln w="9525">
            <a:noFill/>
            <a:miter lim="800000"/>
            <a:headEnd/>
            <a:tailEnd/>
          </a:ln>
          <a:effectLst>
            <a:outerShdw dist="17961" dir="2700000" algn="ctr" rotWithShape="0">
              <a:schemeClr val="tx1"/>
            </a:outerShdw>
          </a:effectLst>
        </p:spPr>
        <p:txBody>
          <a:bodyPr>
            <a:spAutoFit/>
          </a:bodyPr>
          <a:lstStyle/>
          <a:p>
            <a:pPr fontAlgn="base">
              <a:spcBef>
                <a:spcPct val="0"/>
              </a:spcBef>
              <a:spcAft>
                <a:spcPct val="0"/>
              </a:spcAft>
              <a:defRPr/>
            </a:pPr>
            <a:r>
              <a:rPr lang="en-US" sz="2000" b="1">
                <a:solidFill>
                  <a:srgbClr val="F25110"/>
                </a:solidFill>
                <a:effectLst>
                  <a:outerShdw blurRad="38100" dist="38100" dir="2700000" algn="tl">
                    <a:srgbClr val="C0C0C0"/>
                  </a:outerShdw>
                </a:effectLst>
                <a:latin typeface="Times New Roman" pitchFamily="18" charset="0"/>
              </a:rPr>
              <a:t>4. Why do we need to be high performing?</a:t>
            </a:r>
          </a:p>
        </p:txBody>
      </p:sp>
      <p:sp>
        <p:nvSpPr>
          <p:cNvPr id="514075" name="Rectangle 27"/>
          <p:cNvSpPr>
            <a:spLocks noChangeArrowheads="1"/>
          </p:cNvSpPr>
          <p:nvPr/>
        </p:nvSpPr>
        <p:spPr bwMode="auto">
          <a:xfrm>
            <a:off x="228600" y="4387850"/>
            <a:ext cx="2911475" cy="412750"/>
          </a:xfrm>
          <a:prstGeom prst="rect">
            <a:avLst/>
          </a:prstGeom>
          <a:noFill/>
          <a:ln w="9525">
            <a:noFill/>
            <a:miter lim="800000"/>
            <a:headEnd/>
            <a:tailEnd/>
          </a:ln>
          <a:effectLst>
            <a:outerShdw dist="17961" dir="2700000" algn="ctr" rotWithShape="0">
              <a:schemeClr val="tx1"/>
            </a:outerShdw>
          </a:effectLst>
        </p:spPr>
        <p:txBody>
          <a:bodyPr lIns="92075" tIns="46038" rIns="92075" bIns="46038">
            <a:spAutoFit/>
          </a:bodyPr>
          <a:lstStyle/>
          <a:p>
            <a:pPr eaLnBrk="0" fontAlgn="base" hangingPunct="0">
              <a:lnSpc>
                <a:spcPct val="105000"/>
              </a:lnSpc>
              <a:spcBef>
                <a:spcPct val="0"/>
              </a:spcBef>
              <a:spcAft>
                <a:spcPct val="0"/>
              </a:spcAft>
              <a:defRPr/>
            </a:pPr>
            <a:r>
              <a:rPr lang="en-US" sz="2000" b="1">
                <a:solidFill>
                  <a:srgbClr val="F25110"/>
                </a:solidFill>
                <a:effectLst>
                  <a:outerShdw blurRad="38100" dist="38100" dir="2700000" algn="tl">
                    <a:srgbClr val="C0C0C0"/>
                  </a:outerShdw>
                </a:effectLst>
                <a:latin typeface="Times New Roman" pitchFamily="18" charset="0"/>
              </a:rPr>
              <a:t>3. According to whom?</a:t>
            </a:r>
          </a:p>
        </p:txBody>
      </p:sp>
      <p:sp>
        <p:nvSpPr>
          <p:cNvPr id="328732" name="Text Box 28"/>
          <p:cNvSpPr txBox="1">
            <a:spLocks noChangeArrowheads="1"/>
          </p:cNvSpPr>
          <p:nvPr/>
        </p:nvSpPr>
        <p:spPr bwMode="auto">
          <a:xfrm>
            <a:off x="801688" y="4254500"/>
            <a:ext cx="11303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3200">
                <a:solidFill>
                  <a:srgbClr val="FAFD00"/>
                </a:solidFill>
                <a:latin typeface="Arial" pitchFamily="34" charset="0"/>
              </a:defRPr>
            </a:lvl1pPr>
            <a:lvl2pPr marL="742950" indent="-285750" eaLnBrk="0" hangingPunct="0">
              <a:defRPr sz="3200">
                <a:solidFill>
                  <a:srgbClr val="FAFD00"/>
                </a:solidFill>
                <a:latin typeface="Arial" pitchFamily="34" charset="0"/>
              </a:defRPr>
            </a:lvl2pPr>
            <a:lvl3pPr marL="1143000" indent="-228600" eaLnBrk="0" hangingPunct="0">
              <a:defRPr sz="3200">
                <a:solidFill>
                  <a:srgbClr val="FAFD00"/>
                </a:solidFill>
                <a:latin typeface="Arial" pitchFamily="34" charset="0"/>
              </a:defRPr>
            </a:lvl3pPr>
            <a:lvl4pPr marL="1600200" indent="-228600" eaLnBrk="0" hangingPunct="0">
              <a:defRPr sz="3200">
                <a:solidFill>
                  <a:srgbClr val="FAFD00"/>
                </a:solidFill>
                <a:latin typeface="Arial" pitchFamily="34" charset="0"/>
              </a:defRPr>
            </a:lvl4pPr>
            <a:lvl5pPr marL="2057400" indent="-228600" eaLnBrk="0" hangingPunct="0">
              <a:defRPr sz="3200">
                <a:solidFill>
                  <a:srgbClr val="FAFD00"/>
                </a:solidFill>
                <a:latin typeface="Arial" pitchFamily="34" charset="0"/>
              </a:defRPr>
            </a:lvl5pPr>
            <a:lvl6pPr marL="2514600" indent="-228600" algn="ctr" eaLnBrk="0" fontAlgn="base" hangingPunct="0">
              <a:spcBef>
                <a:spcPct val="0"/>
              </a:spcBef>
              <a:spcAft>
                <a:spcPct val="0"/>
              </a:spcAft>
              <a:defRPr sz="3200">
                <a:solidFill>
                  <a:srgbClr val="FAFD00"/>
                </a:solidFill>
                <a:latin typeface="Arial" pitchFamily="34" charset="0"/>
              </a:defRPr>
            </a:lvl6pPr>
            <a:lvl7pPr marL="2971800" indent="-228600" algn="ctr" eaLnBrk="0" fontAlgn="base" hangingPunct="0">
              <a:spcBef>
                <a:spcPct val="0"/>
              </a:spcBef>
              <a:spcAft>
                <a:spcPct val="0"/>
              </a:spcAft>
              <a:defRPr sz="3200">
                <a:solidFill>
                  <a:srgbClr val="FAFD00"/>
                </a:solidFill>
                <a:latin typeface="Arial" pitchFamily="34" charset="0"/>
              </a:defRPr>
            </a:lvl7pPr>
            <a:lvl8pPr marL="3429000" indent="-228600" algn="ctr" eaLnBrk="0" fontAlgn="base" hangingPunct="0">
              <a:spcBef>
                <a:spcPct val="0"/>
              </a:spcBef>
              <a:spcAft>
                <a:spcPct val="0"/>
              </a:spcAft>
              <a:defRPr sz="3200">
                <a:solidFill>
                  <a:srgbClr val="FAFD00"/>
                </a:solidFill>
                <a:latin typeface="Arial" pitchFamily="34" charset="0"/>
              </a:defRPr>
            </a:lvl8pPr>
            <a:lvl9pPr marL="3886200" indent="-228600" algn="ctr" eaLnBrk="0" fontAlgn="base" hangingPunct="0">
              <a:spcBef>
                <a:spcPct val="0"/>
              </a:spcBef>
              <a:spcAft>
                <a:spcPct val="0"/>
              </a:spcAft>
              <a:defRPr sz="3200">
                <a:solidFill>
                  <a:srgbClr val="FAFD00"/>
                </a:solidFill>
                <a:latin typeface="Arial" pitchFamily="34" charset="0"/>
              </a:defRPr>
            </a:lvl9pPr>
          </a:lstStyle>
          <a:p>
            <a:pPr fontAlgn="base">
              <a:spcBef>
                <a:spcPct val="50000"/>
              </a:spcBef>
              <a:spcAft>
                <a:spcPct val="0"/>
              </a:spcAft>
            </a:pPr>
            <a:endParaRPr lang="en-US" sz="2400">
              <a:solidFill>
                <a:srgbClr val="000000"/>
              </a:solidFill>
              <a:latin typeface="Times New Roman" pitchFamily="18" charset="0"/>
            </a:endParaRPr>
          </a:p>
        </p:txBody>
      </p:sp>
      <p:sp>
        <p:nvSpPr>
          <p:cNvPr id="514077" name="Rectangle 29"/>
          <p:cNvSpPr>
            <a:spLocks noChangeArrowheads="1"/>
          </p:cNvSpPr>
          <p:nvPr/>
        </p:nvSpPr>
        <p:spPr bwMode="auto">
          <a:xfrm>
            <a:off x="7162800" y="2254250"/>
            <a:ext cx="1984375" cy="412750"/>
          </a:xfrm>
          <a:prstGeom prst="rect">
            <a:avLst/>
          </a:prstGeom>
          <a:noFill/>
          <a:ln w="9525">
            <a:noFill/>
            <a:miter lim="800000"/>
            <a:headEnd/>
            <a:tailEnd/>
          </a:ln>
          <a:effectLst>
            <a:outerShdw dist="17961" dir="2700000" algn="ctr" rotWithShape="0">
              <a:schemeClr val="tx1"/>
            </a:outerShdw>
          </a:effectLst>
        </p:spPr>
        <p:txBody>
          <a:bodyPr lIns="92075" tIns="46038" rIns="92075" bIns="46038">
            <a:spAutoFit/>
          </a:bodyPr>
          <a:lstStyle/>
          <a:p>
            <a:pPr marL="457200" indent="-457200" algn="ctr" eaLnBrk="0" fontAlgn="base" hangingPunct="0">
              <a:lnSpc>
                <a:spcPct val="105000"/>
              </a:lnSpc>
              <a:spcBef>
                <a:spcPct val="0"/>
              </a:spcBef>
              <a:spcAft>
                <a:spcPct val="0"/>
              </a:spcAft>
              <a:defRPr/>
            </a:pPr>
            <a:r>
              <a:rPr lang="en-US" sz="2000" b="1">
                <a:solidFill>
                  <a:srgbClr val="F25110"/>
                </a:solidFill>
                <a:effectLst>
                  <a:outerShdw blurRad="38100" dist="38100" dir="2700000" algn="tl">
                    <a:srgbClr val="C0C0C0"/>
                  </a:outerShdw>
                </a:effectLst>
                <a:latin typeface="Times New Roman" pitchFamily="18" charset="0"/>
              </a:rPr>
              <a:t>1. What is it?</a:t>
            </a:r>
          </a:p>
        </p:txBody>
      </p:sp>
      <p:sp>
        <p:nvSpPr>
          <p:cNvPr id="514078" name="Rectangle 30"/>
          <p:cNvSpPr>
            <a:spLocks noChangeArrowheads="1"/>
          </p:cNvSpPr>
          <p:nvPr/>
        </p:nvSpPr>
        <p:spPr bwMode="auto">
          <a:xfrm rot="27000000">
            <a:off x="7201693" y="4444207"/>
            <a:ext cx="3351213" cy="412750"/>
          </a:xfrm>
          <a:prstGeom prst="rect">
            <a:avLst/>
          </a:prstGeom>
          <a:noFill/>
          <a:ln w="9525">
            <a:noFill/>
            <a:miter lim="800000"/>
            <a:headEnd/>
            <a:tailEnd/>
          </a:ln>
          <a:effectLst>
            <a:outerShdw dist="17961" dir="2700000" algn="ctr" rotWithShape="0">
              <a:schemeClr val="tx1"/>
            </a:outerShdw>
          </a:effectLst>
        </p:spPr>
        <p:txBody>
          <a:bodyPr lIns="92075" tIns="46038" rIns="92075" bIns="46038">
            <a:spAutoFit/>
          </a:bodyPr>
          <a:lstStyle/>
          <a:p>
            <a:pPr algn="r" eaLnBrk="0" fontAlgn="base" hangingPunct="0">
              <a:lnSpc>
                <a:spcPct val="105000"/>
              </a:lnSpc>
              <a:spcBef>
                <a:spcPct val="0"/>
              </a:spcBef>
              <a:spcAft>
                <a:spcPct val="0"/>
              </a:spcAft>
              <a:defRPr/>
            </a:pPr>
            <a:r>
              <a:rPr lang="en-US" sz="2000" b="1">
                <a:solidFill>
                  <a:srgbClr val="F25110"/>
                </a:solidFill>
                <a:effectLst>
                  <a:outerShdw blurRad="38100" dist="38100" dir="2700000" algn="tl">
                    <a:srgbClr val="C0C0C0"/>
                  </a:outerShdw>
                </a:effectLst>
                <a:latin typeface="Times New Roman" pitchFamily="18" charset="0"/>
              </a:rPr>
              <a:t>2. How would we know?</a:t>
            </a:r>
          </a:p>
        </p:txBody>
      </p:sp>
      <p:sp>
        <p:nvSpPr>
          <p:cNvPr id="328735" name="Rectangle 31"/>
          <p:cNvSpPr>
            <a:spLocks noChangeArrowheads="1"/>
          </p:cNvSpPr>
          <p:nvPr/>
        </p:nvSpPr>
        <p:spPr bwMode="auto">
          <a:xfrm>
            <a:off x="7010400" y="3581400"/>
            <a:ext cx="1695450" cy="13414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marL="114300" indent="-114300" eaLnBrk="0" fontAlgn="base" hangingPunct="0">
              <a:lnSpc>
                <a:spcPct val="85000"/>
              </a:lnSpc>
              <a:spcBef>
                <a:spcPct val="15000"/>
              </a:spcBef>
              <a:spcAft>
                <a:spcPct val="0"/>
              </a:spcAft>
              <a:buFontTx/>
              <a:buChar char="•"/>
            </a:pPr>
            <a:r>
              <a:rPr lang="en-US" b="1">
                <a:solidFill>
                  <a:srgbClr val="000000"/>
                </a:solidFill>
              </a:rPr>
              <a:t>Quality</a:t>
            </a:r>
          </a:p>
          <a:p>
            <a:pPr marL="114300" indent="-114300" eaLnBrk="0" fontAlgn="base" hangingPunct="0">
              <a:lnSpc>
                <a:spcPct val="85000"/>
              </a:lnSpc>
              <a:spcBef>
                <a:spcPct val="15000"/>
              </a:spcBef>
              <a:spcAft>
                <a:spcPct val="0"/>
              </a:spcAft>
              <a:buFontTx/>
              <a:buChar char="•"/>
            </a:pPr>
            <a:r>
              <a:rPr lang="en-US" b="1">
                <a:solidFill>
                  <a:srgbClr val="000000"/>
                </a:solidFill>
              </a:rPr>
              <a:t>Customer</a:t>
            </a:r>
            <a:br>
              <a:rPr lang="en-US" b="1">
                <a:solidFill>
                  <a:srgbClr val="000000"/>
                </a:solidFill>
              </a:rPr>
            </a:br>
            <a:r>
              <a:rPr lang="en-US" b="1">
                <a:solidFill>
                  <a:srgbClr val="000000"/>
                </a:solidFill>
              </a:rPr>
              <a:t> “Value”</a:t>
            </a:r>
          </a:p>
          <a:p>
            <a:pPr marL="114300" indent="-114300" eaLnBrk="0" fontAlgn="base" hangingPunct="0">
              <a:lnSpc>
                <a:spcPct val="85000"/>
              </a:lnSpc>
              <a:spcBef>
                <a:spcPct val="15000"/>
              </a:spcBef>
              <a:spcAft>
                <a:spcPct val="0"/>
              </a:spcAft>
              <a:buFontTx/>
              <a:buChar char="•"/>
            </a:pPr>
            <a:r>
              <a:rPr lang="en-US" b="1">
                <a:solidFill>
                  <a:srgbClr val="000000"/>
                </a:solidFill>
              </a:rPr>
              <a:t>Financial </a:t>
            </a:r>
            <a:br>
              <a:rPr lang="en-US" b="1">
                <a:solidFill>
                  <a:srgbClr val="000000"/>
                </a:solidFill>
              </a:rPr>
            </a:br>
            <a:r>
              <a:rPr lang="en-US" b="1">
                <a:solidFill>
                  <a:srgbClr val="000000"/>
                </a:solidFill>
              </a:rPr>
              <a:t>Performance</a:t>
            </a:r>
          </a:p>
        </p:txBody>
      </p:sp>
      <p:sp>
        <p:nvSpPr>
          <p:cNvPr id="514080" name="Rectangle 32"/>
          <p:cNvSpPr>
            <a:spLocks noChangeArrowheads="1"/>
          </p:cNvSpPr>
          <p:nvPr/>
        </p:nvSpPr>
        <p:spPr bwMode="auto">
          <a:xfrm>
            <a:off x="7205663" y="6080125"/>
            <a:ext cx="1404937" cy="396875"/>
          </a:xfrm>
          <a:prstGeom prst="rect">
            <a:avLst/>
          </a:prstGeom>
          <a:noFill/>
          <a:ln w="9525">
            <a:noFill/>
            <a:miter lim="800000"/>
            <a:headEnd/>
            <a:tailEnd/>
          </a:ln>
          <a:effectLst/>
        </p:spPr>
        <p:txBody>
          <a:bodyPr wrap="none" lIns="92075" tIns="46038" rIns="92075" bIns="46038">
            <a:spAutoFit/>
          </a:bodyPr>
          <a:lstStyle/>
          <a:p>
            <a:pPr eaLnBrk="0" fontAlgn="base" hangingPunct="0">
              <a:spcBef>
                <a:spcPct val="0"/>
              </a:spcBef>
              <a:spcAft>
                <a:spcPct val="0"/>
              </a:spcAft>
              <a:defRPr/>
            </a:pPr>
            <a:r>
              <a:rPr lang="en-US" sz="2000" b="1">
                <a:solidFill>
                  <a:srgbClr val="FF0000"/>
                </a:solidFill>
                <a:effectLst>
                  <a:outerShdw blurRad="38100" dist="38100" dir="2700000" algn="tl">
                    <a:srgbClr val="C0C0C0"/>
                  </a:outerShdw>
                </a:effectLst>
              </a:rPr>
              <a:t>“PICK 3+”</a:t>
            </a:r>
          </a:p>
        </p:txBody>
      </p:sp>
      <p:pic>
        <p:nvPicPr>
          <p:cNvPr id="328737" name="Picture 33"/>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37413" y="5087938"/>
            <a:ext cx="1169987" cy="96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4082" name="Rectangle 34"/>
          <p:cNvSpPr>
            <a:spLocks noChangeArrowheads="1"/>
          </p:cNvSpPr>
          <p:nvPr/>
        </p:nvSpPr>
        <p:spPr bwMode="auto">
          <a:xfrm>
            <a:off x="7572375" y="5353050"/>
            <a:ext cx="563563" cy="366713"/>
          </a:xfrm>
          <a:prstGeom prst="rect">
            <a:avLst/>
          </a:prstGeom>
          <a:noFill/>
          <a:ln w="9525">
            <a:noFill/>
            <a:miter lim="800000"/>
            <a:headEnd/>
            <a:tailEnd/>
          </a:ln>
          <a:effectLst/>
        </p:spPr>
        <p:txBody>
          <a:bodyPr lIns="92075" tIns="46038" rIns="92075" bIns="46038">
            <a:spAutoFit/>
          </a:bodyPr>
          <a:lstStyle/>
          <a:p>
            <a:pPr eaLnBrk="0" fontAlgn="base" hangingPunct="0">
              <a:spcBef>
                <a:spcPct val="0"/>
              </a:spcBef>
              <a:spcAft>
                <a:spcPct val="0"/>
              </a:spcAft>
              <a:defRPr/>
            </a:pPr>
            <a:r>
              <a:rPr lang="en-US" b="1">
                <a:solidFill>
                  <a:srgbClr val="000000"/>
                </a:solidFill>
                <a:effectLst>
                  <a:outerShdw blurRad="38100" dist="38100" dir="2700000" algn="tl">
                    <a:srgbClr val="C0C0C0"/>
                  </a:outerShdw>
                </a:effectLst>
                <a:latin typeface="Times New Roman" pitchFamily="18" charset="0"/>
              </a:rPr>
              <a:t>HP</a:t>
            </a:r>
          </a:p>
        </p:txBody>
      </p:sp>
      <p:sp>
        <p:nvSpPr>
          <p:cNvPr id="514108" name="Rectangle 60"/>
          <p:cNvSpPr>
            <a:spLocks noChangeArrowheads="1"/>
          </p:cNvSpPr>
          <p:nvPr/>
        </p:nvSpPr>
        <p:spPr bwMode="auto">
          <a:xfrm>
            <a:off x="1163638" y="762000"/>
            <a:ext cx="7675562" cy="304800"/>
          </a:xfrm>
          <a:prstGeom prst="rect">
            <a:avLst/>
          </a:prstGeom>
          <a:gradFill rotWithShape="1">
            <a:gsLst>
              <a:gs pos="0">
                <a:schemeClr val="accent2">
                  <a:gamma/>
                  <a:shade val="46275"/>
                  <a:invGamma/>
                </a:schemeClr>
              </a:gs>
              <a:gs pos="100000">
                <a:schemeClr val="accent2"/>
              </a:gs>
            </a:gsLst>
            <a:lin ang="0" scaled="1"/>
          </a:gradFill>
          <a:ln w="12700">
            <a:noFill/>
            <a:miter lim="800000"/>
            <a:headEnd/>
            <a:tailEnd/>
          </a:ln>
          <a:effectLst/>
        </p:spPr>
        <p:txBody>
          <a:bodyPr wrap="none" anchor="ctr"/>
          <a:lstStyle/>
          <a:p>
            <a:pPr algn="ctr" fontAlgn="base">
              <a:spcBef>
                <a:spcPct val="0"/>
              </a:spcBef>
              <a:spcAft>
                <a:spcPct val="0"/>
              </a:spcAft>
              <a:defRPr/>
            </a:pPr>
            <a:endParaRPr lang="en-US" sz="3200">
              <a:solidFill>
                <a:srgbClr val="FAFD00"/>
              </a:solidFill>
            </a:endParaRPr>
          </a:p>
        </p:txBody>
      </p:sp>
      <p:sp>
        <p:nvSpPr>
          <p:cNvPr id="514109" name="Rectangle 61"/>
          <p:cNvSpPr>
            <a:spLocks noChangeArrowheads="1"/>
          </p:cNvSpPr>
          <p:nvPr/>
        </p:nvSpPr>
        <p:spPr bwMode="auto">
          <a:xfrm>
            <a:off x="1143000" y="781050"/>
            <a:ext cx="6705600" cy="271463"/>
          </a:xfrm>
          <a:prstGeom prst="rect">
            <a:avLst/>
          </a:prstGeom>
          <a:noFill/>
          <a:ln w="12700">
            <a:noFill/>
            <a:miter lim="800000"/>
            <a:headEnd/>
            <a:tailEnd/>
          </a:ln>
          <a:effectLst/>
        </p:spPr>
        <p:txBody>
          <a:bodyPr lIns="90487" tIns="44450" rIns="90487" bIns="44450">
            <a:spAutoFit/>
          </a:bodyPr>
          <a:lstStyle/>
          <a:p>
            <a:pPr eaLnBrk="0" fontAlgn="base" hangingPunct="0">
              <a:spcBef>
                <a:spcPct val="0"/>
              </a:spcBef>
              <a:spcAft>
                <a:spcPct val="0"/>
              </a:spcAft>
              <a:defRPr/>
            </a:pPr>
            <a:r>
              <a:rPr lang="en-US" sz="1200" b="1">
                <a:solidFill>
                  <a:srgbClr val="FFFFFF"/>
                </a:solidFill>
                <a:effectLst>
                  <a:outerShdw blurRad="38100" dist="38100" dir="2700000" algn="tl">
                    <a:srgbClr val="C0C0C0"/>
                  </a:outerShdw>
                </a:effectLst>
              </a:rPr>
              <a:t>Commonwealth Centers for High Performance Organizations</a:t>
            </a:r>
          </a:p>
        </p:txBody>
      </p:sp>
      <p:pic>
        <p:nvPicPr>
          <p:cNvPr id="514110" name="Picture 62"/>
          <p:cNvPicPr>
            <a:picLocks noChangeAspect="1" noChangeArrowheads="1"/>
          </p:cNvPicPr>
          <p:nvPr/>
        </p:nvPicPr>
        <p:blipFill>
          <a:blip r:embed="rId4"/>
          <a:srcRect/>
          <a:stretch>
            <a:fillRect/>
          </a:stretch>
        </p:blipFill>
        <p:spPr bwMode="auto">
          <a:xfrm>
            <a:off x="228600" y="152400"/>
            <a:ext cx="790575" cy="819150"/>
          </a:xfrm>
          <a:prstGeom prst="rect">
            <a:avLst/>
          </a:prstGeom>
          <a:gradFill rotWithShape="1">
            <a:gsLst>
              <a:gs pos="0">
                <a:schemeClr val="accent2">
                  <a:gamma/>
                  <a:shade val="46275"/>
                  <a:invGamma/>
                </a:schemeClr>
              </a:gs>
              <a:gs pos="100000">
                <a:schemeClr val="accent2"/>
              </a:gs>
            </a:gsLst>
            <a:lin ang="0" scaled="1"/>
          </a:gradFill>
        </p:spPr>
      </p:pic>
      <p:sp>
        <p:nvSpPr>
          <p:cNvPr id="514111" name="Rectangle 63"/>
          <p:cNvSpPr>
            <a:spLocks noChangeArrowheads="1"/>
          </p:cNvSpPr>
          <p:nvPr/>
        </p:nvSpPr>
        <p:spPr bwMode="auto">
          <a:xfrm>
            <a:off x="990600" y="76200"/>
            <a:ext cx="8153400" cy="695325"/>
          </a:xfrm>
          <a:prstGeom prst="rect">
            <a:avLst/>
          </a:prstGeom>
          <a:noFill/>
          <a:ln w="9525">
            <a:noFill/>
            <a:miter lim="800000"/>
            <a:headEnd/>
            <a:tailEnd/>
          </a:ln>
          <a:effectLst>
            <a:outerShdw dist="35921" dir="2700000" algn="ctr" rotWithShape="0">
              <a:schemeClr val="tx1"/>
            </a:outerShdw>
          </a:effectLst>
        </p:spPr>
        <p:txBody>
          <a:bodyPr lIns="92075" tIns="46038" rIns="92075" bIns="46038" anchor="ctr"/>
          <a:lstStyle/>
          <a:p>
            <a:pPr eaLnBrk="0" fontAlgn="base" hangingPunct="0">
              <a:spcBef>
                <a:spcPct val="0"/>
              </a:spcBef>
              <a:spcAft>
                <a:spcPct val="0"/>
              </a:spcAft>
              <a:defRPr/>
            </a:pPr>
            <a:r>
              <a:rPr lang="en-US" sz="2800" b="1">
                <a:solidFill>
                  <a:srgbClr val="808080"/>
                </a:solidFill>
                <a:effectLst>
                  <a:outerShdw blurRad="38100" dist="38100" dir="2700000" algn="tl">
                    <a:srgbClr val="C0C0C0"/>
                  </a:outerShdw>
                </a:effectLst>
                <a:latin typeface="Times New Roman" pitchFamily="18" charset="0"/>
              </a:rPr>
              <a:t>Introduction/Overview:  HPO CHANGE MODEL</a:t>
            </a:r>
            <a:endParaRPr lang="en-US" b="1">
              <a:solidFill>
                <a:srgbClr val="808080"/>
              </a:solidFill>
              <a:effectLst>
                <a:outerShdw blurRad="38100" dist="38100" dir="2700000" algn="tl">
                  <a:srgbClr val="C0C0C0"/>
                </a:outerShdw>
              </a:effectLst>
            </a:endParaRPr>
          </a:p>
        </p:txBody>
      </p:sp>
      <p:sp>
        <p:nvSpPr>
          <p:cNvPr id="328768" name="Rectangle 64"/>
          <p:cNvSpPr>
            <a:spLocks noChangeArrowheads="1"/>
          </p:cNvSpPr>
          <p:nvPr/>
        </p:nvSpPr>
        <p:spPr bwMode="auto">
          <a:xfrm>
            <a:off x="8229600" y="19050"/>
            <a:ext cx="838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algn="r" eaLnBrk="0" fontAlgn="base" hangingPunct="0">
              <a:spcBef>
                <a:spcPct val="0"/>
              </a:spcBef>
              <a:spcAft>
                <a:spcPct val="0"/>
              </a:spcAft>
            </a:pPr>
            <a:r>
              <a:rPr lang="en-US" b="1">
                <a:solidFill>
                  <a:srgbClr val="808080"/>
                </a:solidFill>
                <a:latin typeface="Times New Roman" pitchFamily="18" charset="0"/>
              </a:rPr>
              <a:t>II-19</a:t>
            </a:r>
            <a:endParaRPr lang="en-US" sz="1400">
              <a:solidFill>
                <a:srgbClr val="808080"/>
              </a:solidFill>
              <a:latin typeface="Times New Roman" pitchFamily="18" charset="0"/>
            </a:endParaRPr>
          </a:p>
        </p:txBody>
      </p:sp>
    </p:spTree>
    <p:extLst>
      <p:ext uri="{BB962C8B-B14F-4D97-AF65-F5344CB8AC3E}">
        <p14:creationId xmlns:p14="http://schemas.microsoft.com/office/powerpoint/2010/main" val="23502315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ChangeArrowheads="1"/>
          </p:cNvSpPr>
          <p:nvPr/>
        </p:nvSpPr>
        <p:spPr bwMode="auto">
          <a:xfrm>
            <a:off x="457200" y="609600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sz="1400">
              <a:solidFill>
                <a:srgbClr val="808080"/>
              </a:solidFill>
              <a:cs typeface="Arial" pitchFamily="34" charset="0"/>
            </a:endParaRPr>
          </a:p>
        </p:txBody>
      </p:sp>
      <p:sp>
        <p:nvSpPr>
          <p:cNvPr id="121859" name="Rectangle 3"/>
          <p:cNvSpPr>
            <a:spLocks noChangeArrowheads="1"/>
          </p:cNvSpPr>
          <p:nvPr/>
        </p:nvSpPr>
        <p:spPr bwMode="auto">
          <a:xfrm>
            <a:off x="3124200" y="6096000"/>
            <a:ext cx="2895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fontAlgn="base">
              <a:spcBef>
                <a:spcPct val="0"/>
              </a:spcBef>
              <a:spcAft>
                <a:spcPct val="0"/>
              </a:spcAft>
            </a:pPr>
            <a:endParaRPr lang="en-US" sz="1400">
              <a:solidFill>
                <a:srgbClr val="808080"/>
              </a:solidFill>
              <a:cs typeface="Arial" pitchFamily="34" charset="0"/>
            </a:endParaRPr>
          </a:p>
        </p:txBody>
      </p:sp>
      <p:sp>
        <p:nvSpPr>
          <p:cNvPr id="455684" name="Rectangle 4"/>
          <p:cNvSpPr>
            <a:spLocks noChangeArrowheads="1"/>
          </p:cNvSpPr>
          <p:nvPr/>
        </p:nvSpPr>
        <p:spPr bwMode="auto">
          <a:xfrm>
            <a:off x="1163638" y="771525"/>
            <a:ext cx="7446962" cy="295275"/>
          </a:xfrm>
          <a:prstGeom prst="rect">
            <a:avLst/>
          </a:prstGeom>
          <a:gradFill rotWithShape="1">
            <a:gsLst>
              <a:gs pos="0">
                <a:schemeClr val="accent2">
                  <a:gamma/>
                  <a:shade val="46275"/>
                  <a:invGamma/>
                </a:schemeClr>
              </a:gs>
              <a:gs pos="100000">
                <a:schemeClr val="accent2"/>
              </a:gs>
            </a:gsLst>
            <a:lin ang="0" scaled="1"/>
          </a:gradFill>
          <a:ln w="12700">
            <a:noFill/>
            <a:miter lim="800000"/>
            <a:headEnd/>
            <a:tailEnd/>
          </a:ln>
          <a:effectLst/>
        </p:spPr>
        <p:txBody>
          <a:bodyPr wrap="none" anchor="ctr"/>
          <a:lstStyle/>
          <a:p>
            <a:pPr algn="ctr" fontAlgn="base">
              <a:spcBef>
                <a:spcPct val="0"/>
              </a:spcBef>
              <a:spcAft>
                <a:spcPct val="0"/>
              </a:spcAft>
              <a:defRPr/>
            </a:pPr>
            <a:endParaRPr lang="en-US" sz="3200">
              <a:solidFill>
                <a:srgbClr val="FAFD00"/>
              </a:solidFill>
              <a:cs typeface="Arial" charset="0"/>
            </a:endParaRPr>
          </a:p>
        </p:txBody>
      </p:sp>
      <p:sp>
        <p:nvSpPr>
          <p:cNvPr id="455685" name="Rectangle 5"/>
          <p:cNvSpPr>
            <a:spLocks noChangeArrowheads="1"/>
          </p:cNvSpPr>
          <p:nvPr/>
        </p:nvSpPr>
        <p:spPr bwMode="auto">
          <a:xfrm>
            <a:off x="1143000" y="781050"/>
            <a:ext cx="6705600" cy="271463"/>
          </a:xfrm>
          <a:prstGeom prst="rect">
            <a:avLst/>
          </a:prstGeom>
          <a:noFill/>
          <a:ln w="12700">
            <a:noFill/>
            <a:miter lim="800000"/>
            <a:headEnd/>
            <a:tailEnd/>
          </a:ln>
          <a:effectLst/>
        </p:spPr>
        <p:txBody>
          <a:bodyPr lIns="90487" tIns="44450" rIns="90487" bIns="44450">
            <a:spAutoFit/>
          </a:bodyPr>
          <a:lstStyle/>
          <a:p>
            <a:pPr eaLnBrk="0" fontAlgn="base" hangingPunct="0">
              <a:spcBef>
                <a:spcPct val="0"/>
              </a:spcBef>
              <a:spcAft>
                <a:spcPct val="0"/>
              </a:spcAft>
              <a:defRPr/>
            </a:pPr>
            <a:r>
              <a:rPr lang="en-US" sz="1200" b="1">
                <a:solidFill>
                  <a:srgbClr val="FFFFFF"/>
                </a:solidFill>
                <a:effectLst>
                  <a:outerShdw blurRad="38100" dist="38100" dir="2700000" algn="tl">
                    <a:srgbClr val="C0C0C0"/>
                  </a:outerShdw>
                </a:effectLst>
                <a:cs typeface="Arial" charset="0"/>
              </a:rPr>
              <a:t>Commonwealth Centers for High Performance Organizations</a:t>
            </a:r>
          </a:p>
        </p:txBody>
      </p:sp>
      <p:pic>
        <p:nvPicPr>
          <p:cNvPr id="455686" name="Picture 6"/>
          <p:cNvPicPr>
            <a:picLocks noChangeAspect="1" noChangeArrowheads="1"/>
          </p:cNvPicPr>
          <p:nvPr/>
        </p:nvPicPr>
        <p:blipFill>
          <a:blip r:embed="rId3"/>
          <a:srcRect/>
          <a:stretch>
            <a:fillRect/>
          </a:stretch>
        </p:blipFill>
        <p:spPr bwMode="auto">
          <a:xfrm>
            <a:off x="228600" y="152400"/>
            <a:ext cx="790575" cy="819150"/>
          </a:xfrm>
          <a:prstGeom prst="rect">
            <a:avLst/>
          </a:prstGeom>
          <a:gradFill rotWithShape="1">
            <a:gsLst>
              <a:gs pos="0">
                <a:schemeClr val="accent2">
                  <a:gamma/>
                  <a:shade val="46275"/>
                  <a:invGamma/>
                </a:schemeClr>
              </a:gs>
              <a:gs pos="100000">
                <a:schemeClr val="accent2"/>
              </a:gs>
            </a:gsLst>
            <a:lin ang="0" scaled="1"/>
          </a:gradFill>
        </p:spPr>
      </p:pic>
      <p:sp>
        <p:nvSpPr>
          <p:cNvPr id="455687" name="Rectangle 7"/>
          <p:cNvSpPr>
            <a:spLocks noChangeArrowheads="1"/>
          </p:cNvSpPr>
          <p:nvPr/>
        </p:nvSpPr>
        <p:spPr bwMode="auto">
          <a:xfrm>
            <a:off x="457200" y="1143000"/>
            <a:ext cx="8077200" cy="5484813"/>
          </a:xfrm>
          <a:prstGeom prst="rect">
            <a:avLst/>
          </a:prstGeom>
          <a:gradFill rotWithShape="1">
            <a:gsLst>
              <a:gs pos="0">
                <a:schemeClr val="accent2">
                  <a:gamma/>
                  <a:shade val="46275"/>
                  <a:invGamma/>
                </a:schemeClr>
              </a:gs>
              <a:gs pos="50000">
                <a:schemeClr val="accent2"/>
              </a:gs>
              <a:gs pos="100000">
                <a:schemeClr val="accent2">
                  <a:gamma/>
                  <a:shade val="46275"/>
                  <a:invGamma/>
                </a:schemeClr>
              </a:gs>
            </a:gsLst>
            <a:lin ang="5400000" scaled="1"/>
          </a:gradFill>
          <a:ln w="12700">
            <a:noFill/>
            <a:miter lim="800000"/>
            <a:headEnd type="none" w="sm" len="sm"/>
            <a:tailEnd type="none" w="sm" len="sm"/>
          </a:ln>
          <a:effectLst>
            <a:outerShdw dist="107763" dir="2700000" algn="ctr" rotWithShape="0">
              <a:schemeClr val="bg2"/>
            </a:outerShdw>
          </a:effectLst>
        </p:spPr>
        <p:txBody>
          <a:bodyPr wrap="none"/>
          <a:lstStyle/>
          <a:p>
            <a:pPr lvl="2" indent="-509588" fontAlgn="base">
              <a:spcBef>
                <a:spcPct val="0"/>
              </a:spcBef>
              <a:spcAft>
                <a:spcPct val="0"/>
              </a:spcAft>
              <a:defRPr/>
            </a:pPr>
            <a:endParaRPr lang="en-US" sz="2400" b="1" dirty="0">
              <a:solidFill>
                <a:srgbClr val="FFFFFF"/>
              </a:solidFill>
              <a:cs typeface="Arial" charset="0"/>
            </a:endParaRPr>
          </a:p>
        </p:txBody>
      </p:sp>
      <p:sp>
        <p:nvSpPr>
          <p:cNvPr id="121864" name="Text Box 8"/>
          <p:cNvSpPr txBox="1">
            <a:spLocks noChangeArrowheads="1"/>
          </p:cNvSpPr>
          <p:nvPr/>
        </p:nvSpPr>
        <p:spPr bwMode="auto">
          <a:xfrm>
            <a:off x="457200" y="3595688"/>
            <a:ext cx="97536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nchor="ctr">
            <a:spAutoFit/>
          </a:bodyPr>
          <a:lstStyle>
            <a:lvl1pPr marL="342900" indent="-342900" eaLnBrk="0" hangingPunct="0">
              <a:defRPr sz="3200">
                <a:solidFill>
                  <a:srgbClr val="FAFD00"/>
                </a:solidFill>
                <a:latin typeface="Arial" pitchFamily="34" charset="0"/>
              </a:defRPr>
            </a:lvl1pPr>
            <a:lvl2pPr marL="742950" indent="-285750" eaLnBrk="0" hangingPunct="0">
              <a:defRPr sz="3200">
                <a:solidFill>
                  <a:srgbClr val="FAFD00"/>
                </a:solidFill>
                <a:latin typeface="Arial" pitchFamily="34" charset="0"/>
              </a:defRPr>
            </a:lvl2pPr>
            <a:lvl3pPr marL="1143000" indent="-228600" eaLnBrk="0" hangingPunct="0">
              <a:defRPr sz="3200">
                <a:solidFill>
                  <a:srgbClr val="FAFD00"/>
                </a:solidFill>
                <a:latin typeface="Arial" pitchFamily="34" charset="0"/>
              </a:defRPr>
            </a:lvl3pPr>
            <a:lvl4pPr marL="1600200" indent="-228600" eaLnBrk="0" hangingPunct="0">
              <a:defRPr sz="3200">
                <a:solidFill>
                  <a:srgbClr val="FAFD00"/>
                </a:solidFill>
                <a:latin typeface="Arial" pitchFamily="34" charset="0"/>
              </a:defRPr>
            </a:lvl4pPr>
            <a:lvl5pPr marL="2057400" indent="-228600" eaLnBrk="0" hangingPunct="0">
              <a:defRPr sz="3200">
                <a:solidFill>
                  <a:srgbClr val="FAFD00"/>
                </a:solidFill>
                <a:latin typeface="Arial" pitchFamily="34" charset="0"/>
              </a:defRPr>
            </a:lvl5pPr>
            <a:lvl6pPr marL="2514600" indent="-228600" algn="ctr" eaLnBrk="0" fontAlgn="base" hangingPunct="0">
              <a:spcBef>
                <a:spcPct val="0"/>
              </a:spcBef>
              <a:spcAft>
                <a:spcPct val="0"/>
              </a:spcAft>
              <a:defRPr sz="3200">
                <a:solidFill>
                  <a:srgbClr val="FAFD00"/>
                </a:solidFill>
                <a:latin typeface="Arial" pitchFamily="34" charset="0"/>
              </a:defRPr>
            </a:lvl6pPr>
            <a:lvl7pPr marL="2971800" indent="-228600" algn="ctr" eaLnBrk="0" fontAlgn="base" hangingPunct="0">
              <a:spcBef>
                <a:spcPct val="0"/>
              </a:spcBef>
              <a:spcAft>
                <a:spcPct val="0"/>
              </a:spcAft>
              <a:defRPr sz="3200">
                <a:solidFill>
                  <a:srgbClr val="FAFD00"/>
                </a:solidFill>
                <a:latin typeface="Arial" pitchFamily="34" charset="0"/>
              </a:defRPr>
            </a:lvl7pPr>
            <a:lvl8pPr marL="3429000" indent="-228600" algn="ctr" eaLnBrk="0" fontAlgn="base" hangingPunct="0">
              <a:spcBef>
                <a:spcPct val="0"/>
              </a:spcBef>
              <a:spcAft>
                <a:spcPct val="0"/>
              </a:spcAft>
              <a:defRPr sz="3200">
                <a:solidFill>
                  <a:srgbClr val="FAFD00"/>
                </a:solidFill>
                <a:latin typeface="Arial" pitchFamily="34" charset="0"/>
              </a:defRPr>
            </a:lvl8pPr>
            <a:lvl9pPr marL="3886200" indent="-228600" algn="ctr" eaLnBrk="0" fontAlgn="base" hangingPunct="0">
              <a:spcBef>
                <a:spcPct val="0"/>
              </a:spcBef>
              <a:spcAft>
                <a:spcPct val="0"/>
              </a:spcAft>
              <a:defRPr sz="3200">
                <a:solidFill>
                  <a:srgbClr val="FAFD00"/>
                </a:solidFill>
                <a:latin typeface="Arial" pitchFamily="34" charset="0"/>
              </a:defRPr>
            </a:lvl9pPr>
          </a:lstStyle>
          <a:p>
            <a:pPr eaLnBrk="1" fontAlgn="base" hangingPunct="1">
              <a:spcBef>
                <a:spcPct val="0"/>
              </a:spcBef>
              <a:spcAft>
                <a:spcPct val="0"/>
              </a:spcAft>
            </a:pPr>
            <a:endParaRPr lang="en-US" sz="1600" b="1">
              <a:solidFill>
                <a:srgbClr val="FFFFFF"/>
              </a:solidFill>
              <a:cs typeface="Arial" pitchFamily="34" charset="0"/>
            </a:endParaRPr>
          </a:p>
          <a:p>
            <a:pPr fontAlgn="base">
              <a:spcBef>
                <a:spcPct val="0"/>
              </a:spcBef>
              <a:spcAft>
                <a:spcPct val="0"/>
              </a:spcAft>
            </a:pPr>
            <a:endParaRPr lang="en-US" sz="1600" b="1">
              <a:solidFill>
                <a:srgbClr val="FFFFFF"/>
              </a:solidFill>
              <a:latin typeface="Times New Roman" pitchFamily="18" charset="0"/>
              <a:cs typeface="Arial" pitchFamily="34" charset="0"/>
            </a:endParaRPr>
          </a:p>
        </p:txBody>
      </p:sp>
      <p:sp>
        <p:nvSpPr>
          <p:cNvPr id="455689" name="Rectangle 9"/>
          <p:cNvSpPr>
            <a:spLocks noChangeArrowheads="1"/>
          </p:cNvSpPr>
          <p:nvPr/>
        </p:nvSpPr>
        <p:spPr bwMode="auto">
          <a:xfrm>
            <a:off x="609600" y="0"/>
            <a:ext cx="7618413" cy="695325"/>
          </a:xfrm>
          <a:prstGeom prst="rect">
            <a:avLst/>
          </a:prstGeom>
          <a:noFill/>
          <a:ln w="9525">
            <a:noFill/>
            <a:miter lim="800000"/>
            <a:headEnd/>
            <a:tailEnd/>
          </a:ln>
          <a:effectLst>
            <a:outerShdw dist="35921" dir="2700000" algn="ctr" rotWithShape="0">
              <a:srgbClr val="000000"/>
            </a:outerShdw>
          </a:effectLst>
        </p:spPr>
        <p:txBody>
          <a:bodyPr lIns="92075" tIns="46038" rIns="92075" bIns="46038" anchor="ctr"/>
          <a:lstStyle/>
          <a:p>
            <a:pPr lvl="1" algn="ctr" eaLnBrk="0" fontAlgn="base" hangingPunct="0">
              <a:spcBef>
                <a:spcPct val="0"/>
              </a:spcBef>
              <a:spcAft>
                <a:spcPct val="0"/>
              </a:spcAft>
              <a:defRPr/>
            </a:pPr>
            <a:r>
              <a:rPr lang="en-US" sz="3600" b="1" dirty="0">
                <a:solidFill>
                  <a:srgbClr val="808080"/>
                </a:solidFill>
                <a:effectLst>
                  <a:outerShdw blurRad="38100" dist="38100" dir="2700000" algn="tl">
                    <a:srgbClr val="C0C0C0"/>
                  </a:outerShdw>
                </a:effectLst>
                <a:latin typeface="Times New Roman" pitchFamily="18" charset="0"/>
                <a:cs typeface="Times New Roman" pitchFamily="18" charset="0"/>
              </a:rPr>
              <a:t>HPO Overview</a:t>
            </a:r>
          </a:p>
        </p:txBody>
      </p:sp>
      <p:sp>
        <p:nvSpPr>
          <p:cNvPr id="121866" name="Text Box 11"/>
          <p:cNvSpPr txBox="1">
            <a:spLocks noChangeArrowheads="1"/>
          </p:cNvSpPr>
          <p:nvPr/>
        </p:nvSpPr>
        <p:spPr bwMode="auto">
          <a:xfrm>
            <a:off x="1219200" y="152400"/>
            <a:ext cx="73152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spAutoFit/>
          </a:bodyPr>
          <a:lstStyle>
            <a:lvl1pPr eaLnBrk="0" hangingPunct="0">
              <a:defRPr sz="3200">
                <a:solidFill>
                  <a:srgbClr val="FAFD00"/>
                </a:solidFill>
                <a:latin typeface="Arial" pitchFamily="34" charset="0"/>
              </a:defRPr>
            </a:lvl1pPr>
            <a:lvl2pPr marL="742950" indent="-285750" eaLnBrk="0" hangingPunct="0">
              <a:defRPr sz="3200">
                <a:solidFill>
                  <a:srgbClr val="FAFD00"/>
                </a:solidFill>
                <a:latin typeface="Arial" pitchFamily="34" charset="0"/>
              </a:defRPr>
            </a:lvl2pPr>
            <a:lvl3pPr marL="1143000" indent="-228600" eaLnBrk="0" hangingPunct="0">
              <a:defRPr sz="3200">
                <a:solidFill>
                  <a:srgbClr val="FAFD00"/>
                </a:solidFill>
                <a:latin typeface="Arial" pitchFamily="34" charset="0"/>
              </a:defRPr>
            </a:lvl3pPr>
            <a:lvl4pPr marL="1600200" indent="-228600" eaLnBrk="0" hangingPunct="0">
              <a:defRPr sz="3200">
                <a:solidFill>
                  <a:srgbClr val="FAFD00"/>
                </a:solidFill>
                <a:latin typeface="Arial" pitchFamily="34" charset="0"/>
              </a:defRPr>
            </a:lvl4pPr>
            <a:lvl5pPr marL="2057400" indent="-228600" eaLnBrk="0" hangingPunct="0">
              <a:defRPr sz="3200">
                <a:solidFill>
                  <a:srgbClr val="FAFD00"/>
                </a:solidFill>
                <a:latin typeface="Arial" pitchFamily="34" charset="0"/>
              </a:defRPr>
            </a:lvl5pPr>
            <a:lvl6pPr marL="2514600" indent="-228600" algn="ctr" eaLnBrk="0" fontAlgn="base" hangingPunct="0">
              <a:spcBef>
                <a:spcPct val="0"/>
              </a:spcBef>
              <a:spcAft>
                <a:spcPct val="0"/>
              </a:spcAft>
              <a:defRPr sz="3200">
                <a:solidFill>
                  <a:srgbClr val="FAFD00"/>
                </a:solidFill>
                <a:latin typeface="Arial" pitchFamily="34" charset="0"/>
              </a:defRPr>
            </a:lvl6pPr>
            <a:lvl7pPr marL="2971800" indent="-228600" algn="ctr" eaLnBrk="0" fontAlgn="base" hangingPunct="0">
              <a:spcBef>
                <a:spcPct val="0"/>
              </a:spcBef>
              <a:spcAft>
                <a:spcPct val="0"/>
              </a:spcAft>
              <a:defRPr sz="3200">
                <a:solidFill>
                  <a:srgbClr val="FAFD00"/>
                </a:solidFill>
                <a:latin typeface="Arial" pitchFamily="34" charset="0"/>
              </a:defRPr>
            </a:lvl7pPr>
            <a:lvl8pPr marL="3429000" indent="-228600" algn="ctr" eaLnBrk="0" fontAlgn="base" hangingPunct="0">
              <a:spcBef>
                <a:spcPct val="0"/>
              </a:spcBef>
              <a:spcAft>
                <a:spcPct val="0"/>
              </a:spcAft>
              <a:defRPr sz="3200">
                <a:solidFill>
                  <a:srgbClr val="FAFD00"/>
                </a:solidFill>
                <a:latin typeface="Arial" pitchFamily="34" charset="0"/>
              </a:defRPr>
            </a:lvl8pPr>
            <a:lvl9pPr marL="3886200" indent="-228600" algn="ctr" eaLnBrk="0" fontAlgn="base" hangingPunct="0">
              <a:spcBef>
                <a:spcPct val="0"/>
              </a:spcBef>
              <a:spcAft>
                <a:spcPct val="0"/>
              </a:spcAft>
              <a:defRPr sz="3200">
                <a:solidFill>
                  <a:srgbClr val="FAFD00"/>
                </a:solidFill>
                <a:latin typeface="Arial" pitchFamily="34" charset="0"/>
              </a:defRPr>
            </a:lvl9pPr>
          </a:lstStyle>
          <a:p>
            <a:pPr algn="ctr" eaLnBrk="1" fontAlgn="base" hangingPunct="1">
              <a:spcBef>
                <a:spcPct val="0"/>
              </a:spcBef>
              <a:spcAft>
                <a:spcPct val="0"/>
              </a:spcAft>
            </a:pPr>
            <a:endParaRPr lang="en-US">
              <a:cs typeface="Arial" pitchFamily="34" charset="0"/>
            </a:endParaRPr>
          </a:p>
        </p:txBody>
      </p:sp>
      <p:sp>
        <p:nvSpPr>
          <p:cNvPr id="11" name="Rectangle 7"/>
          <p:cNvSpPr>
            <a:spLocks noChangeArrowheads="1"/>
          </p:cNvSpPr>
          <p:nvPr/>
        </p:nvSpPr>
        <p:spPr bwMode="auto">
          <a:xfrm>
            <a:off x="685800" y="1449388"/>
            <a:ext cx="8077200" cy="5484812"/>
          </a:xfrm>
          <a:prstGeom prst="rect">
            <a:avLst/>
          </a:prstGeom>
          <a:noFill/>
          <a:ln w="12700">
            <a:noFill/>
            <a:miter lim="800000"/>
            <a:headEnd type="none" w="sm" len="sm"/>
            <a:tailEnd type="none" w="sm" len="sm"/>
          </a:ln>
          <a:effectLst>
            <a:outerShdw blurRad="50800" dist="38100" dir="5400000" algn="t" rotWithShape="0">
              <a:prstClr val="black">
                <a:alpha val="40000"/>
              </a:prstClr>
            </a:outerShdw>
          </a:effectLst>
        </p:spPr>
        <p:txBody>
          <a:bodyPr wrap="none"/>
          <a:lstStyle/>
          <a:p>
            <a:pPr lvl="2" indent="-509588" fontAlgn="base">
              <a:spcBef>
                <a:spcPct val="0"/>
              </a:spcBef>
              <a:spcAft>
                <a:spcPct val="0"/>
              </a:spcAft>
              <a:defRPr/>
            </a:pPr>
            <a:r>
              <a:rPr lang="en-US" sz="2400" b="1" dirty="0">
                <a:solidFill>
                  <a:srgbClr val="FAFD00"/>
                </a:solidFill>
                <a:cs typeface="Arial" charset="0"/>
              </a:rPr>
              <a:t>WHERE ARE WE GOING?</a:t>
            </a:r>
          </a:p>
          <a:p>
            <a:pPr marL="688975" lvl="1" indent="-231775" fontAlgn="base">
              <a:spcBef>
                <a:spcPct val="0"/>
              </a:spcBef>
              <a:spcAft>
                <a:spcPct val="0"/>
              </a:spcAft>
              <a:buFont typeface="Wingdings" pitchFamily="2" charset="2"/>
              <a:buChar char="§"/>
              <a:defRPr/>
            </a:pPr>
            <a:r>
              <a:rPr lang="en-US" sz="2400" b="1" dirty="0">
                <a:solidFill>
                  <a:srgbClr val="FFFFFF"/>
                </a:solidFill>
                <a:cs typeface="Arial" charset="0"/>
              </a:rPr>
              <a:t> What are we after?</a:t>
            </a:r>
          </a:p>
          <a:p>
            <a:pPr marL="688975" lvl="1" indent="-231775" fontAlgn="base">
              <a:spcBef>
                <a:spcPct val="0"/>
              </a:spcBef>
              <a:spcAft>
                <a:spcPct val="0"/>
              </a:spcAft>
              <a:buFont typeface="Wingdings" pitchFamily="2" charset="2"/>
              <a:buChar char="§"/>
              <a:defRPr/>
            </a:pPr>
            <a:r>
              <a:rPr lang="en-US" sz="2400" b="1" dirty="0">
                <a:solidFill>
                  <a:srgbClr val="FFFFFF"/>
                </a:solidFill>
                <a:cs typeface="Arial" charset="0"/>
              </a:rPr>
              <a:t> Are we getting there?</a:t>
            </a:r>
          </a:p>
          <a:p>
            <a:pPr marL="688975" lvl="1" indent="-231775" fontAlgn="base">
              <a:spcBef>
                <a:spcPct val="0"/>
              </a:spcBef>
              <a:spcAft>
                <a:spcPct val="0"/>
              </a:spcAft>
              <a:buFont typeface="Wingdings" pitchFamily="2" charset="2"/>
              <a:buChar char="§"/>
              <a:defRPr/>
            </a:pPr>
            <a:r>
              <a:rPr lang="en-US" sz="2400" b="1" dirty="0">
                <a:solidFill>
                  <a:srgbClr val="FFFFFF"/>
                </a:solidFill>
                <a:cs typeface="Arial" charset="0"/>
              </a:rPr>
              <a:t> What do our stakeholders value?</a:t>
            </a:r>
          </a:p>
          <a:p>
            <a:pPr fontAlgn="base">
              <a:spcBef>
                <a:spcPct val="0"/>
              </a:spcBef>
              <a:spcAft>
                <a:spcPct val="0"/>
              </a:spcAft>
              <a:defRPr/>
            </a:pPr>
            <a:endParaRPr lang="en-US" sz="1200" b="1" dirty="0">
              <a:solidFill>
                <a:srgbClr val="FFFFFF"/>
              </a:solidFill>
              <a:cs typeface="Arial" charset="0"/>
            </a:endParaRPr>
          </a:p>
          <a:p>
            <a:pPr lvl="2" indent="-509588" fontAlgn="base">
              <a:spcBef>
                <a:spcPct val="0"/>
              </a:spcBef>
              <a:spcAft>
                <a:spcPct val="0"/>
              </a:spcAft>
              <a:defRPr/>
            </a:pPr>
            <a:r>
              <a:rPr lang="en-US" sz="2400" b="1" dirty="0">
                <a:solidFill>
                  <a:srgbClr val="FAFD00"/>
                </a:solidFill>
                <a:cs typeface="Arial" charset="0"/>
              </a:rPr>
              <a:t>HOW DO WE GET THERE?</a:t>
            </a:r>
          </a:p>
          <a:p>
            <a:pPr marL="688975" lvl="1" indent="-231775" fontAlgn="base">
              <a:spcBef>
                <a:spcPct val="0"/>
              </a:spcBef>
              <a:spcAft>
                <a:spcPct val="0"/>
              </a:spcAft>
              <a:buFont typeface="Wingdings" pitchFamily="2" charset="2"/>
              <a:buChar char="§"/>
              <a:defRPr/>
            </a:pPr>
            <a:r>
              <a:rPr lang="en-US" sz="2400" b="1" dirty="0">
                <a:solidFill>
                  <a:srgbClr val="FFFFFF"/>
                </a:solidFill>
                <a:cs typeface="Arial" charset="0"/>
              </a:rPr>
              <a:t> Are we doing the right things?</a:t>
            </a:r>
          </a:p>
          <a:p>
            <a:pPr marL="688975" lvl="1" indent="-231775" fontAlgn="base">
              <a:spcBef>
                <a:spcPct val="0"/>
              </a:spcBef>
              <a:spcAft>
                <a:spcPct val="0"/>
              </a:spcAft>
              <a:buFont typeface="Wingdings" pitchFamily="2" charset="2"/>
              <a:buChar char="§"/>
              <a:defRPr/>
            </a:pPr>
            <a:r>
              <a:rPr lang="en-US" sz="2400" b="1" dirty="0">
                <a:solidFill>
                  <a:srgbClr val="FFFFFF"/>
                </a:solidFill>
                <a:cs typeface="Arial" charset="0"/>
              </a:rPr>
              <a:t> Are we doing them “right”?</a:t>
            </a:r>
          </a:p>
          <a:p>
            <a:pPr lvl="1" fontAlgn="base">
              <a:spcBef>
                <a:spcPct val="0"/>
              </a:spcBef>
              <a:spcAft>
                <a:spcPct val="0"/>
              </a:spcAft>
              <a:buFontTx/>
              <a:buChar char="•"/>
              <a:defRPr/>
            </a:pPr>
            <a:endParaRPr lang="en-US" sz="1200" b="1" dirty="0">
              <a:solidFill>
                <a:srgbClr val="FFFFFF"/>
              </a:solidFill>
              <a:cs typeface="Arial" charset="0"/>
            </a:endParaRPr>
          </a:p>
          <a:p>
            <a:pPr lvl="2" indent="-449263" fontAlgn="base">
              <a:spcBef>
                <a:spcPct val="0"/>
              </a:spcBef>
              <a:spcAft>
                <a:spcPct val="0"/>
              </a:spcAft>
              <a:defRPr/>
            </a:pPr>
            <a:r>
              <a:rPr lang="en-US" sz="2400" b="1" dirty="0">
                <a:solidFill>
                  <a:srgbClr val="FAFD00"/>
                </a:solidFill>
                <a:cs typeface="Arial" charset="0"/>
              </a:rPr>
              <a:t>WHAT CULTURE PROPELS US?</a:t>
            </a:r>
          </a:p>
          <a:p>
            <a:pPr marL="688975" lvl="1" indent="-231775" fontAlgn="base">
              <a:spcBef>
                <a:spcPct val="0"/>
              </a:spcBef>
              <a:spcAft>
                <a:spcPct val="0"/>
              </a:spcAft>
              <a:buFont typeface="Wingdings" pitchFamily="2" charset="2"/>
              <a:buChar char="§"/>
              <a:defRPr/>
            </a:pPr>
            <a:r>
              <a:rPr lang="en-US" sz="2400" b="1" dirty="0">
                <a:solidFill>
                  <a:srgbClr val="FFFFFF"/>
                </a:solidFill>
                <a:cs typeface="Arial" charset="0"/>
              </a:rPr>
              <a:t> How do we treat each other?</a:t>
            </a:r>
          </a:p>
          <a:p>
            <a:pPr marL="688975" lvl="1" indent="-231775" fontAlgn="base">
              <a:spcBef>
                <a:spcPct val="0"/>
              </a:spcBef>
              <a:spcAft>
                <a:spcPct val="0"/>
              </a:spcAft>
              <a:buFont typeface="Wingdings" pitchFamily="2" charset="2"/>
              <a:buChar char="§"/>
              <a:defRPr/>
            </a:pPr>
            <a:r>
              <a:rPr lang="en-US" sz="2400" b="1" dirty="0">
                <a:solidFill>
                  <a:srgbClr val="FFFFFF"/>
                </a:solidFill>
                <a:cs typeface="Arial" charset="0"/>
              </a:rPr>
              <a:t> How do we keep energized?</a:t>
            </a:r>
          </a:p>
          <a:p>
            <a:pPr lvl="2" fontAlgn="base">
              <a:spcBef>
                <a:spcPct val="0"/>
              </a:spcBef>
              <a:spcAft>
                <a:spcPct val="0"/>
              </a:spcAft>
              <a:defRPr/>
            </a:pPr>
            <a:endParaRPr lang="en-US" sz="1200" b="1" dirty="0">
              <a:solidFill>
                <a:srgbClr val="FFFFFF"/>
              </a:solidFill>
              <a:cs typeface="Arial" charset="0"/>
            </a:endParaRPr>
          </a:p>
          <a:p>
            <a:pPr lvl="2" indent="-449263" fontAlgn="base">
              <a:spcBef>
                <a:spcPct val="0"/>
              </a:spcBef>
              <a:spcAft>
                <a:spcPct val="0"/>
              </a:spcAft>
              <a:defRPr/>
            </a:pPr>
            <a:r>
              <a:rPr lang="en-US" sz="2400" b="1" dirty="0">
                <a:solidFill>
                  <a:srgbClr val="FFFF49"/>
                </a:solidFill>
                <a:cs typeface="Arial" charset="0"/>
              </a:rPr>
              <a:t>HOW DO WE WORK TOGETHER?</a:t>
            </a:r>
          </a:p>
          <a:p>
            <a:pPr marL="688975" lvl="1" indent="-231775" fontAlgn="base">
              <a:spcBef>
                <a:spcPct val="0"/>
              </a:spcBef>
              <a:spcAft>
                <a:spcPct val="0"/>
              </a:spcAft>
              <a:buFont typeface="Wingdings" pitchFamily="2" charset="2"/>
              <a:buChar char="§"/>
              <a:defRPr/>
            </a:pPr>
            <a:r>
              <a:rPr lang="en-US" sz="2400" b="1" dirty="0">
                <a:solidFill>
                  <a:srgbClr val="FFFFFF"/>
                </a:solidFill>
                <a:cs typeface="Arial" charset="0"/>
              </a:rPr>
              <a:t> How do we organize to improve performance?</a:t>
            </a:r>
          </a:p>
        </p:txBody>
      </p:sp>
    </p:spTree>
    <p:extLst>
      <p:ext uri="{BB962C8B-B14F-4D97-AF65-F5344CB8AC3E}">
        <p14:creationId xmlns:p14="http://schemas.microsoft.com/office/powerpoint/2010/main" val="25152258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318" name="Oval 62"/>
          <p:cNvSpPr>
            <a:spLocks noChangeArrowheads="1"/>
          </p:cNvSpPr>
          <p:nvPr/>
        </p:nvSpPr>
        <p:spPr bwMode="auto">
          <a:xfrm>
            <a:off x="4724400" y="2590800"/>
            <a:ext cx="4191000" cy="3810000"/>
          </a:xfrm>
          <a:prstGeom prst="ellipse">
            <a:avLst/>
          </a:prstGeom>
          <a:gradFill rotWithShape="1">
            <a:gsLst>
              <a:gs pos="0">
                <a:srgbClr val="F57E4F">
                  <a:gamma/>
                  <a:shade val="46275"/>
                  <a:invGamma/>
                </a:srgbClr>
              </a:gs>
              <a:gs pos="100000">
                <a:srgbClr val="F57E4F"/>
              </a:gs>
            </a:gsLst>
            <a:path path="shape">
              <a:fillToRect l="50000" t="50000" r="50000" b="50000"/>
            </a:path>
          </a:gradFill>
          <a:ln w="12700">
            <a:solidFill>
              <a:schemeClr val="tx1"/>
            </a:solidFill>
            <a:round/>
            <a:headEnd type="none" w="sm" len="sm"/>
            <a:tailEnd type="none" w="sm" len="sm"/>
          </a:ln>
          <a:effectLst/>
        </p:spPr>
        <p:txBody>
          <a:bodyPr wrap="none" anchor="ctr"/>
          <a:lstStyle/>
          <a:p>
            <a:pPr fontAlgn="base">
              <a:spcBef>
                <a:spcPct val="0"/>
              </a:spcBef>
              <a:spcAft>
                <a:spcPct val="0"/>
              </a:spcAft>
            </a:pPr>
            <a:endParaRPr lang="en-US">
              <a:solidFill>
                <a:srgbClr val="000000"/>
              </a:solidFill>
            </a:endParaRPr>
          </a:p>
        </p:txBody>
      </p:sp>
      <p:sp>
        <p:nvSpPr>
          <p:cNvPr id="96319" name="Rectangle 63"/>
          <p:cNvSpPr>
            <a:spLocks noChangeArrowheads="1"/>
          </p:cNvSpPr>
          <p:nvPr/>
        </p:nvSpPr>
        <p:spPr bwMode="auto">
          <a:xfrm>
            <a:off x="5334000" y="2830292"/>
            <a:ext cx="3028950" cy="3336940"/>
          </a:xfrm>
          <a:prstGeom prst="rect">
            <a:avLst/>
          </a:prstGeom>
          <a:noFill/>
          <a:ln w="9525">
            <a:noFill/>
            <a:miter lim="800000"/>
            <a:headEnd/>
            <a:tailEnd/>
          </a:ln>
          <a:effectLst>
            <a:outerShdw dist="35921" dir="2700000" algn="ctr" rotWithShape="0">
              <a:schemeClr val="tx1"/>
            </a:outerShdw>
          </a:effectLst>
        </p:spPr>
        <p:txBody>
          <a:bodyPr lIns="92075" tIns="46038" rIns="92075" bIns="46038">
            <a:spAutoFit/>
          </a:bodyPr>
          <a:lstStyle/>
          <a:p>
            <a:pPr algn="ctr" eaLnBrk="0" fontAlgn="base" hangingPunct="0">
              <a:lnSpc>
                <a:spcPct val="85000"/>
              </a:lnSpc>
              <a:spcBef>
                <a:spcPct val="0"/>
              </a:spcBef>
              <a:spcAft>
                <a:spcPct val="0"/>
              </a:spcAft>
            </a:pPr>
            <a:r>
              <a:rPr lang="en-US" sz="3200" b="1" i="1" dirty="0">
                <a:solidFill>
                  <a:srgbClr val="FFFFFF"/>
                </a:solidFill>
                <a:effectLst>
                  <a:outerShdw blurRad="38100" dist="38100" dir="2700000" algn="tl">
                    <a:srgbClr val="C0C0C0"/>
                  </a:outerShdw>
                </a:effectLst>
                <a:latin typeface="Times New Roman" pitchFamily="18" charset="0"/>
              </a:rPr>
              <a:t>Build a </a:t>
            </a:r>
            <a:endParaRPr lang="en-US" sz="3600" b="1" i="1" dirty="0">
              <a:solidFill>
                <a:srgbClr val="FFFFFF"/>
              </a:solidFill>
              <a:effectLst>
                <a:outerShdw blurRad="38100" dist="38100" dir="2700000" algn="tl">
                  <a:srgbClr val="C0C0C0"/>
                </a:outerShdw>
              </a:effectLst>
              <a:latin typeface="Times New Roman" pitchFamily="18" charset="0"/>
            </a:endParaRPr>
          </a:p>
          <a:p>
            <a:pPr algn="ctr" eaLnBrk="0" fontAlgn="base" hangingPunct="0">
              <a:lnSpc>
                <a:spcPct val="85000"/>
              </a:lnSpc>
              <a:spcBef>
                <a:spcPct val="0"/>
              </a:spcBef>
              <a:spcAft>
                <a:spcPct val="0"/>
              </a:spcAft>
            </a:pPr>
            <a:r>
              <a:rPr lang="en-US" sz="4400" b="1" i="1" dirty="0">
                <a:solidFill>
                  <a:srgbClr val="FFFFFF"/>
                </a:solidFill>
                <a:effectLst>
                  <a:outerShdw blurRad="38100" dist="38100" dir="2700000" algn="tl">
                    <a:srgbClr val="C0C0C0"/>
                  </a:outerShdw>
                </a:effectLst>
                <a:latin typeface="Times New Roman" pitchFamily="18" charset="0"/>
              </a:rPr>
              <a:t>Change </a:t>
            </a:r>
            <a:br>
              <a:rPr lang="en-US" sz="4400" b="1" i="1" dirty="0">
                <a:solidFill>
                  <a:srgbClr val="FFFFFF"/>
                </a:solidFill>
                <a:effectLst>
                  <a:outerShdw blurRad="38100" dist="38100" dir="2700000" algn="tl">
                    <a:srgbClr val="C0C0C0"/>
                  </a:outerShdw>
                </a:effectLst>
                <a:latin typeface="Times New Roman" pitchFamily="18" charset="0"/>
              </a:rPr>
            </a:br>
            <a:r>
              <a:rPr lang="en-US" sz="4400" b="1" i="1" dirty="0">
                <a:solidFill>
                  <a:srgbClr val="FFFFFF"/>
                </a:solidFill>
                <a:effectLst>
                  <a:outerShdw blurRad="38100" dist="38100" dir="2700000" algn="tl">
                    <a:srgbClr val="C0C0C0"/>
                  </a:outerShdw>
                </a:effectLst>
                <a:latin typeface="Times New Roman" pitchFamily="18" charset="0"/>
              </a:rPr>
              <a:t>Mechanism</a:t>
            </a:r>
          </a:p>
          <a:p>
            <a:pPr algn="ctr" eaLnBrk="0" fontAlgn="base" hangingPunct="0">
              <a:lnSpc>
                <a:spcPct val="85000"/>
              </a:lnSpc>
              <a:spcBef>
                <a:spcPct val="0"/>
              </a:spcBef>
              <a:spcAft>
                <a:spcPct val="0"/>
              </a:spcAft>
            </a:pPr>
            <a:r>
              <a:rPr lang="en-US" sz="3200" b="1" i="1" dirty="0">
                <a:solidFill>
                  <a:srgbClr val="FFFFFF"/>
                </a:solidFill>
                <a:effectLst>
                  <a:outerShdw blurRad="38100" dist="38100" dir="2700000" algn="tl">
                    <a:srgbClr val="C0C0C0"/>
                  </a:outerShdw>
                </a:effectLst>
                <a:latin typeface="Times New Roman" pitchFamily="18" charset="0"/>
              </a:rPr>
              <a:t>at every </a:t>
            </a:r>
            <a:r>
              <a:rPr lang="en-US" sz="3200" b="1" i="1" dirty="0" smtClean="0">
                <a:solidFill>
                  <a:srgbClr val="FFFFFF"/>
                </a:solidFill>
                <a:effectLst>
                  <a:outerShdw blurRad="38100" dist="38100" dir="2700000" algn="tl">
                    <a:srgbClr val="C0C0C0"/>
                  </a:outerShdw>
                </a:effectLst>
                <a:latin typeface="Times New Roman" pitchFamily="18" charset="0"/>
              </a:rPr>
              <a:t>appropriate level </a:t>
            </a:r>
            <a:r>
              <a:rPr lang="en-US" sz="3200" b="1" i="1" dirty="0">
                <a:solidFill>
                  <a:srgbClr val="FFFFFF"/>
                </a:solidFill>
                <a:effectLst>
                  <a:outerShdw blurRad="38100" dist="38100" dir="2700000" algn="tl">
                    <a:srgbClr val="C0C0C0"/>
                  </a:outerShdw>
                </a:effectLst>
                <a:latin typeface="Times New Roman" pitchFamily="18" charset="0"/>
              </a:rPr>
              <a:t>of the organization</a:t>
            </a:r>
          </a:p>
        </p:txBody>
      </p:sp>
      <p:sp>
        <p:nvSpPr>
          <p:cNvPr id="96321" name="Rectangle 65"/>
          <p:cNvSpPr>
            <a:spLocks noChangeArrowheads="1"/>
          </p:cNvSpPr>
          <p:nvPr/>
        </p:nvSpPr>
        <p:spPr bwMode="auto">
          <a:xfrm>
            <a:off x="665632" y="5638800"/>
            <a:ext cx="3350277" cy="523862"/>
          </a:xfrm>
          <a:prstGeom prst="rect">
            <a:avLst/>
          </a:prstGeom>
          <a:noFill/>
          <a:ln w="9525">
            <a:noFill/>
            <a:miter lim="800000"/>
            <a:headEnd/>
            <a:tailEnd/>
          </a:ln>
          <a:effectLst/>
        </p:spPr>
        <p:txBody>
          <a:bodyPr wrap="none" lIns="92075" tIns="46038" rIns="92075" bIns="46038">
            <a:spAutoFit/>
          </a:bodyPr>
          <a:lstStyle/>
          <a:p>
            <a:pPr algn="ctr" eaLnBrk="0" fontAlgn="base" hangingPunct="0">
              <a:spcBef>
                <a:spcPct val="0"/>
              </a:spcBef>
              <a:spcAft>
                <a:spcPct val="0"/>
              </a:spcAft>
            </a:pPr>
            <a:r>
              <a:rPr lang="en-US" sz="2800" b="1" dirty="0" smtClean="0">
                <a:solidFill>
                  <a:srgbClr val="000000"/>
                </a:solidFill>
                <a:effectLst>
                  <a:outerShdw blurRad="38100" dist="38100" dir="2700000" algn="tl">
                    <a:srgbClr val="C0C0C0"/>
                  </a:outerShdw>
                </a:effectLst>
                <a:latin typeface="Times New Roman" pitchFamily="18" charset="0"/>
              </a:rPr>
              <a:t>Engaged Individuals</a:t>
            </a:r>
            <a:endParaRPr lang="en-US" sz="2800" b="1" dirty="0">
              <a:solidFill>
                <a:srgbClr val="000000"/>
              </a:solidFill>
              <a:effectLst>
                <a:outerShdw blurRad="38100" dist="38100" dir="2700000" algn="tl">
                  <a:srgbClr val="C0C0C0"/>
                </a:outerShdw>
              </a:effectLst>
              <a:latin typeface="Times New Roman" pitchFamily="18" charset="0"/>
            </a:endParaRPr>
          </a:p>
        </p:txBody>
      </p:sp>
      <p:sp>
        <p:nvSpPr>
          <p:cNvPr id="96322" name="Rectangle 66"/>
          <p:cNvSpPr>
            <a:spLocks noChangeArrowheads="1"/>
          </p:cNvSpPr>
          <p:nvPr/>
        </p:nvSpPr>
        <p:spPr bwMode="auto">
          <a:xfrm>
            <a:off x="762000" y="2348163"/>
            <a:ext cx="3285258" cy="1385637"/>
          </a:xfrm>
          <a:prstGeom prst="rect">
            <a:avLst/>
          </a:prstGeom>
          <a:noFill/>
          <a:ln w="9525">
            <a:noFill/>
            <a:miter lim="800000"/>
            <a:headEnd/>
            <a:tailEnd/>
          </a:ln>
          <a:effectLst/>
        </p:spPr>
        <p:txBody>
          <a:bodyPr wrap="square" lIns="92075" tIns="46038" rIns="92075" bIns="46038">
            <a:spAutoFit/>
          </a:bodyPr>
          <a:lstStyle/>
          <a:p>
            <a:pPr algn="ctr" eaLnBrk="0" fontAlgn="base" hangingPunct="0">
              <a:spcBef>
                <a:spcPct val="0"/>
              </a:spcBef>
              <a:spcAft>
                <a:spcPct val="0"/>
              </a:spcAft>
            </a:pPr>
            <a:r>
              <a:rPr lang="en-US" sz="2800" b="1" dirty="0">
                <a:solidFill>
                  <a:srgbClr val="000000"/>
                </a:solidFill>
                <a:effectLst>
                  <a:outerShdw blurRad="38100" dist="38100" dir="2700000" algn="tl">
                    <a:srgbClr val="C0C0C0"/>
                  </a:outerShdw>
                </a:effectLst>
                <a:latin typeface="Times New Roman" pitchFamily="18" charset="0"/>
              </a:rPr>
              <a:t>Top of </a:t>
            </a:r>
            <a:r>
              <a:rPr lang="en-US" sz="2800" b="1" dirty="0" smtClean="0">
                <a:solidFill>
                  <a:srgbClr val="000000"/>
                </a:solidFill>
                <a:effectLst>
                  <a:outerShdw blurRad="38100" dist="38100" dir="2700000" algn="tl">
                    <a:srgbClr val="C0C0C0"/>
                  </a:outerShdw>
                </a:effectLst>
                <a:latin typeface="Times New Roman" pitchFamily="18" charset="0"/>
              </a:rPr>
              <a:t>Organization</a:t>
            </a:r>
          </a:p>
          <a:p>
            <a:pPr algn="ctr" eaLnBrk="0" fontAlgn="base" hangingPunct="0">
              <a:spcBef>
                <a:spcPct val="0"/>
              </a:spcBef>
              <a:spcAft>
                <a:spcPct val="0"/>
              </a:spcAft>
            </a:pPr>
            <a:endParaRPr lang="en-US" sz="2800" b="1" dirty="0" smtClean="0">
              <a:solidFill>
                <a:srgbClr val="000000"/>
              </a:solidFill>
              <a:effectLst>
                <a:outerShdw blurRad="38100" dist="38100" dir="2700000" algn="tl">
                  <a:srgbClr val="C0C0C0"/>
                </a:outerShdw>
              </a:effectLst>
              <a:latin typeface="Times New Roman" pitchFamily="18" charset="0"/>
            </a:endParaRPr>
          </a:p>
          <a:p>
            <a:pPr algn="ctr" eaLnBrk="0" fontAlgn="base" hangingPunct="0">
              <a:spcBef>
                <a:spcPct val="0"/>
              </a:spcBef>
              <a:spcAft>
                <a:spcPct val="0"/>
              </a:spcAft>
            </a:pPr>
            <a:r>
              <a:rPr lang="en-US" sz="2800" b="1" dirty="0" smtClean="0">
                <a:solidFill>
                  <a:srgbClr val="000000"/>
                </a:solidFill>
                <a:effectLst>
                  <a:outerShdw blurRad="38100" dist="38100" dir="2700000" algn="tl">
                    <a:srgbClr val="C0C0C0"/>
                  </a:outerShdw>
                </a:effectLst>
                <a:latin typeface="Times New Roman" pitchFamily="18" charset="0"/>
              </a:rPr>
              <a:t>Office/Division/Etc.</a:t>
            </a:r>
            <a:endParaRPr lang="en-US" sz="2800" b="1" dirty="0">
              <a:solidFill>
                <a:srgbClr val="000000"/>
              </a:solidFill>
              <a:effectLst>
                <a:outerShdw blurRad="38100" dist="38100" dir="2700000" algn="tl">
                  <a:srgbClr val="C0C0C0"/>
                </a:outerShdw>
              </a:effectLst>
              <a:latin typeface="Times New Roman" pitchFamily="18" charset="0"/>
            </a:endParaRPr>
          </a:p>
        </p:txBody>
      </p:sp>
      <p:sp>
        <p:nvSpPr>
          <p:cNvPr id="96323" name="Line 67"/>
          <p:cNvSpPr>
            <a:spLocks noChangeShapeType="1"/>
          </p:cNvSpPr>
          <p:nvPr/>
        </p:nvSpPr>
        <p:spPr bwMode="auto">
          <a:xfrm flipH="1" flipV="1">
            <a:off x="4038600" y="4724400"/>
            <a:ext cx="1219200" cy="0"/>
          </a:xfrm>
          <a:prstGeom prst="line">
            <a:avLst/>
          </a:prstGeom>
          <a:noFill/>
          <a:ln w="101600">
            <a:solidFill>
              <a:srgbClr val="F57E4F"/>
            </a:solidFill>
            <a:round/>
            <a:headEnd type="none" w="sm" len="sm"/>
            <a:tailEnd type="stealth" w="med" len="lg"/>
          </a:ln>
          <a:effectLst>
            <a:outerShdw dist="53882" dir="2700000" algn="ctr" rotWithShape="0">
              <a:schemeClr val="tx1"/>
            </a:outerShdw>
          </a:effectLst>
        </p:spPr>
        <p:txBody>
          <a:bodyPr wrap="none" anchor="ctr"/>
          <a:lstStyle/>
          <a:p>
            <a:pPr fontAlgn="base">
              <a:spcBef>
                <a:spcPct val="0"/>
              </a:spcBef>
              <a:spcAft>
                <a:spcPct val="0"/>
              </a:spcAft>
            </a:pPr>
            <a:endParaRPr lang="en-US">
              <a:solidFill>
                <a:srgbClr val="000000"/>
              </a:solidFill>
            </a:endParaRPr>
          </a:p>
        </p:txBody>
      </p:sp>
      <p:sp>
        <p:nvSpPr>
          <p:cNvPr id="96324" name="Rectangle 68"/>
          <p:cNvSpPr>
            <a:spLocks noChangeArrowheads="1"/>
          </p:cNvSpPr>
          <p:nvPr/>
        </p:nvSpPr>
        <p:spPr bwMode="auto">
          <a:xfrm>
            <a:off x="609599" y="4072466"/>
            <a:ext cx="3505201" cy="1139415"/>
          </a:xfrm>
          <a:prstGeom prst="rect">
            <a:avLst/>
          </a:prstGeom>
          <a:noFill/>
          <a:ln w="9525">
            <a:noFill/>
            <a:miter lim="800000"/>
            <a:headEnd/>
            <a:tailEnd/>
          </a:ln>
          <a:effectLst/>
        </p:spPr>
        <p:txBody>
          <a:bodyPr wrap="square" lIns="92075" tIns="46038" rIns="92075" bIns="46038">
            <a:spAutoFit/>
          </a:bodyPr>
          <a:lstStyle/>
          <a:p>
            <a:pPr algn="ctr" eaLnBrk="0" fontAlgn="base" hangingPunct="0">
              <a:spcBef>
                <a:spcPct val="0"/>
              </a:spcBef>
              <a:spcAft>
                <a:spcPct val="0"/>
              </a:spcAft>
            </a:pPr>
            <a:r>
              <a:rPr lang="en-US" sz="3400" b="1" dirty="0" smtClean="0">
                <a:solidFill>
                  <a:srgbClr val="000000"/>
                </a:solidFill>
                <a:effectLst>
                  <a:outerShdw blurRad="38100" dist="38100" dir="2700000" algn="tl">
                    <a:srgbClr val="C0C0C0"/>
                  </a:outerShdw>
                </a:effectLst>
                <a:latin typeface="Times New Roman" pitchFamily="18" charset="0"/>
              </a:rPr>
              <a:t>Units and Microbusinesses</a:t>
            </a:r>
            <a:endParaRPr lang="en-US" sz="3400" b="1" dirty="0">
              <a:solidFill>
                <a:srgbClr val="000000"/>
              </a:solidFill>
              <a:effectLst>
                <a:outerShdw blurRad="38100" dist="38100" dir="2700000" algn="tl">
                  <a:srgbClr val="C0C0C0"/>
                </a:outerShdw>
              </a:effectLst>
              <a:latin typeface="Times New Roman" pitchFamily="18" charset="0"/>
            </a:endParaRPr>
          </a:p>
        </p:txBody>
      </p:sp>
      <p:sp>
        <p:nvSpPr>
          <p:cNvPr id="96326" name="Line 70"/>
          <p:cNvSpPr>
            <a:spLocks noChangeShapeType="1"/>
          </p:cNvSpPr>
          <p:nvPr/>
        </p:nvSpPr>
        <p:spPr bwMode="auto">
          <a:xfrm flipV="1">
            <a:off x="2343150" y="3676650"/>
            <a:ext cx="0" cy="514350"/>
          </a:xfrm>
          <a:prstGeom prst="line">
            <a:avLst/>
          </a:prstGeom>
          <a:noFill/>
          <a:ln w="25400">
            <a:solidFill>
              <a:srgbClr val="F57E4F"/>
            </a:solidFill>
            <a:round/>
            <a:headEnd type="none" w="sm" len="sm"/>
            <a:tailEnd type="stealth" w="med" len="lg"/>
          </a:ln>
          <a:effectLst>
            <a:outerShdw dist="35921" dir="2700000" algn="ctr" rotWithShape="0">
              <a:schemeClr val="bg2"/>
            </a:outerShdw>
          </a:effectLst>
        </p:spPr>
        <p:txBody>
          <a:bodyPr wrap="none" anchor="ctr"/>
          <a:lstStyle/>
          <a:p>
            <a:pPr fontAlgn="base">
              <a:spcBef>
                <a:spcPct val="0"/>
              </a:spcBef>
              <a:spcAft>
                <a:spcPct val="0"/>
              </a:spcAft>
            </a:pPr>
            <a:endParaRPr lang="en-US">
              <a:solidFill>
                <a:srgbClr val="000000"/>
              </a:solidFill>
            </a:endParaRPr>
          </a:p>
        </p:txBody>
      </p:sp>
      <p:sp>
        <p:nvSpPr>
          <p:cNvPr id="96327" name="Line 71"/>
          <p:cNvSpPr>
            <a:spLocks noChangeShapeType="1"/>
          </p:cNvSpPr>
          <p:nvPr/>
        </p:nvSpPr>
        <p:spPr bwMode="auto">
          <a:xfrm>
            <a:off x="1801813" y="5257800"/>
            <a:ext cx="358775" cy="371475"/>
          </a:xfrm>
          <a:prstGeom prst="line">
            <a:avLst/>
          </a:prstGeom>
          <a:noFill/>
          <a:ln w="25400">
            <a:solidFill>
              <a:srgbClr val="F57E4F"/>
            </a:solidFill>
            <a:round/>
            <a:headEnd type="none" w="sm" len="sm"/>
            <a:tailEnd type="stealth" w="med" len="lg"/>
          </a:ln>
          <a:effectLst>
            <a:outerShdw dist="35921" dir="2700000" algn="ctr" rotWithShape="0">
              <a:schemeClr val="tx1"/>
            </a:outerShdw>
          </a:effectLst>
        </p:spPr>
        <p:txBody>
          <a:bodyPr wrap="none" anchor="ctr"/>
          <a:lstStyle/>
          <a:p>
            <a:pPr fontAlgn="base">
              <a:spcBef>
                <a:spcPct val="0"/>
              </a:spcBef>
              <a:spcAft>
                <a:spcPct val="0"/>
              </a:spcAft>
            </a:pPr>
            <a:endParaRPr lang="en-US">
              <a:solidFill>
                <a:srgbClr val="000000"/>
              </a:solidFill>
            </a:endParaRPr>
          </a:p>
        </p:txBody>
      </p:sp>
      <p:sp>
        <p:nvSpPr>
          <p:cNvPr id="96328" name="Line 72"/>
          <p:cNvSpPr>
            <a:spLocks noChangeShapeType="1"/>
          </p:cNvSpPr>
          <p:nvPr/>
        </p:nvSpPr>
        <p:spPr bwMode="auto">
          <a:xfrm flipV="1">
            <a:off x="2538413" y="5264150"/>
            <a:ext cx="371475" cy="358775"/>
          </a:xfrm>
          <a:prstGeom prst="line">
            <a:avLst/>
          </a:prstGeom>
          <a:noFill/>
          <a:ln w="25400">
            <a:solidFill>
              <a:srgbClr val="F57E4F"/>
            </a:solidFill>
            <a:round/>
            <a:headEnd type="none" w="sm" len="sm"/>
            <a:tailEnd type="stealth" w="med" len="lg"/>
          </a:ln>
          <a:effectLst>
            <a:outerShdw dist="35921" dir="2700000" algn="ctr" rotWithShape="0">
              <a:schemeClr val="bg2"/>
            </a:outerShdw>
          </a:effectLst>
        </p:spPr>
        <p:txBody>
          <a:bodyPr wrap="none" anchor="ctr"/>
          <a:lstStyle/>
          <a:p>
            <a:pPr fontAlgn="base">
              <a:spcBef>
                <a:spcPct val="0"/>
              </a:spcBef>
              <a:spcAft>
                <a:spcPct val="0"/>
              </a:spcAft>
            </a:pPr>
            <a:endParaRPr lang="en-US">
              <a:solidFill>
                <a:srgbClr val="000000"/>
              </a:solidFill>
            </a:endParaRPr>
          </a:p>
        </p:txBody>
      </p:sp>
      <p:pic>
        <p:nvPicPr>
          <p:cNvPr id="96335" name="Picture 79"/>
          <p:cNvPicPr>
            <a:picLocks noChangeAspect="1" noChangeArrowheads="1"/>
          </p:cNvPicPr>
          <p:nvPr/>
        </p:nvPicPr>
        <p:blipFill>
          <a:blip r:embed="rId3" cstate="print"/>
          <a:srcRect/>
          <a:stretch>
            <a:fillRect/>
          </a:stretch>
        </p:blipFill>
        <p:spPr bwMode="auto">
          <a:xfrm>
            <a:off x="152400" y="152400"/>
            <a:ext cx="790575" cy="819150"/>
          </a:xfrm>
          <a:prstGeom prst="rect">
            <a:avLst/>
          </a:prstGeom>
          <a:noFill/>
          <a:ln>
            <a:noFill/>
          </a:ln>
        </p:spPr>
      </p:pic>
      <p:grpSp>
        <p:nvGrpSpPr>
          <p:cNvPr id="22" name="Group 21"/>
          <p:cNvGrpSpPr/>
          <p:nvPr/>
        </p:nvGrpSpPr>
        <p:grpSpPr>
          <a:xfrm>
            <a:off x="1066800" y="762000"/>
            <a:ext cx="7772400" cy="304800"/>
            <a:chOff x="1143000" y="1000125"/>
            <a:chExt cx="7467600" cy="295275"/>
          </a:xfrm>
        </p:grpSpPr>
        <p:sp>
          <p:nvSpPr>
            <p:cNvPr id="23" name="Rectangle 22"/>
            <p:cNvSpPr>
              <a:spLocks noChangeArrowheads="1"/>
            </p:cNvSpPr>
            <p:nvPr/>
          </p:nvSpPr>
          <p:spPr bwMode="auto">
            <a:xfrm>
              <a:off x="1163638" y="1000125"/>
              <a:ext cx="7446962" cy="295275"/>
            </a:xfrm>
            <a:prstGeom prst="rect">
              <a:avLst/>
            </a:prstGeom>
            <a:gradFill rotWithShape="1">
              <a:gsLst>
                <a:gs pos="0">
                  <a:schemeClr val="accent2">
                    <a:gamma/>
                    <a:shade val="46275"/>
                    <a:invGamma/>
                  </a:schemeClr>
                </a:gs>
                <a:gs pos="100000">
                  <a:schemeClr val="accent2"/>
                </a:gs>
              </a:gsLst>
              <a:lin ang="0" scaled="1"/>
            </a:gradFill>
            <a:ln w="12700">
              <a:solidFill>
                <a:schemeClr val="tx1"/>
              </a:solidFill>
              <a:miter lim="800000"/>
              <a:headEnd/>
              <a:tailEnd/>
            </a:ln>
            <a:effectLst/>
          </p:spPr>
          <p:txBody>
            <a:bodyPr wrap="none" anchor="ct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endParaRPr lang="en-US">
                <a:solidFill>
                  <a:srgbClr val="000000"/>
                </a:solidFill>
              </a:endParaRPr>
            </a:p>
          </p:txBody>
        </p:sp>
        <p:sp>
          <p:nvSpPr>
            <p:cNvPr id="24" name="Rectangle 23"/>
            <p:cNvSpPr>
              <a:spLocks noChangeArrowheads="1"/>
            </p:cNvSpPr>
            <p:nvPr/>
          </p:nvSpPr>
          <p:spPr bwMode="auto">
            <a:xfrm>
              <a:off x="1143000" y="1009650"/>
              <a:ext cx="6705600" cy="271463"/>
            </a:xfrm>
            <a:prstGeom prst="rect">
              <a:avLst/>
            </a:prstGeom>
            <a:noFill/>
            <a:ln w="12700">
              <a:noFill/>
              <a:miter lim="800000"/>
              <a:headEnd/>
              <a:tailEnd/>
            </a:ln>
            <a:effectLst/>
          </p:spPr>
          <p:txBody>
            <a:bodyPr lIns="90487" tIns="44450" rIns="90487" bIns="44450">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0" hangingPunct="0">
                <a:defRPr/>
              </a:pPr>
              <a:r>
                <a:rPr lang="en-US" sz="1200" b="1" dirty="0">
                  <a:solidFill>
                    <a:srgbClr val="FFFFFF"/>
                  </a:solidFill>
                  <a:effectLst>
                    <a:outerShdw blurRad="38100" dist="38100" dir="2700000" algn="tl">
                      <a:srgbClr val="C0C0C0"/>
                    </a:outerShdw>
                  </a:effectLst>
                </a:rPr>
                <a:t>Commonwealth Centers for </a:t>
              </a:r>
              <a:r>
                <a:rPr lang="en-US" sz="1200" b="1" dirty="0" smtClean="0">
                  <a:solidFill>
                    <a:srgbClr val="FFFFFF"/>
                  </a:solidFill>
                  <a:effectLst>
                    <a:outerShdw blurRad="38100" dist="38100" dir="2700000" algn="tl">
                      <a:srgbClr val="C0C0C0"/>
                    </a:outerShdw>
                  </a:effectLst>
                </a:rPr>
                <a:t>High-Performance Organizations</a:t>
              </a:r>
              <a:endParaRPr lang="en-US" sz="1200" b="1" dirty="0">
                <a:solidFill>
                  <a:srgbClr val="FFFFFF"/>
                </a:solidFill>
                <a:effectLst>
                  <a:outerShdw blurRad="38100" dist="38100" dir="2700000" algn="tl">
                    <a:srgbClr val="C0C0C0"/>
                  </a:outerShdw>
                </a:effectLst>
              </a:endParaRPr>
            </a:p>
          </p:txBody>
        </p:sp>
      </p:grpSp>
      <p:sp>
        <p:nvSpPr>
          <p:cNvPr id="26" name="Line 67"/>
          <p:cNvSpPr>
            <a:spLocks noChangeShapeType="1"/>
          </p:cNvSpPr>
          <p:nvPr/>
        </p:nvSpPr>
        <p:spPr bwMode="auto">
          <a:xfrm flipH="1" flipV="1">
            <a:off x="3962400" y="3429000"/>
            <a:ext cx="1295400" cy="914400"/>
          </a:xfrm>
          <a:prstGeom prst="line">
            <a:avLst/>
          </a:prstGeom>
          <a:noFill/>
          <a:ln w="101600">
            <a:solidFill>
              <a:srgbClr val="F57E4F"/>
            </a:solidFill>
            <a:round/>
            <a:headEnd type="none" w="sm" len="sm"/>
            <a:tailEnd type="stealth" w="med" len="lg"/>
          </a:ln>
          <a:effectLst>
            <a:outerShdw dist="53882" dir="2700000" algn="ctr" rotWithShape="0">
              <a:schemeClr val="tx1"/>
            </a:outerShdw>
          </a:effectLst>
        </p:spPr>
        <p:txBody>
          <a:bodyPr wrap="none" anchor="ctr"/>
          <a:lstStyle/>
          <a:p>
            <a:pPr fontAlgn="base">
              <a:spcBef>
                <a:spcPct val="0"/>
              </a:spcBef>
              <a:spcAft>
                <a:spcPct val="0"/>
              </a:spcAft>
            </a:pPr>
            <a:endParaRPr lang="en-US">
              <a:solidFill>
                <a:srgbClr val="000000"/>
              </a:solidFill>
            </a:endParaRPr>
          </a:p>
        </p:txBody>
      </p:sp>
      <p:sp>
        <p:nvSpPr>
          <p:cNvPr id="27" name="Line 70"/>
          <p:cNvSpPr>
            <a:spLocks noChangeShapeType="1"/>
          </p:cNvSpPr>
          <p:nvPr/>
        </p:nvSpPr>
        <p:spPr bwMode="auto">
          <a:xfrm flipV="1">
            <a:off x="2362200" y="2819400"/>
            <a:ext cx="0" cy="514350"/>
          </a:xfrm>
          <a:prstGeom prst="line">
            <a:avLst/>
          </a:prstGeom>
          <a:noFill/>
          <a:ln w="25400">
            <a:solidFill>
              <a:srgbClr val="F57E4F"/>
            </a:solidFill>
            <a:round/>
            <a:headEnd type="none" w="sm" len="sm"/>
            <a:tailEnd type="stealth" w="med" len="lg"/>
          </a:ln>
          <a:effectLst>
            <a:outerShdw dist="35921" dir="2700000" algn="ctr" rotWithShape="0">
              <a:schemeClr val="bg2"/>
            </a:outerShdw>
          </a:effectLst>
        </p:spPr>
        <p:txBody>
          <a:bodyPr wrap="none" anchor="ctr"/>
          <a:lstStyle/>
          <a:p>
            <a:pPr fontAlgn="base">
              <a:spcBef>
                <a:spcPct val="0"/>
              </a:spcBef>
              <a:spcAft>
                <a:spcPct val="0"/>
              </a:spcAft>
            </a:pPr>
            <a:endParaRPr lang="en-US">
              <a:solidFill>
                <a:srgbClr val="000000"/>
              </a:solidFill>
            </a:endParaRPr>
          </a:p>
        </p:txBody>
      </p:sp>
      <p:sp>
        <p:nvSpPr>
          <p:cNvPr id="28" name="Line 67"/>
          <p:cNvSpPr>
            <a:spLocks noChangeShapeType="1"/>
          </p:cNvSpPr>
          <p:nvPr/>
        </p:nvSpPr>
        <p:spPr bwMode="auto">
          <a:xfrm flipH="1" flipV="1">
            <a:off x="4038600" y="2590800"/>
            <a:ext cx="1447800" cy="1371600"/>
          </a:xfrm>
          <a:prstGeom prst="line">
            <a:avLst/>
          </a:prstGeom>
          <a:noFill/>
          <a:ln w="101600">
            <a:solidFill>
              <a:srgbClr val="F57E4F"/>
            </a:solidFill>
            <a:round/>
            <a:headEnd type="none" w="sm" len="sm"/>
            <a:tailEnd type="stealth" w="med" len="lg"/>
          </a:ln>
          <a:effectLst>
            <a:outerShdw dist="53882" dir="2700000" algn="ctr" rotWithShape="0">
              <a:schemeClr val="tx1"/>
            </a:outerShdw>
          </a:effectLst>
        </p:spPr>
        <p:txBody>
          <a:bodyPr wrap="none" anchor="ctr"/>
          <a:lstStyle/>
          <a:p>
            <a:pPr fontAlgn="base">
              <a:spcBef>
                <a:spcPct val="0"/>
              </a:spcBef>
              <a:spcAft>
                <a:spcPct val="0"/>
              </a:spcAft>
            </a:pPr>
            <a:endParaRPr lang="en-US">
              <a:solidFill>
                <a:srgbClr val="000000"/>
              </a:solidFill>
            </a:endParaRPr>
          </a:p>
        </p:txBody>
      </p:sp>
      <p:sp>
        <p:nvSpPr>
          <p:cNvPr id="29" name="Rectangle 9"/>
          <p:cNvSpPr>
            <a:spLocks noChangeArrowheads="1"/>
          </p:cNvSpPr>
          <p:nvPr/>
        </p:nvSpPr>
        <p:spPr bwMode="auto">
          <a:xfrm>
            <a:off x="8229600" y="19050"/>
            <a:ext cx="838200" cy="304800"/>
          </a:xfrm>
          <a:prstGeom prst="rect">
            <a:avLst/>
          </a:prstGeom>
          <a:noFill/>
          <a:ln w="9525">
            <a:noFill/>
            <a:miter lim="800000"/>
            <a:headEnd/>
            <a:tailEnd/>
          </a:ln>
          <a:effectLst/>
        </p:spPr>
        <p:txBody>
          <a:bodyPr wrap="none" lIns="92075" tIns="46038" rIns="92075" bIns="46038" anchor="ctr"/>
          <a:lstStyle/>
          <a:p>
            <a:pPr algn="r" eaLnBrk="0" fontAlgn="base" hangingPunct="0">
              <a:spcBef>
                <a:spcPct val="0"/>
              </a:spcBef>
              <a:spcAft>
                <a:spcPct val="0"/>
              </a:spcAft>
            </a:pPr>
            <a:r>
              <a:rPr lang="en-US" b="1" dirty="0" smtClean="0">
                <a:solidFill>
                  <a:srgbClr val="808080"/>
                </a:solidFill>
                <a:latin typeface="Times New Roman" pitchFamily="18" charset="0"/>
              </a:rPr>
              <a:t>II-20</a:t>
            </a:r>
            <a:endParaRPr lang="en-US" sz="1400" dirty="0">
              <a:solidFill>
                <a:srgbClr val="808080"/>
              </a:solidFill>
              <a:latin typeface="Times New Roman" pitchFamily="18" charset="0"/>
            </a:endParaRPr>
          </a:p>
        </p:txBody>
      </p:sp>
      <p:sp>
        <p:nvSpPr>
          <p:cNvPr id="32" name="Rectangle 12"/>
          <p:cNvSpPr>
            <a:spLocks noChangeArrowheads="1"/>
          </p:cNvSpPr>
          <p:nvPr/>
        </p:nvSpPr>
        <p:spPr bwMode="auto">
          <a:xfrm>
            <a:off x="1066800" y="76200"/>
            <a:ext cx="7772400" cy="695325"/>
          </a:xfrm>
          <a:prstGeom prst="rect">
            <a:avLst/>
          </a:prstGeom>
          <a:noFill/>
          <a:ln w="9525">
            <a:noFill/>
            <a:miter lim="800000"/>
            <a:headEnd/>
            <a:tailEnd/>
          </a:ln>
          <a:effectLst>
            <a:outerShdw dist="35921" dir="2700000" algn="ctr" rotWithShape="0">
              <a:schemeClr val="tx1"/>
            </a:outerShdw>
          </a:effectLst>
        </p:spPr>
        <p:txBody>
          <a:bodyPr lIns="92075" tIns="46038" rIns="92075" bIns="46038" anchor="ctr"/>
          <a:lstStyle/>
          <a:p>
            <a:pPr algn="ctr" eaLnBrk="0" fontAlgn="base" hangingPunct="0">
              <a:spcBef>
                <a:spcPct val="0"/>
              </a:spcBef>
              <a:spcAft>
                <a:spcPct val="0"/>
              </a:spcAft>
            </a:pPr>
            <a:r>
              <a:rPr lang="en-US" sz="2800" b="1" dirty="0" smtClean="0">
                <a:solidFill>
                  <a:srgbClr val="808080"/>
                </a:solidFill>
                <a:effectLst>
                  <a:outerShdw blurRad="38100" dist="38100" dir="2700000" algn="tl">
                    <a:srgbClr val="C0C0C0"/>
                  </a:outerShdw>
                </a:effectLst>
                <a:latin typeface="Times New Roman" pitchFamily="18" charset="0"/>
              </a:rPr>
              <a:t>THE HPO DIAGNOSTIC / CHANGE </a:t>
            </a:r>
            <a:r>
              <a:rPr lang="en-US" sz="2800" b="1" dirty="0">
                <a:solidFill>
                  <a:srgbClr val="808080"/>
                </a:solidFill>
                <a:effectLst>
                  <a:outerShdw blurRad="38100" dist="38100" dir="2700000" algn="tl">
                    <a:srgbClr val="C0C0C0"/>
                  </a:outerShdw>
                </a:effectLst>
                <a:latin typeface="Times New Roman" pitchFamily="18" charset="0"/>
              </a:rPr>
              <a:t>MODEL</a:t>
            </a:r>
            <a:endParaRPr lang="en-US" b="1" dirty="0">
              <a:solidFill>
                <a:srgbClr val="808080"/>
              </a:solidFill>
              <a:effectLst>
                <a:outerShdw blurRad="38100" dist="38100" dir="2700000" algn="tl">
                  <a:srgbClr val="C0C0C0"/>
                </a:outerShdw>
              </a:effectLst>
            </a:endParaRPr>
          </a:p>
        </p:txBody>
      </p:sp>
      <p:sp>
        <p:nvSpPr>
          <p:cNvPr id="21" name="Rectangle 13"/>
          <p:cNvSpPr>
            <a:spLocks noChangeArrowheads="1"/>
          </p:cNvSpPr>
          <p:nvPr/>
        </p:nvSpPr>
        <p:spPr bwMode="auto">
          <a:xfrm>
            <a:off x="609600" y="1219200"/>
            <a:ext cx="7924800" cy="942439"/>
          </a:xfrm>
          <a:prstGeom prst="rect">
            <a:avLst/>
          </a:prstGeom>
          <a:noFill/>
          <a:ln w="12700">
            <a:noFill/>
            <a:miter lim="800000"/>
            <a:headEnd/>
            <a:tailEnd/>
          </a:ln>
          <a:effectLst>
            <a:outerShdw dist="25400" dir="2700000" algn="ctr" rotWithShape="0">
              <a:schemeClr val="bg1">
                <a:lumMod val="85000"/>
              </a:schemeClr>
            </a:outerShdw>
          </a:effectLst>
        </p:spPr>
        <p:txBody>
          <a:bodyPr wrap="square" lIns="92075" tIns="46038" rIns="92075" bIns="46038">
            <a:spAutoFit/>
          </a:bodyPr>
          <a:lstStyle/>
          <a:p>
            <a:pPr algn="ctr" eaLnBrk="0" fontAlgn="base" hangingPunct="0">
              <a:lnSpc>
                <a:spcPct val="85000"/>
              </a:lnSpc>
              <a:spcBef>
                <a:spcPct val="0"/>
              </a:spcBef>
              <a:spcAft>
                <a:spcPct val="0"/>
              </a:spcAft>
            </a:pPr>
            <a:r>
              <a:rPr lang="en-US" sz="3200" b="1" i="1" dirty="0" smtClean="0">
                <a:solidFill>
                  <a:srgbClr val="000000"/>
                </a:solidFill>
              </a:rPr>
              <a:t>HOW DO WE CAUSE CHANGE TO OCCUR IN ORGANIZATIONS?</a:t>
            </a:r>
            <a:endParaRPr lang="en-US" sz="3200" b="1" i="1" dirty="0">
              <a:solidFill>
                <a:srgbClr val="000000"/>
              </a:solidFill>
            </a:endParaRPr>
          </a:p>
        </p:txBody>
      </p:sp>
    </p:spTree>
    <p:extLst>
      <p:ext uri="{BB962C8B-B14F-4D97-AF65-F5344CB8AC3E}">
        <p14:creationId xmlns:p14="http://schemas.microsoft.com/office/powerpoint/2010/main" val="5671150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13525" y="2201225"/>
            <a:ext cx="8229600" cy="1496950"/>
          </a:xfrm>
          <a:prstGeom prst="ellipse">
            <a:avLst/>
          </a:prstGeom>
          <a:gradFill>
            <a:gsLst>
              <a:gs pos="0">
                <a:schemeClr val="accent1">
                  <a:tint val="66000"/>
                  <a:satMod val="160000"/>
                  <a:alpha val="4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2" name="Title 1"/>
          <p:cNvSpPr>
            <a:spLocks noGrp="1"/>
          </p:cNvSpPr>
          <p:nvPr>
            <p:ph type="title"/>
          </p:nvPr>
        </p:nvSpPr>
        <p:spPr>
          <a:xfrm>
            <a:off x="223158" y="152400"/>
            <a:ext cx="8997042" cy="1905000"/>
          </a:xfrm>
        </p:spPr>
        <p:txBody>
          <a:bodyPr>
            <a:noAutofit/>
          </a:bodyPr>
          <a:lstStyle/>
          <a:p>
            <a:pPr marL="0" lvl="0" indent="0" algn="ctr" eaLnBrk="1" fontAlgn="auto" hangingPunct="1">
              <a:spcAft>
                <a:spcPts val="0"/>
              </a:spcAft>
            </a:pPr>
            <a:r>
              <a:rPr lang="en-US" sz="4400" dirty="0" smtClean="0">
                <a:solidFill>
                  <a:prstClr val="black"/>
                </a:solidFill>
                <a:effectLst/>
                <a:latin typeface="Arial" pitchFamily="34" charset="0"/>
                <a:ea typeface="+mn-ea"/>
                <a:cs typeface="Arial" pitchFamily="34" charset="0"/>
              </a:rPr>
              <a:t/>
            </a:r>
            <a:br>
              <a:rPr lang="en-US" sz="4400" dirty="0" smtClean="0">
                <a:solidFill>
                  <a:prstClr val="black"/>
                </a:solidFill>
                <a:effectLst/>
                <a:latin typeface="Arial" pitchFamily="34" charset="0"/>
                <a:ea typeface="+mn-ea"/>
                <a:cs typeface="Arial" pitchFamily="34" charset="0"/>
              </a:rPr>
            </a:br>
            <a:r>
              <a:rPr lang="en-US" sz="4400" dirty="0">
                <a:solidFill>
                  <a:prstClr val="black"/>
                </a:solidFill>
                <a:effectLst/>
                <a:latin typeface="Arial" pitchFamily="34" charset="0"/>
                <a:ea typeface="+mn-ea"/>
                <a:cs typeface="Arial" pitchFamily="34" charset="0"/>
              </a:rPr>
              <a:t/>
            </a:r>
            <a:br>
              <a:rPr lang="en-US" sz="4400" dirty="0">
                <a:solidFill>
                  <a:prstClr val="black"/>
                </a:solidFill>
                <a:effectLst/>
                <a:latin typeface="Arial" pitchFamily="34" charset="0"/>
                <a:ea typeface="+mn-ea"/>
                <a:cs typeface="Arial" pitchFamily="34" charset="0"/>
              </a:rPr>
            </a:br>
            <a:r>
              <a:rPr lang="en-US" sz="4400" dirty="0" smtClean="0">
                <a:solidFill>
                  <a:prstClr val="black"/>
                </a:solidFill>
                <a:effectLst/>
                <a:latin typeface="Arial" pitchFamily="34" charset="0"/>
                <a:ea typeface="+mn-ea"/>
                <a:cs typeface="Arial" pitchFamily="34" charset="0"/>
              </a:rPr>
              <a:t/>
            </a:r>
            <a:br>
              <a:rPr lang="en-US" sz="4400" dirty="0" smtClean="0">
                <a:solidFill>
                  <a:prstClr val="black"/>
                </a:solidFill>
                <a:effectLst/>
                <a:latin typeface="Arial" pitchFamily="34" charset="0"/>
                <a:ea typeface="+mn-ea"/>
                <a:cs typeface="Arial" pitchFamily="34" charset="0"/>
              </a:rPr>
            </a:br>
            <a:r>
              <a:rPr lang="en-US" sz="4400" dirty="0">
                <a:solidFill>
                  <a:prstClr val="black"/>
                </a:solidFill>
                <a:effectLst/>
                <a:latin typeface="Arial" pitchFamily="34" charset="0"/>
                <a:ea typeface="+mn-ea"/>
                <a:cs typeface="Arial" pitchFamily="34" charset="0"/>
              </a:rPr>
              <a:t/>
            </a:r>
            <a:br>
              <a:rPr lang="en-US" sz="4400" dirty="0">
                <a:solidFill>
                  <a:prstClr val="black"/>
                </a:solidFill>
                <a:effectLst/>
                <a:latin typeface="Arial" pitchFamily="34" charset="0"/>
                <a:ea typeface="+mn-ea"/>
                <a:cs typeface="Arial" pitchFamily="34" charset="0"/>
              </a:rPr>
            </a:br>
            <a:r>
              <a:rPr lang="en-US" sz="4400" dirty="0" smtClean="0">
                <a:solidFill>
                  <a:prstClr val="black"/>
                </a:solidFill>
                <a:effectLst/>
                <a:latin typeface="Arial" pitchFamily="34" charset="0"/>
                <a:ea typeface="+mn-ea"/>
                <a:cs typeface="Arial" pitchFamily="34" charset="0"/>
              </a:rPr>
              <a:t/>
            </a:r>
            <a:br>
              <a:rPr lang="en-US" sz="4400" dirty="0" smtClean="0">
                <a:solidFill>
                  <a:prstClr val="black"/>
                </a:solidFill>
                <a:effectLst/>
                <a:latin typeface="Arial" pitchFamily="34" charset="0"/>
                <a:ea typeface="+mn-ea"/>
                <a:cs typeface="Arial" pitchFamily="34" charset="0"/>
              </a:rPr>
            </a:br>
            <a:r>
              <a:rPr lang="en-US" sz="4400" dirty="0">
                <a:solidFill>
                  <a:prstClr val="black"/>
                </a:solidFill>
                <a:effectLst/>
                <a:latin typeface="Arial" pitchFamily="34" charset="0"/>
                <a:ea typeface="+mn-ea"/>
                <a:cs typeface="Arial" pitchFamily="34" charset="0"/>
              </a:rPr>
              <a:t/>
            </a:r>
            <a:br>
              <a:rPr lang="en-US" sz="4400" dirty="0">
                <a:solidFill>
                  <a:prstClr val="black"/>
                </a:solidFill>
                <a:effectLst/>
                <a:latin typeface="Arial" pitchFamily="34" charset="0"/>
                <a:ea typeface="+mn-ea"/>
                <a:cs typeface="Arial" pitchFamily="34" charset="0"/>
              </a:rPr>
            </a:br>
            <a:r>
              <a:rPr lang="en-US" sz="4400" dirty="0" smtClean="0">
                <a:solidFill>
                  <a:prstClr val="black"/>
                </a:solidFill>
                <a:effectLst/>
                <a:latin typeface="Arial" pitchFamily="34" charset="0"/>
                <a:ea typeface="+mn-ea"/>
                <a:cs typeface="Arial" pitchFamily="34" charset="0"/>
              </a:rPr>
              <a:t/>
            </a:r>
            <a:br>
              <a:rPr lang="en-US" sz="4400" dirty="0" smtClean="0">
                <a:solidFill>
                  <a:prstClr val="black"/>
                </a:solidFill>
                <a:effectLst/>
                <a:latin typeface="Arial" pitchFamily="34" charset="0"/>
                <a:ea typeface="+mn-ea"/>
                <a:cs typeface="Arial" pitchFamily="34" charset="0"/>
              </a:rPr>
            </a:br>
            <a:r>
              <a:rPr lang="en-US" sz="4000" dirty="0" smtClean="0">
                <a:solidFill>
                  <a:prstClr val="black"/>
                </a:solidFill>
                <a:effectLst>
                  <a:outerShdw blurRad="38100" dist="38100" dir="2700000" algn="tl">
                    <a:srgbClr val="000000">
                      <a:alpha val="43137"/>
                    </a:srgbClr>
                  </a:outerShdw>
                </a:effectLst>
                <a:ea typeface="+mn-ea"/>
                <a:cs typeface="Arial" pitchFamily="34" charset="0"/>
              </a:rPr>
              <a:t>HPO’s Five </a:t>
            </a:r>
            <a:r>
              <a:rPr lang="en-US" sz="4000" dirty="0">
                <a:solidFill>
                  <a:prstClr val="black"/>
                </a:solidFill>
                <a:effectLst>
                  <a:outerShdw blurRad="38100" dist="38100" dir="2700000" algn="tl">
                    <a:srgbClr val="000000">
                      <a:alpha val="43137"/>
                    </a:srgbClr>
                  </a:outerShdw>
                </a:effectLst>
                <a:ea typeface="+mn-ea"/>
                <a:cs typeface="Arial" pitchFamily="34" charset="0"/>
              </a:rPr>
              <a:t>Functions of </a:t>
            </a:r>
            <a:r>
              <a:rPr lang="en-US" sz="4000" dirty="0" smtClean="0">
                <a:solidFill>
                  <a:prstClr val="black"/>
                </a:solidFill>
                <a:effectLst>
                  <a:outerShdw blurRad="38100" dist="38100" dir="2700000" algn="tl">
                    <a:srgbClr val="000000">
                      <a:alpha val="43137"/>
                    </a:srgbClr>
                  </a:outerShdw>
                </a:effectLst>
                <a:ea typeface="+mn-ea"/>
                <a:cs typeface="Arial" pitchFamily="34" charset="0"/>
              </a:rPr>
              <a:t>Leadership</a:t>
            </a:r>
            <a:br>
              <a:rPr lang="en-US" sz="4000" dirty="0" smtClean="0">
                <a:solidFill>
                  <a:prstClr val="black"/>
                </a:solidFill>
                <a:effectLst>
                  <a:outerShdw blurRad="38100" dist="38100" dir="2700000" algn="tl">
                    <a:srgbClr val="000000">
                      <a:alpha val="43137"/>
                    </a:srgbClr>
                  </a:outerShdw>
                </a:effectLst>
                <a:ea typeface="+mn-ea"/>
                <a:cs typeface="Arial" pitchFamily="34" charset="0"/>
              </a:rPr>
            </a:br>
            <a:r>
              <a:rPr lang="en-US" sz="3600" i="1" dirty="0" smtClean="0">
                <a:solidFill>
                  <a:prstClr val="black"/>
                </a:solidFill>
                <a:effectLst>
                  <a:outerShdw blurRad="38100" dist="38100" dir="2700000" algn="tl">
                    <a:srgbClr val="000000">
                      <a:alpha val="43137"/>
                    </a:srgbClr>
                  </a:outerShdw>
                </a:effectLst>
                <a:ea typeface="+mn-ea"/>
                <a:cs typeface="Arial" pitchFamily="34" charset="0"/>
              </a:rPr>
              <a:t>(the</a:t>
            </a:r>
            <a:r>
              <a:rPr lang="en-US" sz="3600" dirty="0" smtClean="0">
                <a:solidFill>
                  <a:prstClr val="black"/>
                </a:solidFill>
                <a:effectLst>
                  <a:outerShdw blurRad="38100" dist="38100" dir="2700000" algn="tl">
                    <a:srgbClr val="000000">
                      <a:alpha val="43137"/>
                    </a:srgbClr>
                  </a:outerShdw>
                </a:effectLst>
                <a:ea typeface="+mn-ea"/>
                <a:cs typeface="Arial" pitchFamily="34" charset="0"/>
              </a:rPr>
              <a:t> </a:t>
            </a:r>
            <a:r>
              <a:rPr lang="en-US" sz="3600" i="1" dirty="0" smtClean="0">
                <a:solidFill>
                  <a:prstClr val="black"/>
                </a:solidFill>
                <a:effectLst>
                  <a:outerShdw blurRad="38100" dist="38100" dir="2700000" algn="tl">
                    <a:srgbClr val="000000">
                      <a:alpha val="43137"/>
                    </a:srgbClr>
                  </a:outerShdw>
                </a:effectLst>
                <a:ea typeface="+mn-ea"/>
                <a:cs typeface="Arial" pitchFamily="34" charset="0"/>
              </a:rPr>
              <a:t>“work of leadership”)</a:t>
            </a:r>
            <a:r>
              <a:rPr lang="en-US" sz="3600" dirty="0">
                <a:solidFill>
                  <a:prstClr val="black"/>
                </a:solidFill>
                <a:effectLst/>
                <a:ea typeface="+mn-ea"/>
                <a:cs typeface="Arial" pitchFamily="34" charset="0"/>
              </a:rPr>
              <a:t/>
            </a:r>
            <a:br>
              <a:rPr lang="en-US" sz="3600" dirty="0">
                <a:solidFill>
                  <a:prstClr val="black"/>
                </a:solidFill>
                <a:effectLst/>
                <a:ea typeface="+mn-ea"/>
                <a:cs typeface="Arial" pitchFamily="34" charset="0"/>
              </a:rPr>
            </a:br>
            <a:endParaRPr lang="en-US" sz="3600" dirty="0">
              <a:cs typeface="Arial" pitchFamily="34" charset="0"/>
            </a:endParaRPr>
          </a:p>
        </p:txBody>
      </p:sp>
      <p:sp>
        <p:nvSpPr>
          <p:cNvPr id="3" name="Content Placeholder 2"/>
          <p:cNvSpPr>
            <a:spLocks noGrp="1"/>
          </p:cNvSpPr>
          <p:nvPr>
            <p:ph idx="1"/>
          </p:nvPr>
        </p:nvSpPr>
        <p:spPr>
          <a:xfrm>
            <a:off x="228600" y="1752600"/>
            <a:ext cx="8686800" cy="4038600"/>
          </a:xfrm>
        </p:spPr>
        <p:txBody>
          <a:bodyPr/>
          <a:lstStyle/>
          <a:p>
            <a:pPr marL="114300" lvl="0" indent="0" eaLnBrk="1" fontAlgn="auto" hangingPunct="1">
              <a:spcBef>
                <a:spcPts val="0"/>
              </a:spcBef>
              <a:spcAft>
                <a:spcPts val="0"/>
              </a:spcAft>
              <a:buClr>
                <a:schemeClr val="accent2"/>
              </a:buClr>
              <a:buSzTx/>
              <a:buNone/>
            </a:pPr>
            <a:r>
              <a:rPr lang="en-US" sz="2600" dirty="0" smtClean="0">
                <a:solidFill>
                  <a:prstClr val="black"/>
                </a:solidFill>
                <a:cs typeface="Arial" pitchFamily="34" charset="0"/>
              </a:rPr>
              <a:t>1.   Strategic Stakeholder </a:t>
            </a:r>
            <a:r>
              <a:rPr lang="en-US" sz="2600" dirty="0">
                <a:solidFill>
                  <a:prstClr val="black"/>
                </a:solidFill>
                <a:cs typeface="Arial" pitchFamily="34" charset="0"/>
              </a:rPr>
              <a:t>Value </a:t>
            </a:r>
            <a:r>
              <a:rPr lang="en-US" sz="2600" dirty="0" smtClean="0">
                <a:solidFill>
                  <a:prstClr val="black"/>
                </a:solidFill>
                <a:cs typeface="Arial" pitchFamily="34" charset="0"/>
              </a:rPr>
              <a:t>Analysis</a:t>
            </a:r>
          </a:p>
          <a:p>
            <a:pPr marL="628650" lvl="0" indent="-514350" eaLnBrk="1" fontAlgn="auto" hangingPunct="1">
              <a:spcBef>
                <a:spcPts val="0"/>
              </a:spcBef>
              <a:spcAft>
                <a:spcPts val="0"/>
              </a:spcAft>
              <a:buClr>
                <a:schemeClr val="accent2"/>
              </a:buClr>
              <a:buSzTx/>
              <a:buFont typeface="+mj-lt"/>
              <a:buAutoNum type="arabicPeriod"/>
            </a:pPr>
            <a:endParaRPr lang="en-US" sz="2600" dirty="0">
              <a:solidFill>
                <a:prstClr val="black"/>
              </a:solidFill>
              <a:cs typeface="Arial" pitchFamily="34" charset="0"/>
            </a:endParaRPr>
          </a:p>
          <a:p>
            <a:pPr marL="114300" lvl="0" indent="0" eaLnBrk="1" fontAlgn="auto" hangingPunct="1">
              <a:spcBef>
                <a:spcPts val="0"/>
              </a:spcBef>
              <a:spcAft>
                <a:spcPts val="0"/>
              </a:spcAft>
              <a:buClr>
                <a:schemeClr val="accent2"/>
              </a:buClr>
              <a:buSzTx/>
              <a:buNone/>
            </a:pPr>
            <a:r>
              <a:rPr lang="en-US" sz="2600" dirty="0" smtClean="0">
                <a:solidFill>
                  <a:prstClr val="black"/>
                </a:solidFill>
                <a:cs typeface="Arial" pitchFamily="34" charset="0"/>
              </a:rPr>
              <a:t>2.    Vision/Values Implemented through Strategy,  </a:t>
            </a:r>
          </a:p>
          <a:p>
            <a:pPr marL="114300" lvl="0" indent="0" eaLnBrk="1" fontAlgn="auto" hangingPunct="1">
              <a:spcBef>
                <a:spcPts val="0"/>
              </a:spcBef>
              <a:spcAft>
                <a:spcPts val="0"/>
              </a:spcAft>
              <a:buClr>
                <a:schemeClr val="accent2"/>
              </a:buClr>
              <a:buSzTx/>
              <a:buNone/>
            </a:pPr>
            <a:r>
              <a:rPr lang="en-US" sz="2600" dirty="0">
                <a:solidFill>
                  <a:prstClr val="black"/>
                </a:solidFill>
                <a:cs typeface="Arial" pitchFamily="34" charset="0"/>
              </a:rPr>
              <a:t>	</a:t>
            </a:r>
            <a:r>
              <a:rPr lang="en-US" sz="2600" dirty="0" smtClean="0">
                <a:solidFill>
                  <a:prstClr val="black"/>
                </a:solidFill>
                <a:cs typeface="Arial" pitchFamily="34" charset="0"/>
              </a:rPr>
              <a:t>Structure, </a:t>
            </a:r>
            <a:r>
              <a:rPr lang="en-US" sz="2600" dirty="0">
                <a:solidFill>
                  <a:prstClr val="black"/>
                </a:solidFill>
                <a:cs typeface="Arial" pitchFamily="34" charset="0"/>
              </a:rPr>
              <a:t>and </a:t>
            </a:r>
            <a:r>
              <a:rPr lang="en-US" sz="2600" dirty="0" smtClean="0">
                <a:solidFill>
                  <a:prstClr val="black"/>
                </a:solidFill>
                <a:cs typeface="Arial" pitchFamily="34" charset="0"/>
              </a:rPr>
              <a:t>Systems</a:t>
            </a:r>
          </a:p>
          <a:p>
            <a:pPr marL="628650" lvl="0" indent="-514350" eaLnBrk="1" fontAlgn="auto" hangingPunct="1">
              <a:spcBef>
                <a:spcPts val="0"/>
              </a:spcBef>
              <a:spcAft>
                <a:spcPts val="0"/>
              </a:spcAft>
              <a:buClr>
                <a:schemeClr val="accent2"/>
              </a:buClr>
              <a:buSzTx/>
              <a:buFont typeface="+mj-lt"/>
              <a:buAutoNum type="arabicPeriod"/>
            </a:pPr>
            <a:endParaRPr lang="en-US" sz="2600" b="1" dirty="0">
              <a:solidFill>
                <a:prstClr val="black"/>
              </a:solidFill>
              <a:cs typeface="Arial" pitchFamily="34" charset="0"/>
            </a:endParaRPr>
          </a:p>
          <a:p>
            <a:pPr marL="114300" lvl="0" indent="0" eaLnBrk="1" fontAlgn="auto" hangingPunct="1">
              <a:spcBef>
                <a:spcPts val="0"/>
              </a:spcBef>
              <a:spcAft>
                <a:spcPts val="0"/>
              </a:spcAft>
              <a:buClr>
                <a:schemeClr val="accent2"/>
              </a:buClr>
              <a:buSzTx/>
              <a:buNone/>
            </a:pPr>
            <a:r>
              <a:rPr lang="en-US" sz="2600" dirty="0" smtClean="0">
                <a:solidFill>
                  <a:prstClr val="black"/>
                </a:solidFill>
                <a:cs typeface="Arial" pitchFamily="34" charset="0"/>
              </a:rPr>
              <a:t>3.   Suprasystems Integration/Stewardship</a:t>
            </a:r>
          </a:p>
          <a:p>
            <a:pPr marL="114300" lvl="0" indent="0" eaLnBrk="1" fontAlgn="auto" hangingPunct="1">
              <a:spcBef>
                <a:spcPts val="0"/>
              </a:spcBef>
              <a:spcAft>
                <a:spcPts val="0"/>
              </a:spcAft>
              <a:buClr>
                <a:schemeClr val="accent2"/>
              </a:buClr>
              <a:buSzTx/>
              <a:buNone/>
            </a:pPr>
            <a:endParaRPr lang="en-US" sz="2600" dirty="0">
              <a:solidFill>
                <a:prstClr val="black"/>
              </a:solidFill>
              <a:cs typeface="Arial" pitchFamily="34" charset="0"/>
            </a:endParaRPr>
          </a:p>
          <a:p>
            <a:pPr marL="114300" lvl="0" indent="0" eaLnBrk="1" fontAlgn="auto" hangingPunct="1">
              <a:spcBef>
                <a:spcPts val="0"/>
              </a:spcBef>
              <a:spcAft>
                <a:spcPts val="0"/>
              </a:spcAft>
              <a:buClr>
                <a:schemeClr val="accent2"/>
              </a:buClr>
              <a:buSzTx/>
              <a:buNone/>
            </a:pPr>
            <a:r>
              <a:rPr lang="en-US" sz="2600" dirty="0" smtClean="0">
                <a:solidFill>
                  <a:prstClr val="black"/>
                </a:solidFill>
                <a:cs typeface="Arial" pitchFamily="34" charset="0"/>
              </a:rPr>
              <a:t>4.   Learning</a:t>
            </a:r>
            <a:r>
              <a:rPr lang="en-US" sz="2600" dirty="0">
                <a:solidFill>
                  <a:prstClr val="black"/>
                </a:solidFill>
                <a:cs typeface="Arial" pitchFamily="34" charset="0"/>
              </a:rPr>
              <a:t>, Thinking, Changing, </a:t>
            </a:r>
            <a:r>
              <a:rPr lang="en-US" sz="2600" dirty="0" smtClean="0">
                <a:solidFill>
                  <a:prstClr val="black"/>
                </a:solidFill>
                <a:cs typeface="Arial" pitchFamily="34" charset="0"/>
              </a:rPr>
              <a:t>Renewing</a:t>
            </a:r>
          </a:p>
          <a:p>
            <a:pPr marL="628650" lvl="0" indent="-514350" eaLnBrk="1" fontAlgn="auto" hangingPunct="1">
              <a:spcBef>
                <a:spcPts val="0"/>
              </a:spcBef>
              <a:spcAft>
                <a:spcPts val="0"/>
              </a:spcAft>
              <a:buClr>
                <a:schemeClr val="accent2"/>
              </a:buClr>
              <a:buSzTx/>
              <a:buFont typeface="+mj-lt"/>
              <a:buAutoNum type="arabicPeriod"/>
            </a:pPr>
            <a:endParaRPr lang="en-US" sz="2600" dirty="0">
              <a:solidFill>
                <a:prstClr val="black"/>
              </a:solidFill>
              <a:cs typeface="Arial" pitchFamily="34" charset="0"/>
            </a:endParaRPr>
          </a:p>
          <a:p>
            <a:pPr marL="114300" lvl="0" indent="0" eaLnBrk="1" fontAlgn="auto" hangingPunct="1">
              <a:spcBef>
                <a:spcPts val="0"/>
              </a:spcBef>
              <a:spcAft>
                <a:spcPts val="0"/>
              </a:spcAft>
              <a:buClr>
                <a:schemeClr val="accent2"/>
              </a:buClr>
              <a:buSzTx/>
              <a:buNone/>
            </a:pPr>
            <a:r>
              <a:rPr lang="en-US" sz="2600" dirty="0" smtClean="0">
                <a:solidFill>
                  <a:prstClr val="black"/>
                </a:solidFill>
                <a:cs typeface="Arial" pitchFamily="34" charset="0"/>
              </a:rPr>
              <a:t>5.   Enabling, Empowering, Engaging, Energizing</a:t>
            </a:r>
            <a:endParaRPr lang="en-US" sz="2600" dirty="0"/>
          </a:p>
        </p:txBody>
      </p:sp>
      <p:sp>
        <p:nvSpPr>
          <p:cNvPr id="5" name="Rectangle 4"/>
          <p:cNvSpPr/>
          <p:nvPr/>
        </p:nvSpPr>
        <p:spPr>
          <a:xfrm>
            <a:off x="2132871" y="6400800"/>
            <a:ext cx="4878259" cy="253916"/>
          </a:xfrm>
          <a:prstGeom prst="rect">
            <a:avLst/>
          </a:prstGeom>
        </p:spPr>
        <p:txBody>
          <a:bodyPr wrap="none">
            <a:spAutoFit/>
          </a:bodyPr>
          <a:lstStyle/>
          <a:p>
            <a:pPr algn="ctr">
              <a:defRPr/>
            </a:pPr>
            <a:r>
              <a:rPr lang="en-US" sz="1050" b="1" kern="0" dirty="0" smtClean="0">
                <a:solidFill>
                  <a:prstClr val="black"/>
                </a:solidFill>
                <a:latin typeface="Arial" charset="0"/>
              </a:rPr>
              <a:t>Source:  Commonwealth Center for High-Performance Organizations, Inc.</a:t>
            </a:r>
            <a:endParaRPr lang="en-US" sz="1050" b="1" kern="0" dirty="0">
              <a:solidFill>
                <a:prstClr val="black"/>
              </a:solidFill>
              <a:latin typeface="Arial" charset="0"/>
            </a:endParaRPr>
          </a:p>
        </p:txBody>
      </p:sp>
      <p:sp>
        <p:nvSpPr>
          <p:cNvPr id="8" name="TextBox 7"/>
          <p:cNvSpPr txBox="1"/>
          <p:nvPr/>
        </p:nvSpPr>
        <p:spPr>
          <a:xfrm>
            <a:off x="8686800" y="6477000"/>
            <a:ext cx="457200" cy="228600"/>
          </a:xfrm>
          <a:prstGeom prst="rect">
            <a:avLst/>
          </a:prstGeom>
          <a:noFill/>
          <a:ln w="38100">
            <a:noFill/>
          </a:ln>
        </p:spPr>
        <p:txBody>
          <a:bodyPr vert="horz" wrap="square" lIns="91440" tIns="45720" rIns="91440" bIns="45720" rtlCol="0" anchor="ctr">
            <a:noAutofit/>
          </a:bodyPr>
          <a:lstStyle/>
          <a:p>
            <a:pPr algn="ctr">
              <a:spcBef>
                <a:spcPct val="0"/>
              </a:spcBef>
            </a:pPr>
            <a:r>
              <a:rPr lang="en-US" sz="1400" b="1" dirty="0" smtClean="0">
                <a:solidFill>
                  <a:prstClr val="black"/>
                </a:solidFill>
                <a:latin typeface="Comic Sans MS" pitchFamily="66" charset="0"/>
              </a:rPr>
              <a:t>39</a:t>
            </a:r>
            <a:endParaRPr lang="en-US" sz="1400" b="1" dirty="0">
              <a:solidFill>
                <a:prstClr val="black"/>
              </a:solidFill>
              <a:latin typeface="Comic Sans MS" pitchFamily="66" charset="0"/>
            </a:endParaRPr>
          </a:p>
        </p:txBody>
      </p:sp>
    </p:spTree>
    <p:extLst>
      <p:ext uri="{BB962C8B-B14F-4D97-AF65-F5344CB8AC3E}">
        <p14:creationId xmlns:p14="http://schemas.microsoft.com/office/powerpoint/2010/main" val="925202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1000"/>
                                        <p:tgtEl>
                                          <p:spTgt spid="3">
                                            <p:txEl>
                                              <p:pRg st="9" end="9"/>
                                            </p:txEl>
                                          </p:spTgt>
                                        </p:tgtEl>
                                      </p:cBhvr>
                                    </p:animEffect>
                                    <p:anim calcmode="lin" valueType="num">
                                      <p:cBhvr>
                                        <p:cTn id="4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6"/>
                                        </p:tgtEl>
                                        <p:attrNameLst>
                                          <p:attrName>style.visibility</p:attrName>
                                        </p:attrNameLst>
                                      </p:cBhvr>
                                      <p:to>
                                        <p:strVal val="visible"/>
                                      </p:to>
                                    </p:set>
                                    <p:animEffect transition="in" filter="fade">
                                      <p:cBhvr>
                                        <p:cTn id="49" dur="1000"/>
                                        <p:tgtEl>
                                          <p:spTgt spid="6"/>
                                        </p:tgtEl>
                                      </p:cBhvr>
                                    </p:animEffect>
                                    <p:anim calcmode="lin" valueType="num">
                                      <p:cBhvr>
                                        <p:cTn id="50" dur="1000" fill="hold"/>
                                        <p:tgtEl>
                                          <p:spTgt spid="6"/>
                                        </p:tgtEl>
                                        <p:attrNameLst>
                                          <p:attrName>ppt_x</p:attrName>
                                        </p:attrNameLst>
                                      </p:cBhvr>
                                      <p:tavLst>
                                        <p:tav tm="0">
                                          <p:val>
                                            <p:strVal val="#ppt_x"/>
                                          </p:val>
                                        </p:tav>
                                        <p:tav tm="100000">
                                          <p:val>
                                            <p:strVal val="#ppt_x"/>
                                          </p:val>
                                        </p:tav>
                                      </p:tavLst>
                                    </p:anim>
                                    <p:anim calcmode="lin" valueType="num">
                                      <p:cBhvr>
                                        <p:cTn id="5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ChangeArrowheads="1"/>
          </p:cNvSpPr>
          <p:nvPr/>
        </p:nvSpPr>
        <p:spPr bwMode="auto">
          <a:xfrm>
            <a:off x="457200" y="609600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sz="1400">
              <a:solidFill>
                <a:srgbClr val="808080"/>
              </a:solidFill>
              <a:cs typeface="Arial" charset="0"/>
            </a:endParaRPr>
          </a:p>
        </p:txBody>
      </p:sp>
      <p:sp>
        <p:nvSpPr>
          <p:cNvPr id="62467" name="Rectangle 3"/>
          <p:cNvSpPr>
            <a:spLocks noChangeArrowheads="1"/>
          </p:cNvSpPr>
          <p:nvPr/>
        </p:nvSpPr>
        <p:spPr bwMode="auto">
          <a:xfrm>
            <a:off x="3124200" y="6096000"/>
            <a:ext cx="2895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fontAlgn="base">
              <a:spcBef>
                <a:spcPct val="0"/>
              </a:spcBef>
              <a:spcAft>
                <a:spcPct val="0"/>
              </a:spcAft>
            </a:pPr>
            <a:endParaRPr lang="en-US" sz="1400">
              <a:solidFill>
                <a:srgbClr val="808080"/>
              </a:solidFill>
              <a:cs typeface="Arial" charset="0"/>
            </a:endParaRPr>
          </a:p>
        </p:txBody>
      </p:sp>
      <p:sp>
        <p:nvSpPr>
          <p:cNvPr id="604164" name="Rectangle 4"/>
          <p:cNvSpPr>
            <a:spLocks noChangeArrowheads="1"/>
          </p:cNvSpPr>
          <p:nvPr/>
        </p:nvSpPr>
        <p:spPr bwMode="auto">
          <a:xfrm>
            <a:off x="1163638" y="771525"/>
            <a:ext cx="7446962" cy="295275"/>
          </a:xfrm>
          <a:prstGeom prst="rect">
            <a:avLst/>
          </a:prstGeom>
          <a:gradFill rotWithShape="1">
            <a:gsLst>
              <a:gs pos="0">
                <a:schemeClr val="accent2">
                  <a:gamma/>
                  <a:shade val="46275"/>
                  <a:invGamma/>
                </a:schemeClr>
              </a:gs>
              <a:gs pos="100000">
                <a:schemeClr val="accent2"/>
              </a:gs>
            </a:gsLst>
            <a:lin ang="0" scaled="1"/>
          </a:gradFill>
          <a:ln w="12700">
            <a:noFill/>
            <a:miter lim="800000"/>
            <a:headEnd/>
            <a:tailEnd/>
          </a:ln>
          <a:effectLst/>
        </p:spPr>
        <p:txBody>
          <a:bodyPr wrap="none" anchor="ctr"/>
          <a:lstStyle/>
          <a:p>
            <a:pPr algn="ctr" fontAlgn="base">
              <a:spcBef>
                <a:spcPct val="0"/>
              </a:spcBef>
              <a:spcAft>
                <a:spcPct val="0"/>
              </a:spcAft>
              <a:defRPr/>
            </a:pPr>
            <a:endParaRPr lang="en-US" sz="3200">
              <a:solidFill>
                <a:srgbClr val="FAFD00"/>
              </a:solidFill>
              <a:cs typeface="Arial" charset="0"/>
            </a:endParaRPr>
          </a:p>
        </p:txBody>
      </p:sp>
      <p:sp>
        <p:nvSpPr>
          <p:cNvPr id="604165" name="Rectangle 5"/>
          <p:cNvSpPr>
            <a:spLocks noChangeArrowheads="1"/>
          </p:cNvSpPr>
          <p:nvPr/>
        </p:nvSpPr>
        <p:spPr bwMode="auto">
          <a:xfrm>
            <a:off x="1143000" y="781050"/>
            <a:ext cx="6705600" cy="271463"/>
          </a:xfrm>
          <a:prstGeom prst="rect">
            <a:avLst/>
          </a:prstGeom>
          <a:noFill/>
          <a:ln w="12700">
            <a:noFill/>
            <a:miter lim="800000"/>
            <a:headEnd/>
            <a:tailEnd/>
          </a:ln>
          <a:effectLst/>
        </p:spPr>
        <p:txBody>
          <a:bodyPr lIns="90487" tIns="44450" rIns="90487" bIns="44450">
            <a:spAutoFit/>
          </a:bodyPr>
          <a:lstStyle/>
          <a:p>
            <a:pPr eaLnBrk="0" fontAlgn="base" hangingPunct="0">
              <a:spcBef>
                <a:spcPct val="0"/>
              </a:spcBef>
              <a:spcAft>
                <a:spcPct val="0"/>
              </a:spcAft>
              <a:defRPr/>
            </a:pPr>
            <a:r>
              <a:rPr lang="en-US" sz="1200" b="1">
                <a:solidFill>
                  <a:srgbClr val="FFFFFF"/>
                </a:solidFill>
                <a:effectLst>
                  <a:outerShdw blurRad="38100" dist="38100" dir="2700000" algn="tl">
                    <a:srgbClr val="C0C0C0"/>
                  </a:outerShdw>
                </a:effectLst>
                <a:cs typeface="Arial" charset="0"/>
              </a:rPr>
              <a:t>Commonwealth Centers for High Performance Organizations</a:t>
            </a:r>
          </a:p>
        </p:txBody>
      </p:sp>
      <p:pic>
        <p:nvPicPr>
          <p:cNvPr id="604166" name="Picture 6"/>
          <p:cNvPicPr>
            <a:picLocks noChangeAspect="1" noChangeArrowheads="1"/>
          </p:cNvPicPr>
          <p:nvPr/>
        </p:nvPicPr>
        <p:blipFill>
          <a:blip r:embed="rId3"/>
          <a:srcRect/>
          <a:stretch>
            <a:fillRect/>
          </a:stretch>
        </p:blipFill>
        <p:spPr bwMode="auto">
          <a:xfrm>
            <a:off x="228600" y="152400"/>
            <a:ext cx="790575" cy="819150"/>
          </a:xfrm>
          <a:prstGeom prst="rect">
            <a:avLst/>
          </a:prstGeom>
          <a:gradFill rotWithShape="1">
            <a:gsLst>
              <a:gs pos="0">
                <a:schemeClr val="accent2">
                  <a:gamma/>
                  <a:shade val="46275"/>
                  <a:invGamma/>
                </a:schemeClr>
              </a:gs>
              <a:gs pos="100000">
                <a:schemeClr val="accent2"/>
              </a:gs>
            </a:gsLst>
            <a:lin ang="0" scaled="1"/>
          </a:gradFill>
        </p:spPr>
      </p:pic>
      <p:sp>
        <p:nvSpPr>
          <p:cNvPr id="604167" name="Rectangle 7"/>
          <p:cNvSpPr>
            <a:spLocks noChangeArrowheads="1"/>
          </p:cNvSpPr>
          <p:nvPr/>
        </p:nvSpPr>
        <p:spPr bwMode="auto">
          <a:xfrm>
            <a:off x="304800" y="1143000"/>
            <a:ext cx="8305800" cy="5484813"/>
          </a:xfrm>
          <a:prstGeom prst="rect">
            <a:avLst/>
          </a:prstGeom>
          <a:gradFill rotWithShape="1">
            <a:gsLst>
              <a:gs pos="0">
                <a:schemeClr val="accent2">
                  <a:gamma/>
                  <a:shade val="46275"/>
                  <a:invGamma/>
                </a:schemeClr>
              </a:gs>
              <a:gs pos="50000">
                <a:schemeClr val="accent2"/>
              </a:gs>
              <a:gs pos="100000">
                <a:schemeClr val="accent2">
                  <a:gamma/>
                  <a:shade val="46275"/>
                  <a:invGamma/>
                </a:schemeClr>
              </a:gs>
            </a:gsLst>
            <a:lin ang="5400000" scaled="1"/>
          </a:gradFill>
          <a:ln w="12700">
            <a:noFill/>
            <a:miter lim="800000"/>
            <a:headEnd type="none" w="sm" len="sm"/>
            <a:tailEnd type="none" w="sm" len="sm"/>
          </a:ln>
          <a:effectLst>
            <a:outerShdw dist="107763" dir="2700000" algn="ctr" rotWithShape="0">
              <a:schemeClr val="bg2"/>
            </a:outerShdw>
          </a:effectLst>
        </p:spPr>
        <p:txBody>
          <a:bodyPr/>
          <a:lstStyle/>
          <a:p>
            <a:pPr marL="342900" indent="-342900" algn="ctr" fontAlgn="base">
              <a:spcBef>
                <a:spcPct val="0"/>
              </a:spcBef>
              <a:spcAft>
                <a:spcPct val="0"/>
              </a:spcAft>
              <a:defRPr/>
            </a:pPr>
            <a:r>
              <a:rPr lang="en-US" sz="3200" dirty="0">
                <a:solidFill>
                  <a:srgbClr val="FFFF00"/>
                </a:solidFill>
                <a:cs typeface="Arial" charset="0"/>
              </a:rPr>
              <a:t>TWO BODIES OF WORK NEEDED</a:t>
            </a:r>
          </a:p>
          <a:p>
            <a:pPr marL="800100" lvl="1" indent="-342900" algn="ctr" fontAlgn="base">
              <a:spcBef>
                <a:spcPct val="0"/>
              </a:spcBef>
              <a:spcAft>
                <a:spcPct val="0"/>
              </a:spcAft>
              <a:defRPr/>
            </a:pPr>
            <a:r>
              <a:rPr lang="en-US" sz="3200" dirty="0">
                <a:solidFill>
                  <a:srgbClr val="FFFF00"/>
                </a:solidFill>
                <a:cs typeface="Arial" charset="0"/>
              </a:rPr>
              <a:t>THROUGHOUT THE ORGANIZATION</a:t>
            </a:r>
          </a:p>
          <a:p>
            <a:pPr marL="1257300" lvl="2" indent="-342900" fontAlgn="base">
              <a:spcBef>
                <a:spcPct val="0"/>
              </a:spcBef>
              <a:spcAft>
                <a:spcPct val="0"/>
              </a:spcAft>
              <a:defRPr/>
            </a:pPr>
            <a:endParaRPr lang="en-US" sz="2800" dirty="0">
              <a:solidFill>
                <a:srgbClr val="FFFFFF"/>
              </a:solidFill>
              <a:cs typeface="Arial" charset="0"/>
            </a:endParaRPr>
          </a:p>
          <a:p>
            <a:pPr marL="800100" lvl="1" indent="-342900" fontAlgn="base">
              <a:spcBef>
                <a:spcPct val="0"/>
              </a:spcBef>
              <a:spcAft>
                <a:spcPct val="0"/>
              </a:spcAft>
              <a:buFontTx/>
              <a:buAutoNum type="arabicPeriod"/>
              <a:defRPr/>
            </a:pPr>
            <a:r>
              <a:rPr lang="en-US" sz="2800" dirty="0">
                <a:solidFill>
                  <a:srgbClr val="FFFFFF"/>
                </a:solidFill>
                <a:cs typeface="Arial" charset="0"/>
              </a:rPr>
              <a:t>Taking the vision – what we are trying to achieve – and drilling it down with discipline into High Performance.</a:t>
            </a:r>
          </a:p>
          <a:p>
            <a:pPr marL="1257300" lvl="2" indent="-342900" fontAlgn="base">
              <a:spcBef>
                <a:spcPct val="0"/>
              </a:spcBef>
              <a:spcAft>
                <a:spcPct val="0"/>
              </a:spcAft>
              <a:buFontTx/>
              <a:buAutoNum type="arabicPeriod"/>
              <a:defRPr/>
            </a:pPr>
            <a:endParaRPr lang="en-US" sz="2800" dirty="0">
              <a:solidFill>
                <a:srgbClr val="FFFFFF"/>
              </a:solidFill>
              <a:cs typeface="Arial" charset="0"/>
            </a:endParaRPr>
          </a:p>
          <a:p>
            <a:pPr marL="800100" lvl="1" indent="-342900" fontAlgn="base">
              <a:spcBef>
                <a:spcPct val="0"/>
              </a:spcBef>
              <a:spcAft>
                <a:spcPct val="0"/>
              </a:spcAft>
              <a:defRPr/>
            </a:pPr>
            <a:r>
              <a:rPr lang="en-US" sz="2800" dirty="0">
                <a:solidFill>
                  <a:srgbClr val="FFFFFF"/>
                </a:solidFill>
                <a:cs typeface="Arial" charset="0"/>
              </a:rPr>
              <a:t>2. </a:t>
            </a:r>
            <a:r>
              <a:rPr lang="en-US" sz="2800" dirty="0" smtClean="0">
                <a:solidFill>
                  <a:srgbClr val="FFFFFF"/>
                </a:solidFill>
                <a:cs typeface="Arial" charset="0"/>
              </a:rPr>
              <a:t>Establishing </a:t>
            </a:r>
            <a:r>
              <a:rPr lang="en-US" sz="2800" dirty="0">
                <a:solidFill>
                  <a:srgbClr val="FFFFFF"/>
                </a:solidFill>
                <a:cs typeface="Arial" charset="0"/>
              </a:rPr>
              <a:t>and living values that create a work culture more likely to support achievement of our goals</a:t>
            </a:r>
          </a:p>
        </p:txBody>
      </p:sp>
      <p:sp>
        <p:nvSpPr>
          <p:cNvPr id="62472" name="Text Box 8"/>
          <p:cNvSpPr txBox="1">
            <a:spLocks noChangeArrowheads="1"/>
          </p:cNvSpPr>
          <p:nvPr/>
        </p:nvSpPr>
        <p:spPr bwMode="auto">
          <a:xfrm>
            <a:off x="457200" y="3595688"/>
            <a:ext cx="97536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nchor="ctr">
            <a:spAutoFit/>
          </a:bodyPr>
          <a:lstStyle>
            <a:lvl1pPr marL="342900" indent="-3429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endParaRPr lang="en-US" sz="1600" b="1">
              <a:solidFill>
                <a:srgbClr val="FFFFFF"/>
              </a:solidFill>
              <a:cs typeface="Arial" charset="0"/>
            </a:endParaRPr>
          </a:p>
          <a:p>
            <a:pPr eaLnBrk="0" fontAlgn="base" hangingPunct="0">
              <a:spcBef>
                <a:spcPct val="0"/>
              </a:spcBef>
              <a:spcAft>
                <a:spcPct val="0"/>
              </a:spcAft>
            </a:pPr>
            <a:endParaRPr lang="en-US" sz="1600" b="1">
              <a:solidFill>
                <a:srgbClr val="FFFFFF"/>
              </a:solidFill>
              <a:latin typeface="Times New Roman" pitchFamily="18" charset="0"/>
              <a:cs typeface="Arial" charset="0"/>
            </a:endParaRPr>
          </a:p>
        </p:txBody>
      </p:sp>
      <p:sp>
        <p:nvSpPr>
          <p:cNvPr id="604169" name="Rectangle 9"/>
          <p:cNvSpPr>
            <a:spLocks noChangeArrowheads="1"/>
          </p:cNvSpPr>
          <p:nvPr/>
        </p:nvSpPr>
        <p:spPr bwMode="auto">
          <a:xfrm>
            <a:off x="990600" y="0"/>
            <a:ext cx="7618413" cy="695325"/>
          </a:xfrm>
          <a:prstGeom prst="rect">
            <a:avLst/>
          </a:prstGeom>
          <a:noFill/>
          <a:ln w="9525">
            <a:noFill/>
            <a:miter lim="800000"/>
            <a:headEnd/>
            <a:tailEnd/>
          </a:ln>
          <a:effectLst>
            <a:outerShdw dist="35921" dir="2700000" algn="ctr" rotWithShape="0">
              <a:srgbClr val="000000"/>
            </a:outerShdw>
          </a:effectLst>
        </p:spPr>
        <p:txBody>
          <a:bodyPr lIns="92075" tIns="46038" rIns="92075" bIns="46038" anchor="ctr"/>
          <a:lstStyle/>
          <a:p>
            <a:pPr lvl="1" eaLnBrk="0" fontAlgn="base" hangingPunct="0">
              <a:spcBef>
                <a:spcPct val="0"/>
              </a:spcBef>
              <a:spcAft>
                <a:spcPct val="0"/>
              </a:spcAft>
              <a:defRPr/>
            </a:pPr>
            <a:r>
              <a:rPr lang="en-US" sz="3600" b="1">
                <a:solidFill>
                  <a:srgbClr val="808080"/>
                </a:solidFill>
                <a:effectLst>
                  <a:outerShdw blurRad="38100" dist="38100" dir="2700000" algn="tl">
                    <a:srgbClr val="C0C0C0"/>
                  </a:outerShdw>
                </a:effectLst>
                <a:cs typeface="Arial" charset="0"/>
              </a:rPr>
              <a:t>HPO OVERVIEW</a:t>
            </a:r>
          </a:p>
        </p:txBody>
      </p:sp>
      <p:sp>
        <p:nvSpPr>
          <p:cNvPr id="62474" name="Text Box 10"/>
          <p:cNvSpPr txBox="1">
            <a:spLocks noChangeArrowheads="1"/>
          </p:cNvSpPr>
          <p:nvPr/>
        </p:nvSpPr>
        <p:spPr bwMode="auto">
          <a:xfrm>
            <a:off x="1219200" y="152400"/>
            <a:ext cx="73152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fontAlgn="base">
              <a:spcBef>
                <a:spcPct val="0"/>
              </a:spcBef>
              <a:spcAft>
                <a:spcPct val="0"/>
              </a:spcAft>
            </a:pPr>
            <a:endParaRPr lang="en-US" sz="3200">
              <a:solidFill>
                <a:srgbClr val="FAFD00"/>
              </a:solidFill>
              <a:cs typeface="Arial" charset="0"/>
            </a:endParaRPr>
          </a:p>
        </p:txBody>
      </p:sp>
    </p:spTree>
    <p:extLst>
      <p:ext uri="{BB962C8B-B14F-4D97-AF65-F5344CB8AC3E}">
        <p14:creationId xmlns:p14="http://schemas.microsoft.com/office/powerpoint/2010/main" val="20739141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04167">
                                            <p:txEl>
                                              <p:pRg st="3" end="3"/>
                                            </p:txEl>
                                          </p:spTgt>
                                        </p:tgtEl>
                                        <p:attrNameLst>
                                          <p:attrName>style.visibility</p:attrName>
                                        </p:attrNameLst>
                                      </p:cBhvr>
                                      <p:to>
                                        <p:strVal val="visible"/>
                                      </p:to>
                                    </p:set>
                                    <p:anim calcmode="lin" valueType="num">
                                      <p:cBhvr additive="base">
                                        <p:cTn id="7" dur="500" fill="hold"/>
                                        <p:tgtEl>
                                          <p:spTgt spid="604167">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0416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04167">
                                            <p:txEl>
                                              <p:pRg st="5" end="5"/>
                                            </p:txEl>
                                          </p:spTgt>
                                        </p:tgtEl>
                                        <p:attrNameLst>
                                          <p:attrName>style.visibility</p:attrName>
                                        </p:attrNameLst>
                                      </p:cBhvr>
                                      <p:to>
                                        <p:strVal val="visible"/>
                                      </p:to>
                                    </p:set>
                                    <p:anim calcmode="lin" valueType="num">
                                      <p:cBhvr additive="base">
                                        <p:cTn id="13" dur="500" fill="hold"/>
                                        <p:tgtEl>
                                          <p:spTgt spid="604167">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0416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ChangeArrowheads="1"/>
          </p:cNvSpPr>
          <p:nvPr/>
        </p:nvSpPr>
        <p:spPr bwMode="auto">
          <a:xfrm>
            <a:off x="2133600" y="3714750"/>
            <a:ext cx="4724400" cy="1981200"/>
          </a:xfrm>
          <a:prstGeom prst="rect">
            <a:avLst/>
          </a:prstGeom>
          <a:gradFill rotWithShape="1">
            <a:gsLst>
              <a:gs pos="0">
                <a:schemeClr val="bg1">
                  <a:gamma/>
                  <a:shade val="46275"/>
                  <a:invGamma/>
                </a:schemeClr>
              </a:gs>
              <a:gs pos="50000">
                <a:schemeClr val="bg1"/>
              </a:gs>
              <a:gs pos="100000">
                <a:schemeClr val="bg1">
                  <a:gamma/>
                  <a:shade val="46275"/>
                  <a:invGamma/>
                </a:schemeClr>
              </a:gs>
            </a:gsLst>
            <a:lin ang="5400000" scaled="1"/>
          </a:gradFill>
          <a:ln w="12700">
            <a:solidFill>
              <a:schemeClr val="tx1"/>
            </a:solidFill>
            <a:miter lim="800000"/>
            <a:headEnd/>
            <a:tailEnd/>
          </a:ln>
          <a:effectLst>
            <a:outerShdw dist="107763" dir="2700000" algn="ctr" rotWithShape="0">
              <a:schemeClr val="bg2"/>
            </a:outerShdw>
          </a:effectLst>
        </p:spPr>
        <p:txBody>
          <a:bodyPr wrap="none" anchor="ctr"/>
          <a:lstStyle/>
          <a:p>
            <a:pPr fontAlgn="base">
              <a:spcBef>
                <a:spcPct val="0"/>
              </a:spcBef>
              <a:spcAft>
                <a:spcPct val="0"/>
              </a:spcAft>
            </a:pPr>
            <a:endParaRPr lang="en-US">
              <a:solidFill>
                <a:srgbClr val="000000"/>
              </a:solidFill>
            </a:endParaRPr>
          </a:p>
        </p:txBody>
      </p:sp>
      <p:sp>
        <p:nvSpPr>
          <p:cNvPr id="93191" name="Line 7"/>
          <p:cNvSpPr>
            <a:spLocks noChangeShapeType="1"/>
          </p:cNvSpPr>
          <p:nvPr/>
        </p:nvSpPr>
        <p:spPr bwMode="auto">
          <a:xfrm>
            <a:off x="784578" y="5010150"/>
            <a:ext cx="0" cy="1066800"/>
          </a:xfrm>
          <a:prstGeom prst="line">
            <a:avLst/>
          </a:prstGeom>
          <a:noFill/>
          <a:ln w="76200">
            <a:solidFill>
              <a:srgbClr val="F57B49"/>
            </a:solidFill>
            <a:round/>
            <a:headEnd type="stealth" w="med" len="lg"/>
            <a:tailEnd type="none" w="sm" len="sm"/>
          </a:ln>
          <a:effectLst>
            <a:outerShdw dist="35921" dir="2700000" algn="ctr" rotWithShape="0">
              <a:schemeClr val="bg2"/>
            </a:outerShdw>
          </a:effectLst>
        </p:spPr>
        <p:txBody>
          <a:bodyPr wrap="none" anchor="ctr"/>
          <a:lstStyle/>
          <a:p>
            <a:pPr fontAlgn="base">
              <a:spcBef>
                <a:spcPct val="0"/>
              </a:spcBef>
              <a:spcAft>
                <a:spcPct val="0"/>
              </a:spcAft>
            </a:pPr>
            <a:endParaRPr lang="en-US">
              <a:solidFill>
                <a:srgbClr val="000000"/>
              </a:solidFill>
            </a:endParaRPr>
          </a:p>
        </p:txBody>
      </p:sp>
      <p:sp>
        <p:nvSpPr>
          <p:cNvPr id="93192" name="Rectangle 8"/>
          <p:cNvSpPr>
            <a:spLocks noChangeArrowheads="1"/>
          </p:cNvSpPr>
          <p:nvPr/>
        </p:nvSpPr>
        <p:spPr bwMode="auto">
          <a:xfrm>
            <a:off x="7604125" y="4114800"/>
            <a:ext cx="1553310" cy="1200971"/>
          </a:xfrm>
          <a:prstGeom prst="rect">
            <a:avLst/>
          </a:prstGeom>
          <a:noFill/>
          <a:ln w="9525">
            <a:noFill/>
            <a:miter lim="800000"/>
            <a:headEnd/>
            <a:tailEnd/>
          </a:ln>
          <a:effectLst/>
        </p:spPr>
        <p:txBody>
          <a:bodyPr wrap="none" lIns="92075" tIns="46038" rIns="92075" bIns="46038">
            <a:spAutoFit/>
          </a:bodyPr>
          <a:lstStyle/>
          <a:p>
            <a:pPr algn="ctr" eaLnBrk="0" fontAlgn="base" hangingPunct="0">
              <a:spcBef>
                <a:spcPct val="0"/>
              </a:spcBef>
              <a:spcAft>
                <a:spcPct val="0"/>
              </a:spcAft>
            </a:pPr>
            <a:r>
              <a:rPr lang="en-US" sz="2400" b="1" dirty="0" smtClean="0">
                <a:solidFill>
                  <a:srgbClr val="000000"/>
                </a:solidFill>
                <a:effectLst>
                  <a:outerShdw blurRad="38100" dist="38100" dir="2700000" algn="tl">
                    <a:srgbClr val="C0C0C0"/>
                  </a:outerShdw>
                </a:effectLst>
                <a:latin typeface="Times New Roman" pitchFamily="18" charset="0"/>
              </a:rPr>
              <a:t>HIGH </a:t>
            </a:r>
          </a:p>
          <a:p>
            <a:pPr algn="ctr" eaLnBrk="0" fontAlgn="base" hangingPunct="0">
              <a:spcBef>
                <a:spcPct val="0"/>
              </a:spcBef>
              <a:spcAft>
                <a:spcPct val="0"/>
              </a:spcAft>
            </a:pPr>
            <a:r>
              <a:rPr lang="en-US" sz="2400" b="1" dirty="0" smtClean="0">
                <a:solidFill>
                  <a:srgbClr val="000000"/>
                </a:solidFill>
                <a:effectLst>
                  <a:outerShdw blurRad="38100" dist="38100" dir="2700000" algn="tl">
                    <a:srgbClr val="C0C0C0"/>
                  </a:outerShdw>
                </a:effectLst>
                <a:latin typeface="Times New Roman" pitchFamily="18" charset="0"/>
              </a:rPr>
              <a:t>PERFOR-</a:t>
            </a:r>
          </a:p>
          <a:p>
            <a:pPr algn="ctr" eaLnBrk="0" fontAlgn="base" hangingPunct="0">
              <a:spcBef>
                <a:spcPct val="0"/>
              </a:spcBef>
              <a:spcAft>
                <a:spcPct val="0"/>
              </a:spcAft>
            </a:pPr>
            <a:r>
              <a:rPr lang="en-US" sz="2400" b="1" dirty="0" smtClean="0">
                <a:solidFill>
                  <a:srgbClr val="000000"/>
                </a:solidFill>
                <a:effectLst>
                  <a:outerShdw blurRad="38100" dist="38100" dir="2700000" algn="tl">
                    <a:srgbClr val="C0C0C0"/>
                  </a:outerShdw>
                </a:effectLst>
                <a:latin typeface="Times New Roman" pitchFamily="18" charset="0"/>
              </a:rPr>
              <a:t>MANCE</a:t>
            </a:r>
            <a:endParaRPr lang="en-US" sz="2400" b="1" dirty="0">
              <a:solidFill>
                <a:srgbClr val="000000"/>
              </a:solidFill>
              <a:effectLst>
                <a:outerShdw blurRad="38100" dist="38100" dir="2700000" algn="tl">
                  <a:srgbClr val="C0C0C0"/>
                </a:outerShdw>
              </a:effectLst>
              <a:latin typeface="Times New Roman" pitchFamily="18" charset="0"/>
            </a:endParaRPr>
          </a:p>
        </p:txBody>
      </p:sp>
      <p:sp>
        <p:nvSpPr>
          <p:cNvPr id="93193" name="Rectangle 9"/>
          <p:cNvSpPr>
            <a:spLocks noChangeArrowheads="1"/>
          </p:cNvSpPr>
          <p:nvPr/>
        </p:nvSpPr>
        <p:spPr bwMode="auto">
          <a:xfrm>
            <a:off x="180975" y="4267200"/>
            <a:ext cx="1744067" cy="831639"/>
          </a:xfrm>
          <a:prstGeom prst="rect">
            <a:avLst/>
          </a:prstGeom>
          <a:noFill/>
          <a:ln w="9525">
            <a:noFill/>
            <a:miter lim="800000"/>
            <a:headEnd/>
            <a:tailEnd/>
          </a:ln>
          <a:effectLst/>
        </p:spPr>
        <p:txBody>
          <a:bodyPr wrap="none" lIns="92075" tIns="46038" rIns="92075" bIns="46038">
            <a:spAutoFit/>
          </a:bodyPr>
          <a:lstStyle/>
          <a:p>
            <a:pPr eaLnBrk="0" fontAlgn="base" hangingPunct="0">
              <a:spcBef>
                <a:spcPct val="0"/>
              </a:spcBef>
              <a:spcAft>
                <a:spcPct val="0"/>
              </a:spcAft>
            </a:pPr>
            <a:r>
              <a:rPr lang="en-US" sz="2400" b="1" dirty="0" smtClean="0">
                <a:solidFill>
                  <a:srgbClr val="000000"/>
                </a:solidFill>
                <a:effectLst>
                  <a:outerShdw blurRad="38100" dist="38100" dir="2700000" algn="tl">
                    <a:srgbClr val="C0C0C0"/>
                  </a:outerShdw>
                </a:effectLst>
                <a:latin typeface="Times New Roman" pitchFamily="18" charset="0"/>
              </a:rPr>
              <a:t>ENVIRON-</a:t>
            </a:r>
          </a:p>
          <a:p>
            <a:pPr eaLnBrk="0" fontAlgn="base" hangingPunct="0">
              <a:spcBef>
                <a:spcPct val="0"/>
              </a:spcBef>
              <a:spcAft>
                <a:spcPct val="0"/>
              </a:spcAft>
            </a:pPr>
            <a:r>
              <a:rPr lang="en-US" sz="2400" b="1" dirty="0" smtClean="0">
                <a:solidFill>
                  <a:srgbClr val="000000"/>
                </a:solidFill>
                <a:effectLst>
                  <a:outerShdw blurRad="38100" dist="38100" dir="2700000" algn="tl">
                    <a:srgbClr val="C0C0C0"/>
                  </a:outerShdw>
                </a:effectLst>
                <a:latin typeface="Times New Roman" pitchFamily="18" charset="0"/>
              </a:rPr>
              <a:t>MENT</a:t>
            </a:r>
            <a:endParaRPr lang="en-US" sz="2400" b="1" dirty="0">
              <a:solidFill>
                <a:srgbClr val="000000"/>
              </a:solidFill>
              <a:effectLst>
                <a:outerShdw blurRad="38100" dist="38100" dir="2700000" algn="tl">
                  <a:srgbClr val="C0C0C0"/>
                </a:outerShdw>
              </a:effectLst>
              <a:latin typeface="Times New Roman" pitchFamily="18" charset="0"/>
            </a:endParaRPr>
          </a:p>
        </p:txBody>
      </p:sp>
      <p:sp>
        <p:nvSpPr>
          <p:cNvPr id="93194" name="Line 10"/>
          <p:cNvSpPr>
            <a:spLocks noChangeShapeType="1"/>
          </p:cNvSpPr>
          <p:nvPr/>
        </p:nvSpPr>
        <p:spPr bwMode="auto">
          <a:xfrm flipH="1">
            <a:off x="8370709" y="5486400"/>
            <a:ext cx="11290" cy="635706"/>
          </a:xfrm>
          <a:prstGeom prst="line">
            <a:avLst/>
          </a:prstGeom>
          <a:noFill/>
          <a:ln w="76200">
            <a:solidFill>
              <a:srgbClr val="F57B49"/>
            </a:solidFill>
            <a:round/>
            <a:headEnd type="none" w="sm" len="sm"/>
            <a:tailEnd type="none" w="med" len="lg"/>
          </a:ln>
          <a:effectLst>
            <a:outerShdw dist="35921" dir="2700000" algn="ctr" rotWithShape="0">
              <a:schemeClr val="bg2"/>
            </a:outerShdw>
          </a:effectLst>
        </p:spPr>
        <p:txBody>
          <a:bodyPr wrap="none" anchor="ctr"/>
          <a:lstStyle/>
          <a:p>
            <a:pPr fontAlgn="base">
              <a:spcBef>
                <a:spcPct val="0"/>
              </a:spcBef>
              <a:spcAft>
                <a:spcPct val="0"/>
              </a:spcAft>
            </a:pPr>
            <a:endParaRPr lang="en-US">
              <a:solidFill>
                <a:srgbClr val="000000"/>
              </a:solidFill>
            </a:endParaRPr>
          </a:p>
        </p:txBody>
      </p:sp>
      <p:sp>
        <p:nvSpPr>
          <p:cNvPr id="93195" name="Line 11"/>
          <p:cNvSpPr>
            <a:spLocks noChangeShapeType="1"/>
          </p:cNvSpPr>
          <p:nvPr/>
        </p:nvSpPr>
        <p:spPr bwMode="auto">
          <a:xfrm>
            <a:off x="762000" y="6076950"/>
            <a:ext cx="7620000" cy="19050"/>
          </a:xfrm>
          <a:prstGeom prst="line">
            <a:avLst/>
          </a:prstGeom>
          <a:noFill/>
          <a:ln w="76200">
            <a:solidFill>
              <a:srgbClr val="F57B49"/>
            </a:solidFill>
            <a:round/>
            <a:headEnd type="none" w="sm" len="sm"/>
            <a:tailEnd type="none" w="sm" len="sm"/>
          </a:ln>
          <a:effectLst>
            <a:outerShdw dist="35921" dir="2700000" algn="ctr" rotWithShape="0">
              <a:schemeClr val="bg2"/>
            </a:outerShdw>
          </a:effectLst>
        </p:spPr>
        <p:txBody>
          <a:bodyPr wrap="none" anchor="ctr"/>
          <a:lstStyle/>
          <a:p>
            <a:pPr fontAlgn="base">
              <a:spcBef>
                <a:spcPct val="0"/>
              </a:spcBef>
              <a:spcAft>
                <a:spcPct val="0"/>
              </a:spcAft>
            </a:pPr>
            <a:endParaRPr lang="en-US">
              <a:solidFill>
                <a:srgbClr val="000000"/>
              </a:solidFill>
            </a:endParaRPr>
          </a:p>
        </p:txBody>
      </p:sp>
      <p:sp>
        <p:nvSpPr>
          <p:cNvPr id="93196" name="Line 12"/>
          <p:cNvSpPr>
            <a:spLocks noChangeShapeType="1"/>
          </p:cNvSpPr>
          <p:nvPr/>
        </p:nvSpPr>
        <p:spPr bwMode="auto">
          <a:xfrm>
            <a:off x="7010400" y="4746811"/>
            <a:ext cx="609600" cy="1"/>
          </a:xfrm>
          <a:prstGeom prst="line">
            <a:avLst/>
          </a:prstGeom>
          <a:noFill/>
          <a:ln w="76200">
            <a:solidFill>
              <a:srgbClr val="F57B49"/>
            </a:solidFill>
            <a:round/>
            <a:headEnd type="none" w="sm" len="sm"/>
            <a:tailEnd type="stealth" w="med" len="lg"/>
          </a:ln>
          <a:effectLst>
            <a:outerShdw dist="35921" dir="2700000" algn="ctr" rotWithShape="0">
              <a:schemeClr val="bg2"/>
            </a:outerShdw>
          </a:effectLst>
        </p:spPr>
        <p:txBody>
          <a:bodyPr wrap="none" anchor="ctr"/>
          <a:lstStyle/>
          <a:p>
            <a:pPr fontAlgn="base">
              <a:spcBef>
                <a:spcPct val="0"/>
              </a:spcBef>
              <a:spcAft>
                <a:spcPct val="0"/>
              </a:spcAft>
            </a:pPr>
            <a:endParaRPr lang="en-US">
              <a:solidFill>
                <a:srgbClr val="000000"/>
              </a:solidFill>
            </a:endParaRPr>
          </a:p>
        </p:txBody>
      </p:sp>
      <p:sp>
        <p:nvSpPr>
          <p:cNvPr id="93197" name="Text Box 13"/>
          <p:cNvSpPr txBox="1">
            <a:spLocks noChangeArrowheads="1"/>
          </p:cNvSpPr>
          <p:nvPr/>
        </p:nvSpPr>
        <p:spPr bwMode="auto">
          <a:xfrm>
            <a:off x="1524000" y="4781550"/>
            <a:ext cx="1905000" cy="457200"/>
          </a:xfrm>
          <a:prstGeom prst="rect">
            <a:avLst/>
          </a:prstGeom>
          <a:noFill/>
          <a:ln w="12700">
            <a:noFill/>
            <a:miter lim="800000"/>
            <a:headEnd type="none" w="sm" len="sm"/>
            <a:tailEnd type="none" w="sm" len="sm"/>
          </a:ln>
          <a:effectLst/>
        </p:spPr>
        <p:txBody>
          <a:bodyPr>
            <a:spAutoFit/>
          </a:bodyPr>
          <a:lstStyle/>
          <a:p>
            <a:pPr eaLnBrk="0" fontAlgn="base" hangingPunct="0">
              <a:spcBef>
                <a:spcPct val="50000"/>
              </a:spcBef>
              <a:spcAft>
                <a:spcPct val="0"/>
              </a:spcAft>
            </a:pPr>
            <a:endParaRPr lang="en-US" sz="2400">
              <a:solidFill>
                <a:srgbClr val="000000"/>
              </a:solidFill>
              <a:latin typeface="Times New Roman" pitchFamily="18" charset="0"/>
            </a:endParaRPr>
          </a:p>
        </p:txBody>
      </p:sp>
      <p:sp>
        <p:nvSpPr>
          <p:cNvPr id="93198" name="Rectangle 14"/>
          <p:cNvSpPr>
            <a:spLocks noChangeArrowheads="1"/>
          </p:cNvSpPr>
          <p:nvPr/>
        </p:nvSpPr>
        <p:spPr bwMode="auto">
          <a:xfrm>
            <a:off x="2216150" y="4171950"/>
            <a:ext cx="1670050" cy="1190625"/>
          </a:xfrm>
          <a:prstGeom prst="rect">
            <a:avLst/>
          </a:prstGeom>
          <a:noFill/>
          <a:ln w="9525">
            <a:noFill/>
            <a:miter lim="800000"/>
            <a:headEnd/>
            <a:tailEnd/>
          </a:ln>
          <a:effectLst/>
        </p:spPr>
        <p:txBody>
          <a:bodyPr wrap="none" lIns="92075" tIns="46038" rIns="92075" bIns="46038">
            <a:spAutoFit/>
          </a:bodyPr>
          <a:lstStyle/>
          <a:p>
            <a:pPr marL="228600" indent="-228600" eaLnBrk="0" fontAlgn="base" hangingPunct="0">
              <a:spcBef>
                <a:spcPct val="0"/>
              </a:spcBef>
              <a:spcAft>
                <a:spcPct val="0"/>
              </a:spcAft>
            </a:pPr>
            <a:r>
              <a:rPr lang="en-US" b="1">
                <a:solidFill>
                  <a:srgbClr val="000000"/>
                </a:solidFill>
                <a:effectLst>
                  <a:outerShdw blurRad="38100" dist="38100" dir="2700000" algn="tl">
                    <a:srgbClr val="C0C0C0"/>
                  </a:outerShdw>
                </a:effectLst>
                <a:latin typeface="Times New Roman" pitchFamily="18" charset="0"/>
              </a:rPr>
              <a:t>LEADERSHIP</a:t>
            </a:r>
          </a:p>
          <a:p>
            <a:pPr marL="228600" indent="-228600" eaLnBrk="0" fontAlgn="base" hangingPunct="0">
              <a:spcBef>
                <a:spcPct val="0"/>
              </a:spcBef>
              <a:spcAft>
                <a:spcPct val="0"/>
              </a:spcAft>
              <a:buFont typeface="Wingdings" pitchFamily="2" charset="2"/>
              <a:buChar char="§"/>
            </a:pPr>
            <a:r>
              <a:rPr lang="en-US">
                <a:solidFill>
                  <a:srgbClr val="000000"/>
                </a:solidFill>
                <a:effectLst>
                  <a:outerShdw blurRad="38100" dist="38100" dir="2700000" algn="tl">
                    <a:srgbClr val="C0C0C0"/>
                  </a:outerShdw>
                </a:effectLst>
                <a:latin typeface="Times New Roman" pitchFamily="18" charset="0"/>
              </a:rPr>
              <a:t>Philosophy</a:t>
            </a:r>
          </a:p>
          <a:p>
            <a:pPr marL="228600" indent="-228600" eaLnBrk="0" fontAlgn="base" hangingPunct="0">
              <a:spcBef>
                <a:spcPct val="0"/>
              </a:spcBef>
              <a:spcAft>
                <a:spcPct val="0"/>
              </a:spcAft>
              <a:buFont typeface="Wingdings" pitchFamily="2" charset="2"/>
              <a:buChar char="§"/>
            </a:pPr>
            <a:r>
              <a:rPr lang="en-US">
                <a:solidFill>
                  <a:srgbClr val="000000"/>
                </a:solidFill>
                <a:effectLst>
                  <a:outerShdw blurRad="38100" dist="38100" dir="2700000" algn="tl">
                    <a:srgbClr val="C0C0C0"/>
                  </a:outerShdw>
                </a:effectLst>
                <a:latin typeface="Times New Roman" pitchFamily="18" charset="0"/>
              </a:rPr>
              <a:t>Functions</a:t>
            </a:r>
          </a:p>
          <a:p>
            <a:pPr marL="228600" indent="-228600" eaLnBrk="0" fontAlgn="base" hangingPunct="0">
              <a:spcBef>
                <a:spcPct val="0"/>
              </a:spcBef>
              <a:spcAft>
                <a:spcPct val="0"/>
              </a:spcAft>
              <a:buFont typeface="Wingdings" pitchFamily="2" charset="2"/>
              <a:buChar char="§"/>
            </a:pPr>
            <a:r>
              <a:rPr lang="en-US">
                <a:solidFill>
                  <a:srgbClr val="000000"/>
                </a:solidFill>
                <a:effectLst>
                  <a:outerShdw blurRad="38100" dist="38100" dir="2700000" algn="tl">
                    <a:srgbClr val="C0C0C0"/>
                  </a:outerShdw>
                </a:effectLst>
                <a:latin typeface="Times New Roman" pitchFamily="18" charset="0"/>
              </a:rPr>
              <a:t>Form</a:t>
            </a:r>
            <a:endParaRPr lang="en-US" sz="1600">
              <a:solidFill>
                <a:srgbClr val="000000"/>
              </a:solidFill>
              <a:effectLst>
                <a:outerShdw blurRad="38100" dist="38100" dir="2700000" algn="tl">
                  <a:srgbClr val="C0C0C0"/>
                </a:outerShdw>
              </a:effectLst>
            </a:endParaRPr>
          </a:p>
        </p:txBody>
      </p:sp>
      <p:sp>
        <p:nvSpPr>
          <p:cNvPr id="93207" name="Rectangle 23"/>
          <p:cNvSpPr>
            <a:spLocks noChangeArrowheads="1"/>
          </p:cNvSpPr>
          <p:nvPr/>
        </p:nvSpPr>
        <p:spPr bwMode="auto">
          <a:xfrm>
            <a:off x="0" y="1295400"/>
            <a:ext cx="9144000" cy="577723"/>
          </a:xfrm>
          <a:prstGeom prst="rect">
            <a:avLst/>
          </a:prstGeom>
          <a:noFill/>
          <a:ln w="12700">
            <a:noFill/>
            <a:miter lim="800000"/>
            <a:headEnd/>
            <a:tailEnd/>
          </a:ln>
          <a:effectLst>
            <a:outerShdw dist="25400" dir="2700000" algn="ctr" rotWithShape="0">
              <a:schemeClr val="bg1">
                <a:lumMod val="85000"/>
              </a:schemeClr>
            </a:outerShdw>
          </a:effectLst>
        </p:spPr>
        <p:txBody>
          <a:bodyPr wrap="square" lIns="92075" tIns="46038" rIns="92075" bIns="46038">
            <a:spAutoFit/>
          </a:bodyPr>
          <a:lstStyle/>
          <a:p>
            <a:pPr algn="ctr" eaLnBrk="0" fontAlgn="base" hangingPunct="0">
              <a:lnSpc>
                <a:spcPct val="85000"/>
              </a:lnSpc>
              <a:spcBef>
                <a:spcPct val="0"/>
              </a:spcBef>
              <a:spcAft>
                <a:spcPct val="0"/>
              </a:spcAft>
            </a:pPr>
            <a:r>
              <a:rPr lang="en-US" sz="3600" b="1" i="1" dirty="0" smtClean="0">
                <a:solidFill>
                  <a:srgbClr val="000000"/>
                </a:solidFill>
              </a:rPr>
              <a:t>THE TWO ‘SPIRALS’</a:t>
            </a:r>
            <a:endParaRPr lang="en-US" sz="3600" b="1" i="1" dirty="0">
              <a:solidFill>
                <a:srgbClr val="000000"/>
              </a:solidFill>
            </a:endParaRPr>
          </a:p>
        </p:txBody>
      </p:sp>
      <p:sp>
        <p:nvSpPr>
          <p:cNvPr id="93208" name="Line 24"/>
          <p:cNvSpPr>
            <a:spLocks noChangeShapeType="1"/>
          </p:cNvSpPr>
          <p:nvPr/>
        </p:nvSpPr>
        <p:spPr bwMode="auto">
          <a:xfrm flipH="1">
            <a:off x="4724400" y="3181350"/>
            <a:ext cx="533400" cy="400050"/>
          </a:xfrm>
          <a:prstGeom prst="line">
            <a:avLst/>
          </a:prstGeom>
          <a:noFill/>
          <a:ln w="38100">
            <a:solidFill>
              <a:srgbClr val="F57A49"/>
            </a:solidFill>
            <a:round/>
            <a:headEnd/>
            <a:tailEnd type="stealth" w="lg" len="lg"/>
          </a:ln>
          <a:effectLst>
            <a:outerShdw dist="35921" dir="2700000" algn="ctr" rotWithShape="0">
              <a:schemeClr val="tx1"/>
            </a:outerShdw>
          </a:effectLst>
        </p:spPr>
        <p:txBody>
          <a:bodyPr/>
          <a:lstStyle/>
          <a:p>
            <a:pPr fontAlgn="base">
              <a:spcBef>
                <a:spcPct val="0"/>
              </a:spcBef>
              <a:spcAft>
                <a:spcPct val="0"/>
              </a:spcAft>
            </a:pPr>
            <a:endParaRPr lang="en-US">
              <a:solidFill>
                <a:srgbClr val="000000"/>
              </a:solidFill>
            </a:endParaRPr>
          </a:p>
        </p:txBody>
      </p:sp>
      <p:sp>
        <p:nvSpPr>
          <p:cNvPr id="93209" name="Rectangle 25"/>
          <p:cNvSpPr>
            <a:spLocks noChangeArrowheads="1"/>
          </p:cNvSpPr>
          <p:nvPr/>
        </p:nvSpPr>
        <p:spPr bwMode="auto">
          <a:xfrm>
            <a:off x="990600" y="1981200"/>
            <a:ext cx="6643688" cy="1570303"/>
          </a:xfrm>
          <a:prstGeom prst="rect">
            <a:avLst/>
          </a:prstGeom>
          <a:noFill/>
          <a:ln w="12700">
            <a:noFill/>
            <a:miter lim="800000"/>
            <a:headEnd/>
            <a:tailEnd/>
          </a:ln>
          <a:effectLst/>
        </p:spPr>
        <p:txBody>
          <a:bodyPr lIns="92075" tIns="46038" rIns="92075" bIns="46038">
            <a:spAutoFit/>
          </a:bodyPr>
          <a:lstStyle/>
          <a:p>
            <a:pPr fontAlgn="base">
              <a:spcBef>
                <a:spcPct val="0"/>
              </a:spcBef>
              <a:spcAft>
                <a:spcPct val="0"/>
              </a:spcAft>
            </a:pPr>
            <a:r>
              <a:rPr lang="en-US" sz="2400" b="1" i="1" dirty="0">
                <a:solidFill>
                  <a:srgbClr val="000000"/>
                </a:solidFill>
                <a:effectLst>
                  <a:outerShdw blurRad="38100" dist="38100" dir="2700000" algn="tl">
                    <a:srgbClr val="C0C0C0"/>
                  </a:outerShdw>
                </a:effectLst>
              </a:rPr>
              <a:t>A more developed view of  the “change levers” showing the vision to performance” spiral and the “values to work culture” spiral</a:t>
            </a:r>
          </a:p>
        </p:txBody>
      </p:sp>
      <p:sp>
        <p:nvSpPr>
          <p:cNvPr id="93212" name="AutoShape 28"/>
          <p:cNvSpPr>
            <a:spLocks noChangeArrowheads="1"/>
          </p:cNvSpPr>
          <p:nvPr/>
        </p:nvSpPr>
        <p:spPr bwMode="auto">
          <a:xfrm rot="5391042">
            <a:off x="4975225" y="3205516"/>
            <a:ext cx="912813" cy="2090737"/>
          </a:xfrm>
          <a:prstGeom prst="triangle">
            <a:avLst>
              <a:gd name="adj" fmla="val 50000"/>
            </a:avLst>
          </a:prstGeom>
          <a:gradFill rotWithShape="1">
            <a:gsLst>
              <a:gs pos="0">
                <a:srgbClr val="FFFF99">
                  <a:gamma/>
                  <a:shade val="46275"/>
                  <a:invGamma/>
                </a:srgbClr>
              </a:gs>
              <a:gs pos="50000">
                <a:srgbClr val="FFFF99"/>
              </a:gs>
              <a:gs pos="100000">
                <a:srgbClr val="FFFF99">
                  <a:gamma/>
                  <a:shade val="46275"/>
                  <a:invGamma/>
                </a:srgbClr>
              </a:gs>
            </a:gsLst>
            <a:lin ang="5400000" scaled="1"/>
          </a:gradFill>
          <a:ln w="12700">
            <a:solidFill>
              <a:srgbClr val="000000"/>
            </a:solidFill>
            <a:miter lim="800000"/>
            <a:headEnd type="none" w="sm" len="sm"/>
            <a:tailEnd type="none" w="sm" len="sm"/>
          </a:ln>
          <a:effectLst/>
        </p:spPr>
        <p:txBody>
          <a:bodyPr wrap="none" anchor="ctr"/>
          <a:lstStyle/>
          <a:p>
            <a:pPr fontAlgn="base">
              <a:spcBef>
                <a:spcPct val="0"/>
              </a:spcBef>
              <a:spcAft>
                <a:spcPct val="0"/>
              </a:spcAft>
            </a:pPr>
            <a:endParaRPr lang="en-US">
              <a:solidFill>
                <a:srgbClr val="000000"/>
              </a:solidFill>
            </a:endParaRPr>
          </a:p>
        </p:txBody>
      </p:sp>
      <p:sp>
        <p:nvSpPr>
          <p:cNvPr id="93210" name="Oval 26"/>
          <p:cNvSpPr>
            <a:spLocks noChangeArrowheads="1"/>
          </p:cNvSpPr>
          <p:nvPr/>
        </p:nvSpPr>
        <p:spPr bwMode="auto">
          <a:xfrm>
            <a:off x="4133850" y="3790950"/>
            <a:ext cx="533400" cy="914400"/>
          </a:xfrm>
          <a:prstGeom prst="ellipse">
            <a:avLst/>
          </a:prstGeom>
          <a:gradFill rotWithShape="1">
            <a:gsLst>
              <a:gs pos="0">
                <a:srgbClr val="FFFF99">
                  <a:gamma/>
                  <a:shade val="46275"/>
                  <a:invGamma/>
                </a:srgbClr>
              </a:gs>
              <a:gs pos="50000">
                <a:srgbClr val="FFFF99"/>
              </a:gs>
              <a:gs pos="100000">
                <a:srgbClr val="FFFF99">
                  <a:gamma/>
                  <a:shade val="46275"/>
                  <a:invGamma/>
                </a:srgbClr>
              </a:gs>
            </a:gsLst>
            <a:lin ang="0" scaled="1"/>
          </a:gradFill>
          <a:ln w="12700">
            <a:solidFill>
              <a:srgbClr val="000000"/>
            </a:solidFill>
            <a:round/>
            <a:headEnd type="none" w="sm" len="sm"/>
            <a:tailEnd type="none" w="sm" len="sm"/>
          </a:ln>
          <a:effectLst/>
        </p:spPr>
        <p:txBody>
          <a:bodyPr wrap="none" anchor="ctr"/>
          <a:lstStyle/>
          <a:p>
            <a:pPr fontAlgn="base">
              <a:spcBef>
                <a:spcPct val="0"/>
              </a:spcBef>
              <a:spcAft>
                <a:spcPct val="0"/>
              </a:spcAft>
            </a:pPr>
            <a:endParaRPr lang="en-US">
              <a:solidFill>
                <a:srgbClr val="000000"/>
              </a:solidFill>
            </a:endParaRPr>
          </a:p>
        </p:txBody>
      </p:sp>
      <p:sp>
        <p:nvSpPr>
          <p:cNvPr id="93199" name="Rectangle 15"/>
          <p:cNvSpPr>
            <a:spLocks noChangeArrowheads="1"/>
          </p:cNvSpPr>
          <p:nvPr/>
        </p:nvSpPr>
        <p:spPr bwMode="auto">
          <a:xfrm rot="-5517481">
            <a:off x="3953669" y="4074319"/>
            <a:ext cx="906462" cy="336550"/>
          </a:xfrm>
          <a:prstGeom prst="rect">
            <a:avLst/>
          </a:prstGeom>
          <a:noFill/>
          <a:ln w="9525">
            <a:noFill/>
            <a:miter lim="800000"/>
            <a:headEnd/>
            <a:tailEnd/>
          </a:ln>
          <a:effectLst/>
        </p:spPr>
        <p:txBody>
          <a:bodyPr wrap="none" lIns="92075" tIns="46038" rIns="92075" bIns="46038">
            <a:spAutoFit/>
          </a:bodyPr>
          <a:lstStyle/>
          <a:p>
            <a:pPr marL="114300" indent="-114300" eaLnBrk="0" fontAlgn="base" hangingPunct="0">
              <a:spcBef>
                <a:spcPct val="0"/>
              </a:spcBef>
              <a:spcAft>
                <a:spcPct val="0"/>
              </a:spcAft>
            </a:pPr>
            <a:r>
              <a:rPr lang="en-US" sz="1600" b="1">
                <a:solidFill>
                  <a:srgbClr val="000000"/>
                </a:solidFill>
                <a:effectLst>
                  <a:outerShdw blurRad="38100" dist="38100" dir="2700000" algn="tl">
                    <a:srgbClr val="C0C0C0"/>
                  </a:outerShdw>
                </a:effectLst>
                <a:latin typeface="Times New Roman" pitchFamily="18" charset="0"/>
              </a:rPr>
              <a:t>VISION</a:t>
            </a:r>
          </a:p>
        </p:txBody>
      </p:sp>
      <p:sp>
        <p:nvSpPr>
          <p:cNvPr id="93213" name="AutoShape 29"/>
          <p:cNvSpPr>
            <a:spLocks noChangeArrowheads="1"/>
          </p:cNvSpPr>
          <p:nvPr/>
        </p:nvSpPr>
        <p:spPr bwMode="auto">
          <a:xfrm rot="5391042">
            <a:off x="5008562" y="4158016"/>
            <a:ext cx="912813" cy="2090738"/>
          </a:xfrm>
          <a:prstGeom prst="triangle">
            <a:avLst>
              <a:gd name="adj" fmla="val 50000"/>
            </a:avLst>
          </a:prstGeom>
          <a:gradFill rotWithShape="1">
            <a:gsLst>
              <a:gs pos="0">
                <a:srgbClr val="FFFF99">
                  <a:gamma/>
                  <a:shade val="46275"/>
                  <a:invGamma/>
                </a:srgbClr>
              </a:gs>
              <a:gs pos="50000">
                <a:srgbClr val="FFFF99"/>
              </a:gs>
              <a:gs pos="100000">
                <a:srgbClr val="FFFF99">
                  <a:gamma/>
                  <a:shade val="46275"/>
                  <a:invGamma/>
                </a:srgbClr>
              </a:gs>
            </a:gsLst>
            <a:lin ang="5400000" scaled="1"/>
          </a:gradFill>
          <a:ln w="12700">
            <a:solidFill>
              <a:srgbClr val="000000"/>
            </a:solidFill>
            <a:miter lim="800000"/>
            <a:headEnd type="none" w="sm" len="sm"/>
            <a:tailEnd type="none" w="sm" len="sm"/>
          </a:ln>
          <a:effectLst/>
        </p:spPr>
        <p:txBody>
          <a:bodyPr wrap="none" anchor="ctr"/>
          <a:lstStyle/>
          <a:p>
            <a:pPr fontAlgn="base">
              <a:spcBef>
                <a:spcPct val="0"/>
              </a:spcBef>
              <a:spcAft>
                <a:spcPct val="0"/>
              </a:spcAft>
            </a:pPr>
            <a:endParaRPr lang="en-US">
              <a:solidFill>
                <a:srgbClr val="000000"/>
              </a:solidFill>
            </a:endParaRPr>
          </a:p>
        </p:txBody>
      </p:sp>
      <p:sp>
        <p:nvSpPr>
          <p:cNvPr id="93211" name="Oval 27"/>
          <p:cNvSpPr>
            <a:spLocks noChangeArrowheads="1"/>
          </p:cNvSpPr>
          <p:nvPr/>
        </p:nvSpPr>
        <p:spPr bwMode="auto">
          <a:xfrm>
            <a:off x="4133850" y="4743450"/>
            <a:ext cx="533400" cy="914400"/>
          </a:xfrm>
          <a:prstGeom prst="ellipse">
            <a:avLst/>
          </a:prstGeom>
          <a:gradFill rotWithShape="1">
            <a:gsLst>
              <a:gs pos="0">
                <a:srgbClr val="FFFF99">
                  <a:gamma/>
                  <a:shade val="46275"/>
                  <a:invGamma/>
                </a:srgbClr>
              </a:gs>
              <a:gs pos="50000">
                <a:srgbClr val="FFFF99"/>
              </a:gs>
              <a:gs pos="100000">
                <a:srgbClr val="FFFF99">
                  <a:gamma/>
                  <a:shade val="46275"/>
                  <a:invGamma/>
                </a:srgbClr>
              </a:gs>
            </a:gsLst>
            <a:lin ang="0" scaled="1"/>
          </a:gradFill>
          <a:ln w="12700">
            <a:solidFill>
              <a:srgbClr val="000000"/>
            </a:solidFill>
            <a:round/>
            <a:headEnd type="none" w="sm" len="sm"/>
            <a:tailEnd type="none" w="sm" len="sm"/>
          </a:ln>
          <a:effectLst/>
        </p:spPr>
        <p:txBody>
          <a:bodyPr wrap="none" anchor="ctr"/>
          <a:lstStyle/>
          <a:p>
            <a:pPr fontAlgn="base">
              <a:spcBef>
                <a:spcPct val="0"/>
              </a:spcBef>
              <a:spcAft>
                <a:spcPct val="0"/>
              </a:spcAft>
            </a:pPr>
            <a:endParaRPr lang="en-US">
              <a:solidFill>
                <a:srgbClr val="000000"/>
              </a:solidFill>
            </a:endParaRPr>
          </a:p>
        </p:txBody>
      </p:sp>
      <p:sp>
        <p:nvSpPr>
          <p:cNvPr id="93201" name="Rectangle 17"/>
          <p:cNvSpPr>
            <a:spLocks noChangeArrowheads="1"/>
          </p:cNvSpPr>
          <p:nvPr/>
        </p:nvSpPr>
        <p:spPr bwMode="auto">
          <a:xfrm rot="-5517481">
            <a:off x="3902869" y="5039519"/>
            <a:ext cx="1004888" cy="336550"/>
          </a:xfrm>
          <a:prstGeom prst="rect">
            <a:avLst/>
          </a:prstGeom>
          <a:noFill/>
          <a:ln w="9525">
            <a:noFill/>
            <a:miter lim="800000"/>
            <a:headEnd/>
            <a:tailEnd/>
          </a:ln>
          <a:effectLst/>
        </p:spPr>
        <p:txBody>
          <a:bodyPr wrap="none" lIns="92075" tIns="46038" rIns="92075" bIns="46038">
            <a:spAutoFit/>
          </a:bodyPr>
          <a:lstStyle/>
          <a:p>
            <a:pPr marL="114300" indent="-114300" eaLnBrk="0" fontAlgn="base" hangingPunct="0">
              <a:spcBef>
                <a:spcPct val="0"/>
              </a:spcBef>
              <a:spcAft>
                <a:spcPct val="0"/>
              </a:spcAft>
            </a:pPr>
            <a:r>
              <a:rPr lang="en-US" sz="1600" b="1">
                <a:solidFill>
                  <a:srgbClr val="000000"/>
                </a:solidFill>
                <a:effectLst>
                  <a:outerShdw blurRad="38100" dist="38100" dir="2700000" algn="tl">
                    <a:srgbClr val="C0C0C0"/>
                  </a:outerShdw>
                </a:effectLst>
                <a:latin typeface="Times New Roman" pitchFamily="18" charset="0"/>
              </a:rPr>
              <a:t>VALUES</a:t>
            </a:r>
          </a:p>
        </p:txBody>
      </p:sp>
      <p:sp>
        <p:nvSpPr>
          <p:cNvPr id="93205" name="Rectangle 21"/>
          <p:cNvSpPr>
            <a:spLocks noChangeArrowheads="1"/>
          </p:cNvSpPr>
          <p:nvPr/>
        </p:nvSpPr>
        <p:spPr bwMode="auto">
          <a:xfrm>
            <a:off x="5314950" y="3867150"/>
            <a:ext cx="1431925" cy="825500"/>
          </a:xfrm>
          <a:prstGeom prst="rect">
            <a:avLst/>
          </a:prstGeom>
          <a:noFill/>
          <a:ln w="9525">
            <a:noFill/>
            <a:miter lim="800000"/>
            <a:headEnd/>
            <a:tailEnd/>
          </a:ln>
          <a:effectLst/>
        </p:spPr>
        <p:txBody>
          <a:bodyPr wrap="none" lIns="92075" tIns="46038" rIns="92075" bIns="46038">
            <a:spAutoFit/>
          </a:bodyPr>
          <a:lstStyle/>
          <a:p>
            <a:pPr marL="114300" indent="-114300" eaLnBrk="0" fontAlgn="base" hangingPunct="0">
              <a:spcBef>
                <a:spcPct val="0"/>
              </a:spcBef>
              <a:spcAft>
                <a:spcPct val="0"/>
              </a:spcAft>
            </a:pPr>
            <a:r>
              <a:rPr lang="en-US" sz="1600" b="1" dirty="0">
                <a:solidFill>
                  <a:srgbClr val="000000"/>
                </a:solidFill>
                <a:effectLst>
                  <a:outerShdw blurRad="38100" dist="38100" dir="2700000" algn="tl">
                    <a:srgbClr val="C0C0C0"/>
                  </a:outerShdw>
                </a:effectLst>
                <a:latin typeface="Times New Roman" pitchFamily="18" charset="0"/>
              </a:rPr>
              <a:t>STRATEGY</a:t>
            </a:r>
          </a:p>
          <a:p>
            <a:pPr marL="114300" indent="-114300" eaLnBrk="0" fontAlgn="base" hangingPunct="0">
              <a:spcBef>
                <a:spcPct val="0"/>
              </a:spcBef>
              <a:spcAft>
                <a:spcPct val="0"/>
              </a:spcAft>
            </a:pPr>
            <a:r>
              <a:rPr lang="en-US" sz="1600" b="1" dirty="0">
                <a:solidFill>
                  <a:srgbClr val="000000"/>
                </a:solidFill>
                <a:effectLst>
                  <a:outerShdw blurRad="38100" dist="38100" dir="2700000" algn="tl">
                    <a:srgbClr val="C0C0C0"/>
                  </a:outerShdw>
                </a:effectLst>
                <a:latin typeface="Times New Roman" pitchFamily="18" charset="0"/>
              </a:rPr>
              <a:t>STRUCTURE</a:t>
            </a:r>
          </a:p>
          <a:p>
            <a:pPr marL="114300" indent="-114300" eaLnBrk="0" fontAlgn="base" hangingPunct="0">
              <a:spcBef>
                <a:spcPct val="0"/>
              </a:spcBef>
              <a:spcAft>
                <a:spcPct val="0"/>
              </a:spcAft>
            </a:pPr>
            <a:r>
              <a:rPr lang="en-US" sz="1600" b="1" dirty="0">
                <a:solidFill>
                  <a:srgbClr val="000000"/>
                </a:solidFill>
                <a:effectLst>
                  <a:outerShdw blurRad="38100" dist="38100" dir="2700000" algn="tl">
                    <a:srgbClr val="C0C0C0"/>
                  </a:outerShdw>
                </a:effectLst>
                <a:latin typeface="Times New Roman" pitchFamily="18" charset="0"/>
              </a:rPr>
              <a:t>SYSTEMS</a:t>
            </a:r>
          </a:p>
        </p:txBody>
      </p:sp>
      <p:sp>
        <p:nvSpPr>
          <p:cNvPr id="93216" name="Rectangle 32"/>
          <p:cNvSpPr>
            <a:spLocks noChangeArrowheads="1"/>
          </p:cNvSpPr>
          <p:nvPr/>
        </p:nvSpPr>
        <p:spPr bwMode="auto">
          <a:xfrm>
            <a:off x="5822069" y="4978937"/>
            <a:ext cx="1309687" cy="462307"/>
          </a:xfrm>
          <a:prstGeom prst="rect">
            <a:avLst/>
          </a:prstGeom>
          <a:noFill/>
          <a:ln w="9525">
            <a:noFill/>
            <a:miter lim="800000"/>
            <a:headEnd/>
            <a:tailEnd/>
          </a:ln>
          <a:effectLst/>
        </p:spPr>
        <p:txBody>
          <a:bodyPr lIns="92075" tIns="46038" rIns="92075" bIns="46038">
            <a:spAutoFit/>
          </a:bodyPr>
          <a:lstStyle/>
          <a:p>
            <a:pPr marL="114300" indent="-114300" algn="ctr" eaLnBrk="0" fontAlgn="base" hangingPunct="0">
              <a:spcBef>
                <a:spcPct val="0"/>
              </a:spcBef>
              <a:spcAft>
                <a:spcPct val="0"/>
              </a:spcAft>
            </a:pPr>
            <a:r>
              <a:rPr lang="en-US" sz="1200" b="1" dirty="0">
                <a:solidFill>
                  <a:srgbClr val="000000"/>
                </a:solidFill>
                <a:effectLst>
                  <a:outerShdw blurRad="38100" dist="38100" dir="2700000" algn="tl">
                    <a:srgbClr val="C0C0C0"/>
                  </a:outerShdw>
                </a:effectLst>
                <a:latin typeface="Times New Roman" pitchFamily="18" charset="0"/>
              </a:rPr>
              <a:t>  WORK CULTURE</a:t>
            </a:r>
          </a:p>
        </p:txBody>
      </p:sp>
      <p:pic>
        <p:nvPicPr>
          <p:cNvPr id="93219" name="Picture 35"/>
          <p:cNvPicPr>
            <a:picLocks noChangeAspect="1" noChangeArrowheads="1"/>
          </p:cNvPicPr>
          <p:nvPr/>
        </p:nvPicPr>
        <p:blipFill>
          <a:blip r:embed="rId3" cstate="print"/>
          <a:srcRect/>
          <a:stretch>
            <a:fillRect/>
          </a:stretch>
        </p:blipFill>
        <p:spPr bwMode="auto">
          <a:xfrm>
            <a:off x="152400" y="152400"/>
            <a:ext cx="790575" cy="819150"/>
          </a:xfrm>
          <a:prstGeom prst="rect">
            <a:avLst/>
          </a:prstGeom>
          <a:noFill/>
          <a:ln>
            <a:noFill/>
          </a:ln>
        </p:spPr>
      </p:pic>
      <p:grpSp>
        <p:nvGrpSpPr>
          <p:cNvPr id="31" name="Group 30"/>
          <p:cNvGrpSpPr/>
          <p:nvPr/>
        </p:nvGrpSpPr>
        <p:grpSpPr>
          <a:xfrm>
            <a:off x="1066800" y="762000"/>
            <a:ext cx="7772400" cy="304800"/>
            <a:chOff x="1143000" y="1000125"/>
            <a:chExt cx="7467600" cy="295275"/>
          </a:xfrm>
        </p:grpSpPr>
        <p:sp>
          <p:nvSpPr>
            <p:cNvPr id="32" name="Rectangle 31"/>
            <p:cNvSpPr>
              <a:spLocks noChangeArrowheads="1"/>
            </p:cNvSpPr>
            <p:nvPr/>
          </p:nvSpPr>
          <p:spPr bwMode="auto">
            <a:xfrm>
              <a:off x="1163638" y="1000125"/>
              <a:ext cx="7446962" cy="295275"/>
            </a:xfrm>
            <a:prstGeom prst="rect">
              <a:avLst/>
            </a:prstGeom>
            <a:gradFill rotWithShape="1">
              <a:gsLst>
                <a:gs pos="0">
                  <a:schemeClr val="accent2">
                    <a:gamma/>
                    <a:shade val="46275"/>
                    <a:invGamma/>
                  </a:schemeClr>
                </a:gs>
                <a:gs pos="100000">
                  <a:schemeClr val="accent2"/>
                </a:gs>
              </a:gsLst>
              <a:lin ang="0" scaled="1"/>
            </a:gradFill>
            <a:ln w="12700">
              <a:solidFill>
                <a:schemeClr val="tx1"/>
              </a:solidFill>
              <a:miter lim="800000"/>
              <a:headEnd/>
              <a:tailEnd/>
            </a:ln>
            <a:effectLst/>
          </p:spPr>
          <p:txBody>
            <a:bodyPr wrap="none" anchor="ct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endParaRPr lang="en-US">
                <a:solidFill>
                  <a:srgbClr val="000000"/>
                </a:solidFill>
              </a:endParaRPr>
            </a:p>
          </p:txBody>
        </p:sp>
        <p:sp>
          <p:nvSpPr>
            <p:cNvPr id="33" name="Rectangle 32"/>
            <p:cNvSpPr>
              <a:spLocks noChangeArrowheads="1"/>
            </p:cNvSpPr>
            <p:nvPr/>
          </p:nvSpPr>
          <p:spPr bwMode="auto">
            <a:xfrm>
              <a:off x="1143000" y="1009650"/>
              <a:ext cx="6705600" cy="271463"/>
            </a:xfrm>
            <a:prstGeom prst="rect">
              <a:avLst/>
            </a:prstGeom>
            <a:noFill/>
            <a:ln w="12700">
              <a:noFill/>
              <a:miter lim="800000"/>
              <a:headEnd/>
              <a:tailEnd/>
            </a:ln>
            <a:effectLst/>
          </p:spPr>
          <p:txBody>
            <a:bodyPr lIns="90487" tIns="44450" rIns="90487" bIns="44450">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0" hangingPunct="0">
                <a:defRPr/>
              </a:pPr>
              <a:r>
                <a:rPr lang="en-US" sz="1200" b="1" dirty="0">
                  <a:solidFill>
                    <a:srgbClr val="FFFFFF"/>
                  </a:solidFill>
                  <a:effectLst>
                    <a:outerShdw blurRad="38100" dist="38100" dir="2700000" algn="tl">
                      <a:srgbClr val="C0C0C0"/>
                    </a:outerShdw>
                  </a:effectLst>
                </a:rPr>
                <a:t>Commonwealth Centers for </a:t>
              </a:r>
              <a:r>
                <a:rPr lang="en-US" sz="1200" b="1" dirty="0" smtClean="0">
                  <a:solidFill>
                    <a:srgbClr val="FFFFFF"/>
                  </a:solidFill>
                  <a:effectLst>
                    <a:outerShdw blurRad="38100" dist="38100" dir="2700000" algn="tl">
                      <a:srgbClr val="C0C0C0"/>
                    </a:outerShdw>
                  </a:effectLst>
                </a:rPr>
                <a:t>High-Performance Organizations</a:t>
              </a:r>
              <a:endParaRPr lang="en-US" sz="1200" b="1" dirty="0">
                <a:solidFill>
                  <a:srgbClr val="FFFFFF"/>
                </a:solidFill>
                <a:effectLst>
                  <a:outerShdw blurRad="38100" dist="38100" dir="2700000" algn="tl">
                    <a:srgbClr val="C0C0C0"/>
                  </a:outerShdw>
                </a:effectLst>
              </a:endParaRPr>
            </a:p>
          </p:txBody>
        </p:sp>
      </p:grpSp>
      <p:sp>
        <p:nvSpPr>
          <p:cNvPr id="35" name="Rectangle 9"/>
          <p:cNvSpPr>
            <a:spLocks noChangeArrowheads="1"/>
          </p:cNvSpPr>
          <p:nvPr/>
        </p:nvSpPr>
        <p:spPr bwMode="auto">
          <a:xfrm>
            <a:off x="8229600" y="19050"/>
            <a:ext cx="838200" cy="304800"/>
          </a:xfrm>
          <a:prstGeom prst="rect">
            <a:avLst/>
          </a:prstGeom>
          <a:noFill/>
          <a:ln w="9525">
            <a:noFill/>
            <a:miter lim="800000"/>
            <a:headEnd/>
            <a:tailEnd/>
          </a:ln>
          <a:effectLst/>
        </p:spPr>
        <p:txBody>
          <a:bodyPr wrap="none" lIns="92075" tIns="46038" rIns="92075" bIns="46038" anchor="ctr"/>
          <a:lstStyle/>
          <a:p>
            <a:pPr algn="r" eaLnBrk="0" fontAlgn="base" hangingPunct="0">
              <a:spcBef>
                <a:spcPct val="0"/>
              </a:spcBef>
              <a:spcAft>
                <a:spcPct val="0"/>
              </a:spcAft>
            </a:pPr>
            <a:r>
              <a:rPr lang="en-US" b="1" dirty="0" smtClean="0">
                <a:solidFill>
                  <a:srgbClr val="808080"/>
                </a:solidFill>
                <a:latin typeface="Times New Roman" pitchFamily="18" charset="0"/>
              </a:rPr>
              <a:t>II-17</a:t>
            </a:r>
            <a:endParaRPr lang="en-US" sz="1400" dirty="0">
              <a:solidFill>
                <a:srgbClr val="808080"/>
              </a:solidFill>
              <a:latin typeface="Times New Roman" pitchFamily="18" charset="0"/>
            </a:endParaRPr>
          </a:p>
        </p:txBody>
      </p:sp>
      <p:sp>
        <p:nvSpPr>
          <p:cNvPr id="37" name="Rectangle 12"/>
          <p:cNvSpPr>
            <a:spLocks noChangeArrowheads="1"/>
          </p:cNvSpPr>
          <p:nvPr/>
        </p:nvSpPr>
        <p:spPr bwMode="auto">
          <a:xfrm>
            <a:off x="1066800" y="76200"/>
            <a:ext cx="7772400" cy="695325"/>
          </a:xfrm>
          <a:prstGeom prst="rect">
            <a:avLst/>
          </a:prstGeom>
          <a:noFill/>
          <a:ln w="9525">
            <a:noFill/>
            <a:miter lim="800000"/>
            <a:headEnd/>
            <a:tailEnd/>
          </a:ln>
          <a:effectLst>
            <a:outerShdw dist="35921" dir="2700000" algn="ctr" rotWithShape="0">
              <a:schemeClr val="tx1"/>
            </a:outerShdw>
          </a:effectLst>
        </p:spPr>
        <p:txBody>
          <a:bodyPr lIns="92075" tIns="46038" rIns="92075" bIns="46038" anchor="ctr"/>
          <a:lstStyle/>
          <a:p>
            <a:pPr algn="ctr" eaLnBrk="0" fontAlgn="base" hangingPunct="0">
              <a:spcBef>
                <a:spcPct val="0"/>
              </a:spcBef>
              <a:spcAft>
                <a:spcPct val="0"/>
              </a:spcAft>
            </a:pPr>
            <a:r>
              <a:rPr lang="en-US" sz="2800" b="1" dirty="0" smtClean="0">
                <a:solidFill>
                  <a:srgbClr val="808080"/>
                </a:solidFill>
                <a:effectLst>
                  <a:outerShdw blurRad="38100" dist="38100" dir="2700000" algn="tl">
                    <a:srgbClr val="C0C0C0"/>
                  </a:outerShdw>
                </a:effectLst>
                <a:latin typeface="Times New Roman" pitchFamily="18" charset="0"/>
              </a:rPr>
              <a:t>THE HPO DIAGNOSTIC / CHANGE </a:t>
            </a:r>
            <a:r>
              <a:rPr lang="en-US" sz="2800" b="1" dirty="0">
                <a:solidFill>
                  <a:srgbClr val="808080"/>
                </a:solidFill>
                <a:effectLst>
                  <a:outerShdw blurRad="38100" dist="38100" dir="2700000" algn="tl">
                    <a:srgbClr val="C0C0C0"/>
                  </a:outerShdw>
                </a:effectLst>
                <a:latin typeface="Times New Roman" pitchFamily="18" charset="0"/>
              </a:rPr>
              <a:t>MODEL</a:t>
            </a:r>
            <a:endParaRPr lang="en-US" b="1" dirty="0">
              <a:solidFill>
                <a:srgbClr val="808080"/>
              </a:solidFill>
              <a:effectLst>
                <a:outerShdw blurRad="38100" dist="38100" dir="2700000" algn="tl">
                  <a:srgbClr val="C0C0C0"/>
                </a:outerShdw>
              </a:effectLst>
            </a:endParaRPr>
          </a:p>
        </p:txBody>
      </p:sp>
      <p:sp>
        <p:nvSpPr>
          <p:cNvPr id="38" name="Line 27"/>
          <p:cNvSpPr>
            <a:spLocks noChangeShapeType="1"/>
          </p:cNvSpPr>
          <p:nvPr/>
        </p:nvSpPr>
        <p:spPr bwMode="auto">
          <a:xfrm flipV="1">
            <a:off x="6553200" y="4738594"/>
            <a:ext cx="304800" cy="290606"/>
          </a:xfrm>
          <a:prstGeom prst="line">
            <a:avLst/>
          </a:prstGeom>
          <a:noFill/>
          <a:ln w="38100">
            <a:solidFill>
              <a:srgbClr val="F57A49"/>
            </a:solidFill>
            <a:round/>
            <a:headEnd type="none" w="sm" len="sm"/>
            <a:tailEnd type="stealth" w="med" len="lg"/>
          </a:ln>
          <a:effectLst/>
        </p:spPr>
        <p:txBody>
          <a:bodyPr wrap="none" anchor="ctr"/>
          <a:lstStyle/>
          <a:p>
            <a:pPr fontAlgn="base">
              <a:spcBef>
                <a:spcPct val="0"/>
              </a:spcBef>
              <a:spcAft>
                <a:spcPct val="0"/>
              </a:spcAft>
            </a:pPr>
            <a:endParaRPr lang="en-US">
              <a:solidFill>
                <a:srgbClr val="000000"/>
              </a:solidFill>
            </a:endParaRPr>
          </a:p>
        </p:txBody>
      </p:sp>
      <p:sp>
        <p:nvSpPr>
          <p:cNvPr id="39" name="Line 28"/>
          <p:cNvSpPr>
            <a:spLocks noChangeShapeType="1"/>
          </p:cNvSpPr>
          <p:nvPr/>
        </p:nvSpPr>
        <p:spPr bwMode="auto">
          <a:xfrm>
            <a:off x="6477000" y="4419600"/>
            <a:ext cx="368300" cy="318994"/>
          </a:xfrm>
          <a:prstGeom prst="line">
            <a:avLst/>
          </a:prstGeom>
          <a:noFill/>
          <a:ln w="38100">
            <a:solidFill>
              <a:srgbClr val="F57A49"/>
            </a:solidFill>
            <a:round/>
            <a:headEnd type="none" w="sm" len="sm"/>
            <a:tailEnd type="stealth" w="med" len="lg"/>
          </a:ln>
          <a:effectLst/>
        </p:spPr>
        <p:txBody>
          <a:bodyPr wrap="none" anchor="ctr"/>
          <a:lstStyle/>
          <a:p>
            <a:pPr fontAlgn="base">
              <a:spcBef>
                <a:spcPct val="0"/>
              </a:spcBef>
              <a:spcAft>
                <a:spcPct val="0"/>
              </a:spcAft>
            </a:pPr>
            <a:endParaRPr lang="en-US">
              <a:ln w="28575">
                <a:solidFill>
                  <a:srgbClr val="000000"/>
                </a:solidFill>
              </a:ln>
              <a:solidFill>
                <a:srgbClr val="000000"/>
              </a:solidFill>
            </a:endParaRPr>
          </a:p>
        </p:txBody>
      </p:sp>
      <p:sp>
        <p:nvSpPr>
          <p:cNvPr id="34" name="Line 52"/>
          <p:cNvSpPr>
            <a:spLocks noChangeShapeType="1"/>
          </p:cNvSpPr>
          <p:nvPr/>
        </p:nvSpPr>
        <p:spPr bwMode="auto">
          <a:xfrm flipV="1">
            <a:off x="3733800" y="4419600"/>
            <a:ext cx="533400" cy="355600"/>
          </a:xfrm>
          <a:prstGeom prst="line">
            <a:avLst/>
          </a:prstGeom>
          <a:noFill/>
          <a:ln w="38100">
            <a:solidFill>
              <a:srgbClr val="F57E4F"/>
            </a:solidFill>
            <a:round/>
            <a:headEnd type="none" w="sm" len="sm"/>
            <a:tailEnd type="stealth" w="med" len="lg"/>
          </a:ln>
          <a:effectLst/>
        </p:spPr>
        <p:txBody>
          <a:bodyPr wrap="none" anchor="ctr"/>
          <a:lstStyle/>
          <a:p>
            <a:pPr fontAlgn="base">
              <a:spcBef>
                <a:spcPct val="0"/>
              </a:spcBef>
              <a:spcAft>
                <a:spcPct val="0"/>
              </a:spcAft>
            </a:pPr>
            <a:endParaRPr lang="en-US">
              <a:solidFill>
                <a:srgbClr val="000000"/>
              </a:solidFill>
            </a:endParaRPr>
          </a:p>
        </p:txBody>
      </p:sp>
      <p:sp>
        <p:nvSpPr>
          <p:cNvPr id="36" name="Line 53"/>
          <p:cNvSpPr>
            <a:spLocks noChangeShapeType="1"/>
          </p:cNvSpPr>
          <p:nvPr/>
        </p:nvSpPr>
        <p:spPr bwMode="auto">
          <a:xfrm>
            <a:off x="3746500" y="4775200"/>
            <a:ext cx="520700" cy="292100"/>
          </a:xfrm>
          <a:prstGeom prst="line">
            <a:avLst/>
          </a:prstGeom>
          <a:noFill/>
          <a:ln w="38100">
            <a:solidFill>
              <a:srgbClr val="F57E4F"/>
            </a:solidFill>
            <a:round/>
            <a:headEnd type="none" w="sm" len="sm"/>
            <a:tailEnd type="stealth" w="med" len="lg"/>
          </a:ln>
          <a:effectLst/>
        </p:spPr>
        <p:txBody>
          <a:bodyPr wrap="none" anchor="ctr"/>
          <a:lstStyle/>
          <a:p>
            <a:pPr fontAlgn="base">
              <a:spcBef>
                <a:spcPct val="0"/>
              </a:spcBef>
              <a:spcAft>
                <a:spcPct val="0"/>
              </a:spcAft>
            </a:pPr>
            <a:endParaRPr lang="en-US">
              <a:solidFill>
                <a:srgbClr val="000000"/>
              </a:solidFill>
            </a:endParaRPr>
          </a:p>
        </p:txBody>
      </p:sp>
      <p:sp>
        <p:nvSpPr>
          <p:cNvPr id="40" name="Line 12"/>
          <p:cNvSpPr>
            <a:spLocks noChangeShapeType="1"/>
          </p:cNvSpPr>
          <p:nvPr/>
        </p:nvSpPr>
        <p:spPr bwMode="auto">
          <a:xfrm>
            <a:off x="1447800" y="4724400"/>
            <a:ext cx="609600" cy="1"/>
          </a:xfrm>
          <a:prstGeom prst="line">
            <a:avLst/>
          </a:prstGeom>
          <a:noFill/>
          <a:ln w="76200">
            <a:solidFill>
              <a:srgbClr val="F57B49"/>
            </a:solidFill>
            <a:round/>
            <a:headEnd type="none" w="sm" len="sm"/>
            <a:tailEnd type="stealth" w="med" len="lg"/>
          </a:ln>
          <a:effectLst>
            <a:outerShdw dist="35921" dir="2700000" algn="ctr" rotWithShape="0">
              <a:schemeClr val="bg2"/>
            </a:outerShdw>
          </a:effectLst>
        </p:spPr>
        <p:txBody>
          <a:bodyPr wrap="none" anchor="ctr"/>
          <a:lstStyle/>
          <a:p>
            <a:pPr fontAlgn="base">
              <a:spcBef>
                <a:spcPct val="0"/>
              </a:spcBef>
              <a:spcAft>
                <a:spcPct val="0"/>
              </a:spcAft>
            </a:pPr>
            <a:endParaRPr lang="en-US">
              <a:solidFill>
                <a:srgbClr val="000000"/>
              </a:solidFill>
            </a:endParaRPr>
          </a:p>
        </p:txBody>
      </p:sp>
    </p:spTree>
    <p:extLst>
      <p:ext uri="{BB962C8B-B14F-4D97-AF65-F5344CB8AC3E}">
        <p14:creationId xmlns:p14="http://schemas.microsoft.com/office/powerpoint/2010/main" val="18621237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633" name="Text Box 57"/>
          <p:cNvSpPr txBox="1">
            <a:spLocks noChangeArrowheads="1"/>
          </p:cNvSpPr>
          <p:nvPr/>
        </p:nvSpPr>
        <p:spPr bwMode="auto">
          <a:xfrm>
            <a:off x="-76200" y="228600"/>
            <a:ext cx="9372600" cy="1366528"/>
          </a:xfrm>
          <a:prstGeom prst="rect">
            <a:avLst/>
          </a:prstGeom>
          <a:noFill/>
          <a:ln w="12700">
            <a:noFill/>
            <a:miter lim="800000"/>
            <a:headEnd type="none" w="sm" len="sm"/>
            <a:tailEnd type="none" w="sm" len="sm"/>
          </a:ln>
          <a:effectLst>
            <a:outerShdw dist="35921" dir="2700000" algn="ctr" rotWithShape="0">
              <a:schemeClr val="bg2"/>
            </a:outerShdw>
          </a:effectLst>
        </p:spPr>
        <p:txBody>
          <a:bodyPr>
            <a:spAutoFit/>
          </a:bodyPr>
          <a:lstStyle/>
          <a:p>
            <a:pPr algn="ctr" eaLnBrk="0" fontAlgn="base" hangingPunct="0">
              <a:lnSpc>
                <a:spcPct val="90000"/>
              </a:lnSpc>
              <a:spcBef>
                <a:spcPct val="0"/>
              </a:spcBef>
              <a:spcAft>
                <a:spcPct val="0"/>
              </a:spcAft>
            </a:pPr>
            <a:r>
              <a:rPr lang="en-US" sz="3600" dirty="0" smtClean="0">
                <a:solidFill>
                  <a:prstClr val="black"/>
                </a:solidFill>
                <a:effectLst>
                  <a:outerShdw blurRad="38100" dist="38100" dir="2700000" algn="tl">
                    <a:srgbClr val="000000">
                      <a:alpha val="43137"/>
                    </a:srgbClr>
                  </a:outerShdw>
                </a:effectLst>
              </a:rPr>
              <a:t>The Second Leadership Function:</a:t>
            </a:r>
          </a:p>
          <a:p>
            <a:pPr algn="ctr" eaLnBrk="0" fontAlgn="base" hangingPunct="0">
              <a:lnSpc>
                <a:spcPct val="90000"/>
              </a:lnSpc>
              <a:spcBef>
                <a:spcPct val="0"/>
              </a:spcBef>
              <a:spcAft>
                <a:spcPct val="0"/>
              </a:spcAft>
            </a:pPr>
            <a:r>
              <a:rPr lang="en-US" sz="2800" dirty="0" smtClean="0">
                <a:solidFill>
                  <a:prstClr val="black"/>
                </a:solidFill>
                <a:effectLst>
                  <a:outerShdw blurRad="38100" dist="38100" dir="2700000" algn="tl">
                    <a:srgbClr val="000000">
                      <a:alpha val="43137"/>
                    </a:srgbClr>
                  </a:outerShdw>
                </a:effectLst>
              </a:rPr>
              <a:t>Vision/Values Implemented Through Strategy/Structure/Systems</a:t>
            </a:r>
            <a:endParaRPr lang="en-US" sz="2800" dirty="0">
              <a:solidFill>
                <a:prstClr val="black"/>
              </a:solidFill>
              <a:effectLst>
                <a:outerShdw blurRad="38100" dist="38100" dir="2700000" algn="tl">
                  <a:srgbClr val="000000">
                    <a:alpha val="43137"/>
                  </a:srgbClr>
                </a:outerShdw>
              </a:effectLst>
            </a:endParaRPr>
          </a:p>
        </p:txBody>
      </p:sp>
      <p:sp>
        <p:nvSpPr>
          <p:cNvPr id="61" name="AutoShape 61"/>
          <p:cNvSpPr>
            <a:spLocks noChangeArrowheads="1"/>
          </p:cNvSpPr>
          <p:nvPr/>
        </p:nvSpPr>
        <p:spPr bwMode="blackWhite">
          <a:xfrm flipV="1">
            <a:off x="762673" y="1905000"/>
            <a:ext cx="3200400" cy="3810000"/>
          </a:xfrm>
          <a:prstGeom prst="triangle">
            <a:avLst>
              <a:gd name="adj" fmla="val 50000"/>
            </a:avLst>
          </a:prstGeom>
          <a:gradFill rotWithShape="1">
            <a:gsLst>
              <a:gs pos="0">
                <a:srgbClr val="FFFFCC">
                  <a:gamma/>
                  <a:shade val="46275"/>
                  <a:invGamma/>
                </a:srgbClr>
              </a:gs>
              <a:gs pos="100000">
                <a:srgbClr val="FFFFCC"/>
              </a:gs>
            </a:gsLst>
            <a:lin ang="5400000" scaled="1"/>
          </a:gradFill>
          <a:ln w="9525">
            <a:solidFill>
              <a:schemeClr val="tx1"/>
            </a:solidFill>
            <a:miter lim="800000"/>
            <a:headEnd/>
            <a:tailEnd/>
          </a:ln>
          <a:effectLst/>
        </p:spPr>
        <p:txBody>
          <a:bodyPr wrap="none" anchor="ctr"/>
          <a:lstStyle/>
          <a:p>
            <a:pPr fontAlgn="base">
              <a:spcBef>
                <a:spcPct val="0"/>
              </a:spcBef>
              <a:spcAft>
                <a:spcPct val="0"/>
              </a:spcAft>
            </a:pPr>
            <a:endParaRPr lang="en-US">
              <a:solidFill>
                <a:prstClr val="black"/>
              </a:solidFill>
              <a:latin typeface="Arial" charset="0"/>
            </a:endParaRPr>
          </a:p>
        </p:txBody>
      </p:sp>
      <p:sp>
        <p:nvSpPr>
          <p:cNvPr id="62" name="Oval 62"/>
          <p:cNvSpPr>
            <a:spLocks noChangeArrowheads="1"/>
          </p:cNvSpPr>
          <p:nvPr/>
        </p:nvSpPr>
        <p:spPr bwMode="blackWhite">
          <a:xfrm>
            <a:off x="762673" y="1677988"/>
            <a:ext cx="3200400" cy="381000"/>
          </a:xfrm>
          <a:prstGeom prst="ellipse">
            <a:avLst/>
          </a:prstGeom>
          <a:gradFill rotWithShape="1">
            <a:gsLst>
              <a:gs pos="0">
                <a:srgbClr val="FFFF99"/>
              </a:gs>
              <a:gs pos="100000">
                <a:srgbClr val="FFFF99">
                  <a:gamma/>
                  <a:shade val="46275"/>
                  <a:invGamma/>
                </a:srgbClr>
              </a:gs>
            </a:gsLst>
            <a:path path="shape">
              <a:fillToRect l="50000" t="50000" r="50000" b="50000"/>
            </a:path>
          </a:gradFill>
          <a:ln w="9525">
            <a:solidFill>
              <a:schemeClr val="tx1"/>
            </a:solidFill>
            <a:round/>
            <a:headEnd/>
            <a:tailEnd/>
          </a:ln>
          <a:effectLst/>
        </p:spPr>
        <p:txBody>
          <a:bodyPr wrap="none" anchor="ctr"/>
          <a:lstStyle/>
          <a:p>
            <a:pPr algn="ctr" eaLnBrk="0" fontAlgn="base" hangingPunct="0">
              <a:spcBef>
                <a:spcPct val="0"/>
              </a:spcBef>
              <a:spcAft>
                <a:spcPct val="0"/>
              </a:spcAft>
            </a:pPr>
            <a:r>
              <a:rPr lang="en-US" sz="2400" b="1">
                <a:solidFill>
                  <a:srgbClr val="000099"/>
                </a:solidFill>
                <a:latin typeface="Arial" charset="0"/>
              </a:rPr>
              <a:t>VISION</a:t>
            </a:r>
            <a:endParaRPr lang="en-US" sz="2400" b="1">
              <a:solidFill>
                <a:prstClr val="black"/>
              </a:solidFill>
              <a:latin typeface="Arial" charset="0"/>
            </a:endParaRPr>
          </a:p>
        </p:txBody>
      </p:sp>
      <p:sp>
        <p:nvSpPr>
          <p:cNvPr id="63" name="Oval 63"/>
          <p:cNvSpPr>
            <a:spLocks noChangeArrowheads="1"/>
          </p:cNvSpPr>
          <p:nvPr/>
        </p:nvSpPr>
        <p:spPr bwMode="blackWhite">
          <a:xfrm>
            <a:off x="3353473" y="1754188"/>
            <a:ext cx="685800" cy="457200"/>
          </a:xfrm>
          <a:prstGeom prst="ellipse">
            <a:avLst/>
          </a:prstGeom>
          <a:gradFill rotWithShape="1">
            <a:gsLst>
              <a:gs pos="0">
                <a:srgbClr val="FFFFCC"/>
              </a:gs>
              <a:gs pos="100000">
                <a:srgbClr val="FFFFCC">
                  <a:gamma/>
                  <a:shade val="46275"/>
                  <a:invGamma/>
                </a:srgbClr>
              </a:gs>
            </a:gsLst>
            <a:path path="shape">
              <a:fillToRect l="50000" t="50000" r="50000" b="50000"/>
            </a:path>
          </a:gradFill>
          <a:ln w="9525">
            <a:solidFill>
              <a:schemeClr val="tx1"/>
            </a:solidFill>
            <a:round/>
            <a:headEnd/>
            <a:tailEnd/>
          </a:ln>
          <a:effectLst/>
        </p:spPr>
        <p:txBody>
          <a:bodyPr wrap="none" anchor="ctr"/>
          <a:lstStyle/>
          <a:p>
            <a:pPr algn="ctr" eaLnBrk="0" fontAlgn="base" hangingPunct="0">
              <a:spcBef>
                <a:spcPct val="0"/>
              </a:spcBef>
              <a:spcAft>
                <a:spcPct val="0"/>
              </a:spcAft>
            </a:pPr>
            <a:r>
              <a:rPr lang="en-US" sz="2400">
                <a:solidFill>
                  <a:prstClr val="black"/>
                </a:solidFill>
                <a:latin typeface="Arial" charset="0"/>
              </a:rPr>
              <a:t>PM</a:t>
            </a:r>
            <a:endParaRPr lang="en-US" sz="2400">
              <a:solidFill>
                <a:prstClr val="black"/>
              </a:solidFill>
              <a:latin typeface="Times New Roman" pitchFamily="18" charset="0"/>
            </a:endParaRPr>
          </a:p>
        </p:txBody>
      </p:sp>
      <p:sp>
        <p:nvSpPr>
          <p:cNvPr id="65" name="AutoShape 65"/>
          <p:cNvSpPr>
            <a:spLocks noChangeArrowheads="1"/>
          </p:cNvSpPr>
          <p:nvPr/>
        </p:nvSpPr>
        <p:spPr bwMode="blackWhite">
          <a:xfrm flipV="1">
            <a:off x="5408746" y="1905000"/>
            <a:ext cx="3246438" cy="3163888"/>
          </a:xfrm>
          <a:prstGeom prst="triangle">
            <a:avLst>
              <a:gd name="adj" fmla="val 50000"/>
            </a:avLst>
          </a:prstGeom>
          <a:gradFill rotWithShape="1">
            <a:gsLst>
              <a:gs pos="0">
                <a:srgbClr val="FFFFCC">
                  <a:gamma/>
                  <a:shade val="46275"/>
                  <a:invGamma/>
                </a:srgbClr>
              </a:gs>
              <a:gs pos="100000">
                <a:srgbClr val="FFFFCC"/>
              </a:gs>
            </a:gsLst>
            <a:lin ang="5400000" scaled="1"/>
          </a:gradFill>
          <a:ln w="9525">
            <a:solidFill>
              <a:schemeClr val="tx1"/>
            </a:solidFill>
            <a:miter lim="800000"/>
            <a:headEnd/>
            <a:tailEnd/>
          </a:ln>
          <a:effectLst/>
        </p:spPr>
        <p:txBody>
          <a:bodyPr wrap="none" anchor="ctr"/>
          <a:lstStyle/>
          <a:p>
            <a:pPr fontAlgn="base">
              <a:spcBef>
                <a:spcPct val="0"/>
              </a:spcBef>
              <a:spcAft>
                <a:spcPct val="0"/>
              </a:spcAft>
            </a:pPr>
            <a:endParaRPr lang="en-US">
              <a:solidFill>
                <a:prstClr val="black"/>
              </a:solidFill>
              <a:latin typeface="Arial" charset="0"/>
            </a:endParaRPr>
          </a:p>
        </p:txBody>
      </p:sp>
      <p:sp>
        <p:nvSpPr>
          <p:cNvPr id="66" name="Oval 66"/>
          <p:cNvSpPr>
            <a:spLocks noChangeArrowheads="1"/>
          </p:cNvSpPr>
          <p:nvPr/>
        </p:nvSpPr>
        <p:spPr bwMode="blackWhite">
          <a:xfrm>
            <a:off x="5426209" y="1703388"/>
            <a:ext cx="3198812" cy="415925"/>
          </a:xfrm>
          <a:prstGeom prst="ellipse">
            <a:avLst/>
          </a:prstGeom>
          <a:gradFill rotWithShape="1">
            <a:gsLst>
              <a:gs pos="0">
                <a:srgbClr val="FFFF99"/>
              </a:gs>
              <a:gs pos="100000">
                <a:srgbClr val="FFFF99">
                  <a:gamma/>
                  <a:shade val="46275"/>
                  <a:invGamma/>
                </a:srgbClr>
              </a:gs>
            </a:gsLst>
            <a:path path="shape">
              <a:fillToRect l="50000" t="50000" r="50000" b="50000"/>
            </a:path>
          </a:gradFill>
          <a:ln w="9525">
            <a:solidFill>
              <a:schemeClr val="tx1"/>
            </a:solidFill>
            <a:round/>
            <a:headEnd/>
            <a:tailEnd/>
          </a:ln>
          <a:effectLst/>
        </p:spPr>
        <p:txBody>
          <a:bodyPr wrap="none" anchor="ctr"/>
          <a:lstStyle/>
          <a:p>
            <a:pPr algn="ctr" eaLnBrk="0" fontAlgn="base" hangingPunct="0">
              <a:spcBef>
                <a:spcPct val="0"/>
              </a:spcBef>
              <a:spcAft>
                <a:spcPct val="0"/>
              </a:spcAft>
            </a:pPr>
            <a:r>
              <a:rPr lang="en-US" sz="2400" b="1">
                <a:solidFill>
                  <a:srgbClr val="000099"/>
                </a:solidFill>
                <a:latin typeface="Arial" charset="0"/>
              </a:rPr>
              <a:t>VALUES</a:t>
            </a:r>
            <a:endParaRPr lang="en-US" sz="2400" b="1">
              <a:solidFill>
                <a:prstClr val="black"/>
              </a:solidFill>
              <a:latin typeface="Arial" charset="0"/>
            </a:endParaRPr>
          </a:p>
        </p:txBody>
      </p:sp>
      <p:sp>
        <p:nvSpPr>
          <p:cNvPr id="67" name="Text Box 67"/>
          <p:cNvSpPr txBox="1">
            <a:spLocks noChangeArrowheads="1"/>
          </p:cNvSpPr>
          <p:nvPr/>
        </p:nvSpPr>
        <p:spPr bwMode="auto">
          <a:xfrm>
            <a:off x="5195568" y="2120013"/>
            <a:ext cx="3645806" cy="923330"/>
          </a:xfrm>
          <a:prstGeom prst="rect">
            <a:avLst/>
          </a:prstGeom>
          <a:noFill/>
          <a:ln w="9525">
            <a:noFill/>
            <a:miter lim="800000"/>
            <a:headEnd/>
            <a:tailEnd/>
          </a:ln>
          <a:effectLst/>
        </p:spPr>
        <p:txBody>
          <a:bodyPr wrap="none">
            <a:spAutoFit/>
          </a:bodyPr>
          <a:lstStyle/>
          <a:p>
            <a:pPr algn="ctr" eaLnBrk="0" fontAlgn="base" hangingPunct="0">
              <a:lnSpc>
                <a:spcPct val="90000"/>
              </a:lnSpc>
              <a:spcBef>
                <a:spcPct val="0"/>
              </a:spcBef>
              <a:spcAft>
                <a:spcPct val="0"/>
              </a:spcAft>
            </a:pPr>
            <a:r>
              <a:rPr lang="en-US" sz="2000" b="1" dirty="0">
                <a:solidFill>
                  <a:prstClr val="black"/>
                </a:solidFill>
                <a:latin typeface="Arial" charset="0"/>
              </a:rPr>
              <a:t>Leadership Philosophy</a:t>
            </a:r>
          </a:p>
          <a:p>
            <a:pPr algn="ctr" eaLnBrk="0" fontAlgn="base" hangingPunct="0">
              <a:lnSpc>
                <a:spcPct val="90000"/>
              </a:lnSpc>
              <a:spcBef>
                <a:spcPct val="0"/>
              </a:spcBef>
              <a:spcAft>
                <a:spcPct val="0"/>
              </a:spcAft>
            </a:pPr>
            <a:r>
              <a:rPr lang="en-US" sz="2000" b="1" dirty="0">
                <a:solidFill>
                  <a:prstClr val="black"/>
                </a:solidFill>
                <a:latin typeface="Arial" charset="0"/>
              </a:rPr>
              <a:t>Individual Behavioral Values</a:t>
            </a:r>
          </a:p>
          <a:p>
            <a:pPr algn="ctr" eaLnBrk="0" fontAlgn="base" hangingPunct="0">
              <a:lnSpc>
                <a:spcPct val="90000"/>
              </a:lnSpc>
              <a:spcBef>
                <a:spcPct val="0"/>
              </a:spcBef>
              <a:spcAft>
                <a:spcPct val="0"/>
              </a:spcAft>
            </a:pPr>
            <a:r>
              <a:rPr lang="en-US" sz="2000" b="1" dirty="0">
                <a:solidFill>
                  <a:prstClr val="black"/>
                </a:solidFill>
                <a:latin typeface="Arial" charset="0"/>
              </a:rPr>
              <a:t>Operating System Values</a:t>
            </a:r>
          </a:p>
        </p:txBody>
      </p:sp>
      <p:sp>
        <p:nvSpPr>
          <p:cNvPr id="68" name="Text Box 68"/>
          <p:cNvSpPr txBox="1">
            <a:spLocks noChangeArrowheads="1"/>
          </p:cNvSpPr>
          <p:nvPr/>
        </p:nvSpPr>
        <p:spPr bwMode="auto">
          <a:xfrm>
            <a:off x="6312126" y="3142175"/>
            <a:ext cx="1425391" cy="369332"/>
          </a:xfrm>
          <a:prstGeom prst="rect">
            <a:avLst/>
          </a:prstGeom>
          <a:noFill/>
          <a:ln w="9525">
            <a:noFill/>
            <a:miter lim="800000"/>
            <a:headEnd/>
            <a:tailEnd/>
          </a:ln>
          <a:effectLst/>
        </p:spPr>
        <p:txBody>
          <a:bodyPr wrap="none">
            <a:spAutoFit/>
          </a:bodyPr>
          <a:lstStyle/>
          <a:p>
            <a:pPr algn="ctr" eaLnBrk="0" fontAlgn="base" hangingPunct="0">
              <a:lnSpc>
                <a:spcPct val="90000"/>
              </a:lnSpc>
              <a:spcBef>
                <a:spcPct val="0"/>
              </a:spcBef>
              <a:spcAft>
                <a:spcPct val="0"/>
              </a:spcAft>
            </a:pPr>
            <a:r>
              <a:rPr lang="en-US" sz="2000" b="1" dirty="0">
                <a:solidFill>
                  <a:prstClr val="black"/>
                </a:solidFill>
                <a:latin typeface="Arial" charset="0"/>
              </a:rPr>
              <a:t>Behaviors</a:t>
            </a:r>
          </a:p>
        </p:txBody>
      </p:sp>
      <p:sp>
        <p:nvSpPr>
          <p:cNvPr id="69" name="Rectangle 69"/>
          <p:cNvSpPr>
            <a:spLocks noChangeArrowheads="1"/>
          </p:cNvSpPr>
          <p:nvPr/>
        </p:nvSpPr>
        <p:spPr bwMode="blackWhite">
          <a:xfrm>
            <a:off x="6465196" y="3437450"/>
            <a:ext cx="533400" cy="609600"/>
          </a:xfrm>
          <a:prstGeom prst="rect">
            <a:avLst/>
          </a:prstGeom>
          <a:gradFill rotWithShape="1">
            <a:gsLst>
              <a:gs pos="0">
                <a:srgbClr val="FFFF99">
                  <a:gamma/>
                  <a:shade val="46275"/>
                  <a:invGamma/>
                </a:srgbClr>
              </a:gs>
              <a:gs pos="50000">
                <a:srgbClr val="FFFF99"/>
              </a:gs>
              <a:gs pos="100000">
                <a:srgbClr val="FFFF99">
                  <a:gamma/>
                  <a:shade val="46275"/>
                  <a:invGamma/>
                </a:srgbClr>
              </a:gs>
            </a:gsLst>
            <a:lin ang="0" scaled="1"/>
          </a:gradFill>
          <a:ln w="9525">
            <a:solidFill>
              <a:schemeClr val="tx1"/>
            </a:solidFill>
            <a:miter lim="800000"/>
            <a:headEnd/>
            <a:tailEnd/>
          </a:ln>
          <a:effectLst/>
        </p:spPr>
        <p:txBody>
          <a:bodyPr wrap="none" anchor="ctr"/>
          <a:lstStyle/>
          <a:p>
            <a:pPr algn="ctr" eaLnBrk="0" fontAlgn="base" hangingPunct="0">
              <a:lnSpc>
                <a:spcPct val="40000"/>
              </a:lnSpc>
              <a:spcBef>
                <a:spcPct val="0"/>
              </a:spcBef>
              <a:spcAft>
                <a:spcPct val="0"/>
              </a:spcAft>
            </a:pPr>
            <a:r>
              <a:rPr lang="en-US" dirty="0">
                <a:solidFill>
                  <a:prstClr val="black"/>
                </a:solidFill>
                <a:latin typeface="Arial" charset="0"/>
              </a:rPr>
              <a:t>+</a:t>
            </a:r>
          </a:p>
          <a:p>
            <a:pPr algn="ctr" eaLnBrk="0" fontAlgn="base" hangingPunct="0">
              <a:lnSpc>
                <a:spcPct val="40000"/>
              </a:lnSpc>
              <a:spcBef>
                <a:spcPct val="0"/>
              </a:spcBef>
              <a:spcAft>
                <a:spcPct val="0"/>
              </a:spcAft>
            </a:pPr>
            <a:r>
              <a:rPr lang="en-US" dirty="0">
                <a:solidFill>
                  <a:prstClr val="black"/>
                </a:solidFill>
                <a:latin typeface="Arial" charset="0"/>
              </a:rPr>
              <a:t>~~~</a:t>
            </a:r>
          </a:p>
          <a:p>
            <a:pPr algn="ctr" eaLnBrk="0" fontAlgn="base" hangingPunct="0">
              <a:lnSpc>
                <a:spcPct val="40000"/>
              </a:lnSpc>
              <a:spcBef>
                <a:spcPct val="0"/>
              </a:spcBef>
              <a:spcAft>
                <a:spcPct val="0"/>
              </a:spcAft>
            </a:pPr>
            <a:r>
              <a:rPr lang="en-US" dirty="0">
                <a:solidFill>
                  <a:prstClr val="black"/>
                </a:solidFill>
                <a:latin typeface="Arial" charset="0"/>
              </a:rPr>
              <a:t>~~~</a:t>
            </a:r>
          </a:p>
          <a:p>
            <a:pPr algn="ctr" eaLnBrk="0" fontAlgn="base" hangingPunct="0">
              <a:lnSpc>
                <a:spcPct val="40000"/>
              </a:lnSpc>
              <a:spcBef>
                <a:spcPct val="0"/>
              </a:spcBef>
              <a:spcAft>
                <a:spcPct val="0"/>
              </a:spcAft>
            </a:pPr>
            <a:r>
              <a:rPr lang="en-US" dirty="0">
                <a:solidFill>
                  <a:prstClr val="black"/>
                </a:solidFill>
                <a:latin typeface="Arial" charset="0"/>
              </a:rPr>
              <a:t>~~~</a:t>
            </a:r>
            <a:endParaRPr lang="en-US" sz="2400" i="1" dirty="0">
              <a:solidFill>
                <a:prstClr val="black"/>
              </a:solidFill>
              <a:latin typeface="Arial" charset="0"/>
            </a:endParaRPr>
          </a:p>
        </p:txBody>
      </p:sp>
      <p:sp>
        <p:nvSpPr>
          <p:cNvPr id="70" name="Rectangle 70"/>
          <p:cNvSpPr>
            <a:spLocks noChangeArrowheads="1"/>
          </p:cNvSpPr>
          <p:nvPr/>
        </p:nvSpPr>
        <p:spPr bwMode="blackWhite">
          <a:xfrm>
            <a:off x="7043046" y="3437450"/>
            <a:ext cx="533400" cy="609600"/>
          </a:xfrm>
          <a:prstGeom prst="rect">
            <a:avLst/>
          </a:prstGeom>
          <a:gradFill rotWithShape="1">
            <a:gsLst>
              <a:gs pos="0">
                <a:srgbClr val="FFFF99">
                  <a:gamma/>
                  <a:shade val="46275"/>
                  <a:invGamma/>
                </a:srgbClr>
              </a:gs>
              <a:gs pos="50000">
                <a:srgbClr val="FFFF99"/>
              </a:gs>
              <a:gs pos="100000">
                <a:srgbClr val="FFFF99">
                  <a:gamma/>
                  <a:shade val="46275"/>
                  <a:invGamma/>
                </a:srgbClr>
              </a:gs>
            </a:gsLst>
            <a:lin ang="0" scaled="1"/>
          </a:gradFill>
          <a:ln w="9525">
            <a:solidFill>
              <a:schemeClr val="tx1"/>
            </a:solidFill>
            <a:miter lim="800000"/>
            <a:headEnd/>
            <a:tailEnd/>
          </a:ln>
          <a:effectLst/>
        </p:spPr>
        <p:txBody>
          <a:bodyPr wrap="none" anchor="ctr"/>
          <a:lstStyle/>
          <a:p>
            <a:pPr algn="ctr" eaLnBrk="0" fontAlgn="base" hangingPunct="0">
              <a:lnSpc>
                <a:spcPct val="40000"/>
              </a:lnSpc>
              <a:spcBef>
                <a:spcPct val="0"/>
              </a:spcBef>
              <a:spcAft>
                <a:spcPct val="0"/>
              </a:spcAft>
            </a:pPr>
            <a:r>
              <a:rPr lang="en-US">
                <a:solidFill>
                  <a:prstClr val="black"/>
                </a:solidFill>
                <a:latin typeface="Arial" charset="0"/>
              </a:rPr>
              <a:t>-</a:t>
            </a:r>
          </a:p>
          <a:p>
            <a:pPr algn="ctr" eaLnBrk="0" fontAlgn="base" hangingPunct="0">
              <a:lnSpc>
                <a:spcPct val="40000"/>
              </a:lnSpc>
              <a:spcBef>
                <a:spcPct val="0"/>
              </a:spcBef>
              <a:spcAft>
                <a:spcPct val="0"/>
              </a:spcAft>
            </a:pPr>
            <a:r>
              <a:rPr lang="en-US">
                <a:solidFill>
                  <a:prstClr val="black"/>
                </a:solidFill>
                <a:latin typeface="Arial" charset="0"/>
              </a:rPr>
              <a:t>~~~</a:t>
            </a:r>
          </a:p>
          <a:p>
            <a:pPr algn="ctr" eaLnBrk="0" fontAlgn="base" hangingPunct="0">
              <a:lnSpc>
                <a:spcPct val="40000"/>
              </a:lnSpc>
              <a:spcBef>
                <a:spcPct val="0"/>
              </a:spcBef>
              <a:spcAft>
                <a:spcPct val="0"/>
              </a:spcAft>
            </a:pPr>
            <a:r>
              <a:rPr lang="en-US">
                <a:solidFill>
                  <a:prstClr val="black"/>
                </a:solidFill>
                <a:latin typeface="Arial" charset="0"/>
              </a:rPr>
              <a:t>~~~</a:t>
            </a:r>
          </a:p>
          <a:p>
            <a:pPr algn="ctr" eaLnBrk="0" fontAlgn="base" hangingPunct="0">
              <a:lnSpc>
                <a:spcPct val="40000"/>
              </a:lnSpc>
              <a:spcBef>
                <a:spcPct val="0"/>
              </a:spcBef>
              <a:spcAft>
                <a:spcPct val="0"/>
              </a:spcAft>
            </a:pPr>
            <a:r>
              <a:rPr lang="en-US">
                <a:solidFill>
                  <a:prstClr val="black"/>
                </a:solidFill>
                <a:latin typeface="Arial" charset="0"/>
              </a:rPr>
              <a:t>~~~</a:t>
            </a:r>
            <a:endParaRPr lang="en-US" sz="2400" i="1">
              <a:solidFill>
                <a:prstClr val="black"/>
              </a:solidFill>
              <a:latin typeface="Arial" charset="0"/>
            </a:endParaRPr>
          </a:p>
        </p:txBody>
      </p:sp>
      <p:sp>
        <p:nvSpPr>
          <p:cNvPr id="71" name="Text Box 71"/>
          <p:cNvSpPr txBox="1">
            <a:spLocks noChangeArrowheads="1"/>
          </p:cNvSpPr>
          <p:nvPr/>
        </p:nvSpPr>
        <p:spPr bwMode="auto">
          <a:xfrm>
            <a:off x="5349422" y="4265170"/>
            <a:ext cx="3371436" cy="840230"/>
          </a:xfrm>
          <a:prstGeom prst="rect">
            <a:avLst/>
          </a:prstGeom>
          <a:noFill/>
          <a:ln w="9525">
            <a:noFill/>
            <a:miter lim="800000"/>
            <a:headEnd/>
            <a:tailEnd/>
          </a:ln>
          <a:effectLst/>
        </p:spPr>
        <p:txBody>
          <a:bodyPr wrap="none">
            <a:spAutoFit/>
          </a:bodyPr>
          <a:lstStyle/>
          <a:p>
            <a:pPr algn="ctr" eaLnBrk="0" fontAlgn="base" hangingPunct="0">
              <a:lnSpc>
                <a:spcPct val="90000"/>
              </a:lnSpc>
              <a:spcBef>
                <a:spcPct val="0"/>
              </a:spcBef>
              <a:spcAft>
                <a:spcPct val="0"/>
              </a:spcAft>
            </a:pPr>
            <a:r>
              <a:rPr lang="en-US" sz="2000" b="1" dirty="0">
                <a:solidFill>
                  <a:prstClr val="black"/>
                </a:solidFill>
                <a:latin typeface="Arial" charset="0"/>
              </a:rPr>
              <a:t>Feedback/Coaching (360º)</a:t>
            </a:r>
          </a:p>
          <a:p>
            <a:pPr algn="ctr" eaLnBrk="0" fontAlgn="base" hangingPunct="0">
              <a:lnSpc>
                <a:spcPct val="90000"/>
              </a:lnSpc>
              <a:spcBef>
                <a:spcPct val="0"/>
              </a:spcBef>
              <a:spcAft>
                <a:spcPct val="0"/>
              </a:spcAft>
            </a:pPr>
            <a:r>
              <a:rPr lang="en-US" sz="2000" b="1" dirty="0">
                <a:solidFill>
                  <a:prstClr val="black"/>
                </a:solidFill>
                <a:latin typeface="Arial" charset="0"/>
              </a:rPr>
              <a:t>Resolution Process</a:t>
            </a:r>
          </a:p>
          <a:p>
            <a:pPr algn="ctr" eaLnBrk="0" fontAlgn="base" hangingPunct="0">
              <a:lnSpc>
                <a:spcPct val="90000"/>
              </a:lnSpc>
              <a:spcBef>
                <a:spcPct val="0"/>
              </a:spcBef>
              <a:spcAft>
                <a:spcPct val="0"/>
              </a:spcAft>
            </a:pPr>
            <a:r>
              <a:rPr lang="en-US" sz="1400" b="1" i="1" dirty="0">
                <a:solidFill>
                  <a:prstClr val="black"/>
                </a:solidFill>
                <a:latin typeface="Arial" charset="0"/>
              </a:rPr>
              <a:t>(Discipline System)</a:t>
            </a:r>
          </a:p>
        </p:txBody>
      </p:sp>
      <p:sp>
        <p:nvSpPr>
          <p:cNvPr id="73" name="AutoShape 73"/>
          <p:cNvSpPr>
            <a:spLocks noChangeArrowheads="1"/>
          </p:cNvSpPr>
          <p:nvPr/>
        </p:nvSpPr>
        <p:spPr bwMode="auto">
          <a:xfrm>
            <a:off x="2096173" y="5743575"/>
            <a:ext cx="544513" cy="206375"/>
          </a:xfrm>
          <a:prstGeom prst="downArrow">
            <a:avLst>
              <a:gd name="adj1" fmla="val 50000"/>
              <a:gd name="adj2" fmla="val 50005"/>
            </a:avLst>
          </a:prstGeom>
          <a:gradFill rotWithShape="0">
            <a:gsLst>
              <a:gs pos="0">
                <a:srgbClr val="618FFD">
                  <a:gamma/>
                  <a:shade val="29804"/>
                  <a:invGamma/>
                </a:srgbClr>
              </a:gs>
              <a:gs pos="100000">
                <a:srgbClr val="618FFD"/>
              </a:gs>
            </a:gsLst>
            <a:lin ang="5400000" scaled="1"/>
          </a:gradFill>
          <a:ln w="12700">
            <a:solidFill>
              <a:schemeClr val="tx1"/>
            </a:solidFill>
            <a:miter lim="800000"/>
            <a:headEnd/>
            <a:tailEnd/>
          </a:ln>
          <a:effectLst/>
        </p:spPr>
        <p:txBody>
          <a:bodyPr wrap="none" anchor="ctr"/>
          <a:lstStyle/>
          <a:p>
            <a:pPr fontAlgn="base">
              <a:spcBef>
                <a:spcPct val="0"/>
              </a:spcBef>
              <a:spcAft>
                <a:spcPct val="0"/>
              </a:spcAft>
            </a:pPr>
            <a:endParaRPr lang="en-US">
              <a:solidFill>
                <a:prstClr val="black"/>
              </a:solidFill>
              <a:latin typeface="Arial" charset="0"/>
            </a:endParaRPr>
          </a:p>
        </p:txBody>
      </p:sp>
      <p:sp>
        <p:nvSpPr>
          <p:cNvPr id="74" name="Rectangle 74"/>
          <p:cNvSpPr>
            <a:spLocks noChangeArrowheads="1"/>
          </p:cNvSpPr>
          <p:nvPr/>
        </p:nvSpPr>
        <p:spPr bwMode="auto">
          <a:xfrm>
            <a:off x="866775" y="5867400"/>
            <a:ext cx="2989263" cy="457200"/>
          </a:xfrm>
          <a:prstGeom prst="rect">
            <a:avLst/>
          </a:prstGeom>
          <a:noFill/>
          <a:ln w="9525">
            <a:noFill/>
            <a:miter lim="800000"/>
            <a:headEnd/>
            <a:tailEnd/>
          </a:ln>
          <a:effectLst/>
        </p:spPr>
        <p:txBody>
          <a:bodyPr lIns="92075" tIns="46038" rIns="92075" bIns="46038">
            <a:spAutoFit/>
          </a:bodyPr>
          <a:lstStyle/>
          <a:p>
            <a:pPr algn="ctr" eaLnBrk="0" fontAlgn="base" hangingPunct="0">
              <a:spcBef>
                <a:spcPct val="0"/>
              </a:spcBef>
              <a:spcAft>
                <a:spcPct val="0"/>
              </a:spcAft>
            </a:pPr>
            <a:r>
              <a:rPr lang="en-US" sz="2400" b="1" dirty="0">
                <a:solidFill>
                  <a:srgbClr val="000099"/>
                </a:solidFill>
                <a:latin typeface="Times New Roman" pitchFamily="18" charset="0"/>
              </a:rPr>
              <a:t>PERFORMANCE</a:t>
            </a:r>
          </a:p>
        </p:txBody>
      </p:sp>
      <p:sp>
        <p:nvSpPr>
          <p:cNvPr id="75" name="AutoShape 75"/>
          <p:cNvSpPr>
            <a:spLocks noChangeArrowheads="1"/>
          </p:cNvSpPr>
          <p:nvPr/>
        </p:nvSpPr>
        <p:spPr bwMode="auto">
          <a:xfrm rot="4697174">
            <a:off x="5103575" y="4860160"/>
            <a:ext cx="244056" cy="2062612"/>
          </a:xfrm>
          <a:prstGeom prst="downArrow">
            <a:avLst>
              <a:gd name="adj1" fmla="val 50000"/>
              <a:gd name="adj2" fmla="val 219623"/>
            </a:avLst>
          </a:prstGeom>
          <a:gradFill rotWithShape="0">
            <a:gsLst>
              <a:gs pos="0">
                <a:srgbClr val="618FFD">
                  <a:gamma/>
                  <a:shade val="29804"/>
                  <a:invGamma/>
                </a:srgbClr>
              </a:gs>
              <a:gs pos="100000">
                <a:srgbClr val="618FFD"/>
              </a:gs>
            </a:gsLst>
            <a:lin ang="5400000" scaled="1"/>
          </a:gradFill>
          <a:ln w="12700">
            <a:solidFill>
              <a:schemeClr val="tx1"/>
            </a:solidFill>
            <a:miter lim="800000"/>
            <a:headEnd/>
            <a:tailEnd/>
          </a:ln>
          <a:effectLst/>
        </p:spPr>
        <p:txBody>
          <a:bodyPr wrap="none" anchor="ctr"/>
          <a:lstStyle/>
          <a:p>
            <a:pPr fontAlgn="base">
              <a:spcBef>
                <a:spcPct val="0"/>
              </a:spcBef>
              <a:spcAft>
                <a:spcPct val="0"/>
              </a:spcAft>
            </a:pPr>
            <a:endParaRPr lang="en-US">
              <a:solidFill>
                <a:prstClr val="black"/>
              </a:solidFill>
              <a:latin typeface="Arial" charset="0"/>
            </a:endParaRPr>
          </a:p>
        </p:txBody>
      </p:sp>
      <p:sp>
        <p:nvSpPr>
          <p:cNvPr id="76" name="AutoShape 76"/>
          <p:cNvSpPr>
            <a:spLocks noChangeArrowheads="1"/>
          </p:cNvSpPr>
          <p:nvPr/>
        </p:nvSpPr>
        <p:spPr bwMode="auto">
          <a:xfrm rot="5393967">
            <a:off x="4630582" y="2600328"/>
            <a:ext cx="179381" cy="1227138"/>
          </a:xfrm>
          <a:prstGeom prst="downArrow">
            <a:avLst>
              <a:gd name="adj1" fmla="val 50000"/>
              <a:gd name="adj2" fmla="val 219623"/>
            </a:avLst>
          </a:prstGeom>
          <a:gradFill rotWithShape="0">
            <a:gsLst>
              <a:gs pos="0">
                <a:srgbClr val="618FFD">
                  <a:gamma/>
                  <a:shade val="29804"/>
                  <a:invGamma/>
                </a:srgbClr>
              </a:gs>
              <a:gs pos="100000">
                <a:srgbClr val="618FFD"/>
              </a:gs>
            </a:gsLst>
            <a:lin ang="5400000" scaled="1"/>
          </a:gradFill>
          <a:ln w="12700">
            <a:solidFill>
              <a:schemeClr val="tx1"/>
            </a:solidFill>
            <a:miter lim="800000"/>
            <a:headEnd/>
            <a:tailEnd/>
          </a:ln>
          <a:effectLst/>
        </p:spPr>
        <p:txBody>
          <a:bodyPr wrap="none" anchor="ctr"/>
          <a:lstStyle/>
          <a:p>
            <a:pPr fontAlgn="base">
              <a:spcBef>
                <a:spcPct val="0"/>
              </a:spcBef>
              <a:spcAft>
                <a:spcPct val="0"/>
              </a:spcAft>
            </a:pPr>
            <a:endParaRPr lang="en-US">
              <a:solidFill>
                <a:prstClr val="black"/>
              </a:solidFill>
              <a:latin typeface="Arial" charset="0"/>
            </a:endParaRPr>
          </a:p>
        </p:txBody>
      </p:sp>
      <p:sp>
        <p:nvSpPr>
          <p:cNvPr id="77" name="AutoShape 77"/>
          <p:cNvSpPr>
            <a:spLocks noChangeArrowheads="1"/>
          </p:cNvSpPr>
          <p:nvPr/>
        </p:nvSpPr>
        <p:spPr bwMode="auto">
          <a:xfrm>
            <a:off x="6775584" y="5203825"/>
            <a:ext cx="544512" cy="206375"/>
          </a:xfrm>
          <a:prstGeom prst="downArrow">
            <a:avLst>
              <a:gd name="adj1" fmla="val 50000"/>
              <a:gd name="adj2" fmla="val 50005"/>
            </a:avLst>
          </a:prstGeom>
          <a:gradFill rotWithShape="0">
            <a:gsLst>
              <a:gs pos="0">
                <a:srgbClr val="618FFD">
                  <a:gamma/>
                  <a:shade val="29804"/>
                  <a:invGamma/>
                </a:srgbClr>
              </a:gs>
              <a:gs pos="100000">
                <a:srgbClr val="618FFD"/>
              </a:gs>
            </a:gsLst>
            <a:lin ang="5400000" scaled="1"/>
          </a:gradFill>
          <a:ln w="12700">
            <a:solidFill>
              <a:schemeClr val="tx1"/>
            </a:solidFill>
            <a:miter lim="800000"/>
            <a:headEnd/>
            <a:tailEnd/>
          </a:ln>
          <a:effectLst/>
        </p:spPr>
        <p:txBody>
          <a:bodyPr wrap="none" anchor="ctr"/>
          <a:lstStyle/>
          <a:p>
            <a:pPr fontAlgn="base">
              <a:spcBef>
                <a:spcPct val="0"/>
              </a:spcBef>
              <a:spcAft>
                <a:spcPct val="0"/>
              </a:spcAft>
            </a:pPr>
            <a:endParaRPr lang="en-US">
              <a:solidFill>
                <a:prstClr val="black"/>
              </a:solidFill>
              <a:latin typeface="Arial" charset="0"/>
            </a:endParaRPr>
          </a:p>
        </p:txBody>
      </p:sp>
      <p:sp>
        <p:nvSpPr>
          <p:cNvPr id="78" name="Rectangle 78"/>
          <p:cNvSpPr>
            <a:spLocks noChangeArrowheads="1"/>
          </p:cNvSpPr>
          <p:nvPr/>
        </p:nvSpPr>
        <p:spPr bwMode="auto">
          <a:xfrm>
            <a:off x="6488905" y="5345488"/>
            <a:ext cx="1664495" cy="831639"/>
          </a:xfrm>
          <a:prstGeom prst="rect">
            <a:avLst/>
          </a:prstGeom>
          <a:noFill/>
          <a:ln w="9525">
            <a:noFill/>
            <a:miter lim="800000"/>
            <a:headEnd/>
            <a:tailEnd/>
          </a:ln>
          <a:effectLst/>
        </p:spPr>
        <p:txBody>
          <a:bodyPr wrap="none" lIns="92075" tIns="46038" rIns="92075" bIns="46038">
            <a:spAutoFit/>
          </a:bodyPr>
          <a:lstStyle/>
          <a:p>
            <a:pPr algn="ctr" eaLnBrk="0" fontAlgn="base" hangingPunct="0">
              <a:spcBef>
                <a:spcPct val="0"/>
              </a:spcBef>
              <a:spcAft>
                <a:spcPct val="0"/>
              </a:spcAft>
            </a:pPr>
            <a:r>
              <a:rPr lang="en-US" sz="2400" b="1" dirty="0">
                <a:solidFill>
                  <a:srgbClr val="000099"/>
                </a:solidFill>
                <a:latin typeface="Times New Roman" pitchFamily="18" charset="0"/>
              </a:rPr>
              <a:t>WORK </a:t>
            </a:r>
            <a:endParaRPr lang="en-US" sz="2400" b="1" dirty="0" smtClean="0">
              <a:solidFill>
                <a:srgbClr val="000099"/>
              </a:solidFill>
              <a:latin typeface="Times New Roman" pitchFamily="18" charset="0"/>
            </a:endParaRPr>
          </a:p>
          <a:p>
            <a:pPr algn="ctr" eaLnBrk="0" fontAlgn="base" hangingPunct="0">
              <a:spcBef>
                <a:spcPct val="0"/>
              </a:spcBef>
              <a:spcAft>
                <a:spcPct val="0"/>
              </a:spcAft>
            </a:pPr>
            <a:r>
              <a:rPr lang="en-US" sz="2400" b="1" dirty="0" smtClean="0">
                <a:solidFill>
                  <a:srgbClr val="000099"/>
                </a:solidFill>
                <a:latin typeface="Times New Roman" pitchFamily="18" charset="0"/>
              </a:rPr>
              <a:t>CULTURE</a:t>
            </a:r>
            <a:endParaRPr lang="en-US" sz="2800" b="1" dirty="0">
              <a:solidFill>
                <a:srgbClr val="EEECE1"/>
              </a:solidFill>
              <a:effectLst>
                <a:outerShdw blurRad="38100" dist="38100" dir="2700000" algn="tl">
                  <a:srgbClr val="C0C0C0"/>
                </a:outerShdw>
              </a:effectLst>
              <a:latin typeface="Times New Roman" pitchFamily="18" charset="0"/>
            </a:endParaRPr>
          </a:p>
        </p:txBody>
      </p:sp>
      <p:sp>
        <p:nvSpPr>
          <p:cNvPr id="79" name="Text Box 79"/>
          <p:cNvSpPr txBox="1">
            <a:spLocks noChangeArrowheads="1"/>
          </p:cNvSpPr>
          <p:nvPr/>
        </p:nvSpPr>
        <p:spPr bwMode="auto">
          <a:xfrm>
            <a:off x="6172200" y="6303900"/>
            <a:ext cx="2362200" cy="307777"/>
          </a:xfrm>
          <a:prstGeom prst="rect">
            <a:avLst/>
          </a:prstGeom>
          <a:noFill/>
          <a:ln w="12700">
            <a:noFill/>
            <a:miter lim="800000"/>
            <a:headEnd type="none" w="sm" len="sm"/>
            <a:tailEnd type="none" w="sm" len="sm"/>
          </a:ln>
          <a:effectLst/>
        </p:spPr>
        <p:txBody>
          <a:bodyPr>
            <a:spAutoFit/>
          </a:bodyPr>
          <a:lstStyle/>
          <a:p>
            <a:pPr eaLnBrk="0" fontAlgn="base" hangingPunct="0">
              <a:spcBef>
                <a:spcPct val="50000"/>
              </a:spcBef>
              <a:spcAft>
                <a:spcPct val="0"/>
              </a:spcAft>
            </a:pPr>
            <a:r>
              <a:rPr lang="en-US" sz="1400" b="1" dirty="0">
                <a:solidFill>
                  <a:prstClr val="black"/>
                </a:solidFill>
                <a:latin typeface="Arial" charset="0"/>
              </a:rPr>
              <a:t>=  Performance Measures</a:t>
            </a:r>
            <a:endParaRPr lang="en-US" sz="1400" b="1" dirty="0">
              <a:solidFill>
                <a:prstClr val="black"/>
              </a:solidFill>
              <a:latin typeface="Times New Roman" pitchFamily="18" charset="0"/>
            </a:endParaRPr>
          </a:p>
        </p:txBody>
      </p:sp>
      <p:sp>
        <p:nvSpPr>
          <p:cNvPr id="80" name="Oval 80"/>
          <p:cNvSpPr>
            <a:spLocks noChangeArrowheads="1"/>
          </p:cNvSpPr>
          <p:nvPr/>
        </p:nvSpPr>
        <p:spPr bwMode="blackWhite">
          <a:xfrm>
            <a:off x="5638800" y="6248400"/>
            <a:ext cx="533400" cy="381000"/>
          </a:xfrm>
          <a:prstGeom prst="ellipse">
            <a:avLst/>
          </a:prstGeom>
          <a:gradFill rotWithShape="1">
            <a:gsLst>
              <a:gs pos="0">
                <a:srgbClr val="FFFFCC"/>
              </a:gs>
              <a:gs pos="100000">
                <a:srgbClr val="FFFFCC">
                  <a:gamma/>
                  <a:shade val="46275"/>
                  <a:invGamma/>
                </a:srgbClr>
              </a:gs>
            </a:gsLst>
            <a:path path="shape">
              <a:fillToRect l="50000" t="50000" r="50000" b="50000"/>
            </a:path>
          </a:gradFill>
          <a:ln w="9525">
            <a:solidFill>
              <a:schemeClr val="tx1"/>
            </a:solidFill>
            <a:round/>
            <a:headEnd/>
            <a:tailEnd/>
          </a:ln>
          <a:effectLst/>
        </p:spPr>
        <p:txBody>
          <a:bodyPr wrap="none" anchor="ctr"/>
          <a:lstStyle/>
          <a:p>
            <a:pPr algn="ctr" eaLnBrk="0" fontAlgn="base" hangingPunct="0">
              <a:spcBef>
                <a:spcPct val="0"/>
              </a:spcBef>
              <a:spcAft>
                <a:spcPct val="0"/>
              </a:spcAft>
            </a:pPr>
            <a:r>
              <a:rPr lang="en-US" dirty="0">
                <a:solidFill>
                  <a:prstClr val="black"/>
                </a:solidFill>
                <a:latin typeface="Arial" charset="0"/>
              </a:rPr>
              <a:t>PM</a:t>
            </a:r>
            <a:endParaRPr lang="en-US" dirty="0">
              <a:solidFill>
                <a:prstClr val="black"/>
              </a:solidFill>
              <a:latin typeface="Times New Roman" pitchFamily="18" charset="0"/>
            </a:endParaRPr>
          </a:p>
        </p:txBody>
      </p:sp>
      <p:sp>
        <p:nvSpPr>
          <p:cNvPr id="81" name="Text Box 82"/>
          <p:cNvSpPr txBox="1">
            <a:spLocks noChangeArrowheads="1"/>
          </p:cNvSpPr>
          <p:nvPr/>
        </p:nvSpPr>
        <p:spPr bwMode="auto">
          <a:xfrm>
            <a:off x="1116834" y="1981200"/>
            <a:ext cx="2505814" cy="40011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pPr>
            <a:r>
              <a:rPr lang="en-US" sz="2000" b="1" dirty="0">
                <a:solidFill>
                  <a:prstClr val="black"/>
                </a:solidFill>
                <a:latin typeface="Arial" charset="0"/>
              </a:rPr>
              <a:t>Strategic Thinking:</a:t>
            </a:r>
            <a:endParaRPr lang="en-US" sz="2400" b="1" dirty="0">
              <a:solidFill>
                <a:prstClr val="black"/>
              </a:solidFill>
              <a:latin typeface="Times New Roman" pitchFamily="18" charset="0"/>
            </a:endParaRPr>
          </a:p>
        </p:txBody>
      </p:sp>
      <p:sp>
        <p:nvSpPr>
          <p:cNvPr id="82" name="Text Box 84"/>
          <p:cNvSpPr txBox="1">
            <a:spLocks noChangeArrowheads="1"/>
          </p:cNvSpPr>
          <p:nvPr/>
        </p:nvSpPr>
        <p:spPr bwMode="auto">
          <a:xfrm>
            <a:off x="1296073" y="2302600"/>
            <a:ext cx="2281715" cy="718658"/>
          </a:xfrm>
          <a:prstGeom prst="rect">
            <a:avLst/>
          </a:prstGeom>
          <a:noFill/>
          <a:ln w="9525">
            <a:noFill/>
            <a:miter lim="800000"/>
            <a:headEnd/>
            <a:tailEnd/>
          </a:ln>
          <a:effectLst/>
        </p:spPr>
        <p:txBody>
          <a:bodyPr wrap="none">
            <a:spAutoFit/>
          </a:bodyPr>
          <a:lstStyle/>
          <a:p>
            <a:pPr marL="119063" indent="-119063" eaLnBrk="0" fontAlgn="base" hangingPunct="0">
              <a:lnSpc>
                <a:spcPct val="110000"/>
              </a:lnSpc>
              <a:spcBef>
                <a:spcPct val="0"/>
              </a:spcBef>
              <a:spcAft>
                <a:spcPct val="0"/>
              </a:spcAft>
              <a:buFontTx/>
              <a:buChar char="•"/>
            </a:pPr>
            <a:r>
              <a:rPr lang="en-US" sz="1400" b="1" dirty="0">
                <a:solidFill>
                  <a:prstClr val="black"/>
                </a:solidFill>
                <a:latin typeface="Arial" charset="0"/>
              </a:rPr>
              <a:t>Mission/Niche</a:t>
            </a:r>
          </a:p>
          <a:p>
            <a:pPr marL="119063" indent="-119063" eaLnBrk="0" fontAlgn="base" hangingPunct="0">
              <a:lnSpc>
                <a:spcPct val="110000"/>
              </a:lnSpc>
              <a:spcBef>
                <a:spcPct val="0"/>
              </a:spcBef>
              <a:spcAft>
                <a:spcPct val="0"/>
              </a:spcAft>
              <a:buFontTx/>
              <a:buChar char="•"/>
            </a:pPr>
            <a:r>
              <a:rPr lang="en-US" sz="1400" b="1" dirty="0">
                <a:solidFill>
                  <a:prstClr val="black"/>
                </a:solidFill>
                <a:latin typeface="Arial" charset="0"/>
              </a:rPr>
              <a:t>Theory of the Business</a:t>
            </a:r>
          </a:p>
          <a:p>
            <a:pPr eaLnBrk="0" fontAlgn="base" hangingPunct="0">
              <a:lnSpc>
                <a:spcPct val="110000"/>
              </a:lnSpc>
              <a:spcBef>
                <a:spcPct val="0"/>
              </a:spcBef>
              <a:spcAft>
                <a:spcPct val="0"/>
              </a:spcAft>
            </a:pPr>
            <a:r>
              <a:rPr lang="en-US" sz="900" b="1" dirty="0">
                <a:solidFill>
                  <a:prstClr val="black"/>
                </a:solidFill>
                <a:latin typeface="Arial" charset="0"/>
              </a:rPr>
              <a:t>      (strategy/structures/systems)</a:t>
            </a:r>
            <a:endParaRPr lang="en-US" sz="900" dirty="0">
              <a:solidFill>
                <a:prstClr val="black"/>
              </a:solidFill>
              <a:latin typeface="Times New Roman" pitchFamily="18" charset="0"/>
            </a:endParaRPr>
          </a:p>
        </p:txBody>
      </p:sp>
      <p:sp>
        <p:nvSpPr>
          <p:cNvPr id="87" name="Text Box 89"/>
          <p:cNvSpPr txBox="1">
            <a:spLocks noChangeArrowheads="1"/>
          </p:cNvSpPr>
          <p:nvPr/>
        </p:nvSpPr>
        <p:spPr bwMode="auto">
          <a:xfrm>
            <a:off x="1143673" y="3314238"/>
            <a:ext cx="2435226" cy="40005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pPr>
            <a:r>
              <a:rPr lang="en-US" sz="2000" b="1" dirty="0">
                <a:solidFill>
                  <a:prstClr val="black"/>
                </a:solidFill>
                <a:latin typeface="Arial" charset="0"/>
              </a:rPr>
              <a:t>Strategic Planning</a:t>
            </a:r>
            <a:endParaRPr lang="en-US" sz="2400" b="1" dirty="0">
              <a:solidFill>
                <a:prstClr val="black"/>
              </a:solidFill>
              <a:latin typeface="Times New Roman" pitchFamily="18" charset="0"/>
            </a:endParaRPr>
          </a:p>
        </p:txBody>
      </p:sp>
      <p:sp>
        <p:nvSpPr>
          <p:cNvPr id="88" name="Text Box 90"/>
          <p:cNvSpPr txBox="1">
            <a:spLocks noChangeArrowheads="1"/>
          </p:cNvSpPr>
          <p:nvPr/>
        </p:nvSpPr>
        <p:spPr bwMode="auto">
          <a:xfrm>
            <a:off x="1296073" y="3634942"/>
            <a:ext cx="1814513" cy="435841"/>
          </a:xfrm>
          <a:prstGeom prst="rect">
            <a:avLst/>
          </a:prstGeom>
          <a:noFill/>
          <a:ln w="9525">
            <a:noFill/>
            <a:miter lim="800000"/>
            <a:headEnd/>
            <a:tailEnd/>
          </a:ln>
          <a:effectLst/>
        </p:spPr>
        <p:txBody>
          <a:bodyPr wrap="none">
            <a:spAutoFit/>
          </a:bodyPr>
          <a:lstStyle/>
          <a:p>
            <a:pPr marL="119063" indent="-119063" eaLnBrk="0" fontAlgn="base" hangingPunct="0">
              <a:lnSpc>
                <a:spcPct val="90000"/>
              </a:lnSpc>
              <a:spcBef>
                <a:spcPct val="0"/>
              </a:spcBef>
              <a:spcAft>
                <a:spcPct val="0"/>
              </a:spcAft>
              <a:buFontTx/>
              <a:buChar char="•"/>
            </a:pPr>
            <a:r>
              <a:rPr lang="en-US" sz="1400" b="1" dirty="0">
                <a:solidFill>
                  <a:prstClr val="black"/>
                </a:solidFill>
                <a:latin typeface="Arial" charset="0"/>
              </a:rPr>
              <a:t>Set Direction</a:t>
            </a:r>
          </a:p>
          <a:p>
            <a:pPr marL="119063" indent="-119063" eaLnBrk="0" fontAlgn="base" hangingPunct="0">
              <a:lnSpc>
                <a:spcPct val="90000"/>
              </a:lnSpc>
              <a:spcBef>
                <a:spcPct val="0"/>
              </a:spcBef>
              <a:spcAft>
                <a:spcPct val="0"/>
              </a:spcAft>
              <a:buFontTx/>
              <a:buChar char="•"/>
            </a:pPr>
            <a:r>
              <a:rPr lang="en-US" sz="1400" b="1" dirty="0">
                <a:solidFill>
                  <a:prstClr val="black"/>
                </a:solidFill>
                <a:latin typeface="Arial" charset="0"/>
              </a:rPr>
              <a:t>Capacity Building</a:t>
            </a:r>
            <a:endParaRPr lang="en-US" sz="2400" dirty="0">
              <a:solidFill>
                <a:prstClr val="black"/>
              </a:solidFill>
              <a:latin typeface="Times New Roman" pitchFamily="18" charset="0"/>
            </a:endParaRPr>
          </a:p>
        </p:txBody>
      </p:sp>
      <p:sp>
        <p:nvSpPr>
          <p:cNvPr id="90" name="Text Box 93"/>
          <p:cNvSpPr txBox="1">
            <a:spLocks noChangeArrowheads="1"/>
          </p:cNvSpPr>
          <p:nvPr/>
        </p:nvSpPr>
        <p:spPr bwMode="auto">
          <a:xfrm>
            <a:off x="838873" y="4495800"/>
            <a:ext cx="3225798" cy="40005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pPr>
            <a:r>
              <a:rPr lang="en-US" sz="2000" b="1" dirty="0">
                <a:solidFill>
                  <a:prstClr val="black"/>
                </a:solidFill>
                <a:latin typeface="Arial" charset="0"/>
              </a:rPr>
              <a:t>Tactical Operational Plan</a:t>
            </a:r>
            <a:endParaRPr lang="en-US" sz="2400" b="1" dirty="0">
              <a:solidFill>
                <a:prstClr val="black"/>
              </a:solidFill>
              <a:latin typeface="Times New Roman" pitchFamily="18" charset="0"/>
            </a:endParaRPr>
          </a:p>
        </p:txBody>
      </p:sp>
      <p:sp>
        <p:nvSpPr>
          <p:cNvPr id="91" name="Text Box 94"/>
          <p:cNvSpPr txBox="1">
            <a:spLocks noChangeArrowheads="1"/>
          </p:cNvSpPr>
          <p:nvPr/>
        </p:nvSpPr>
        <p:spPr bwMode="auto">
          <a:xfrm>
            <a:off x="1324648" y="4852587"/>
            <a:ext cx="2898773" cy="479425"/>
          </a:xfrm>
          <a:prstGeom prst="rect">
            <a:avLst/>
          </a:prstGeom>
          <a:noFill/>
          <a:ln w="9525">
            <a:noFill/>
            <a:miter lim="800000"/>
            <a:headEnd/>
            <a:tailEnd/>
          </a:ln>
          <a:effectLst/>
        </p:spPr>
        <p:txBody>
          <a:bodyPr wrap="none">
            <a:spAutoFit/>
          </a:bodyPr>
          <a:lstStyle/>
          <a:p>
            <a:pPr marL="119063" indent="-119063" eaLnBrk="0" fontAlgn="base" hangingPunct="0">
              <a:lnSpc>
                <a:spcPct val="90000"/>
              </a:lnSpc>
              <a:spcBef>
                <a:spcPct val="0"/>
              </a:spcBef>
              <a:spcAft>
                <a:spcPct val="0"/>
              </a:spcAft>
              <a:buFontTx/>
              <a:buChar char="•"/>
            </a:pPr>
            <a:r>
              <a:rPr lang="en-US" sz="1400" b="1" dirty="0" smtClean="0">
                <a:solidFill>
                  <a:prstClr val="black"/>
                </a:solidFill>
                <a:latin typeface="Arial" charset="0"/>
              </a:rPr>
              <a:t>Tactical Goals and Action Plan</a:t>
            </a:r>
            <a:endParaRPr lang="en-US" sz="1400" b="1" dirty="0">
              <a:solidFill>
                <a:prstClr val="black"/>
              </a:solidFill>
              <a:latin typeface="Arial" charset="0"/>
            </a:endParaRPr>
          </a:p>
          <a:p>
            <a:pPr marL="119063" indent="-119063" eaLnBrk="0" fontAlgn="base" hangingPunct="0">
              <a:lnSpc>
                <a:spcPct val="90000"/>
              </a:lnSpc>
              <a:spcBef>
                <a:spcPct val="0"/>
              </a:spcBef>
              <a:spcAft>
                <a:spcPct val="0"/>
              </a:spcAft>
              <a:buFontTx/>
              <a:buChar char="•"/>
            </a:pPr>
            <a:r>
              <a:rPr lang="en-US" sz="1400" b="1" dirty="0">
                <a:solidFill>
                  <a:prstClr val="black"/>
                </a:solidFill>
                <a:latin typeface="Arial" charset="0"/>
              </a:rPr>
              <a:t>Resources Plan</a:t>
            </a:r>
            <a:endParaRPr lang="en-US" sz="2400" dirty="0">
              <a:solidFill>
                <a:prstClr val="black"/>
              </a:solidFill>
              <a:latin typeface="Times New Roman" pitchFamily="18" charset="0"/>
            </a:endParaRPr>
          </a:p>
        </p:txBody>
      </p:sp>
      <p:sp>
        <p:nvSpPr>
          <p:cNvPr id="92" name="Text Box 95"/>
          <p:cNvSpPr txBox="1">
            <a:spLocks noChangeArrowheads="1"/>
          </p:cNvSpPr>
          <p:nvPr/>
        </p:nvSpPr>
        <p:spPr bwMode="auto">
          <a:xfrm>
            <a:off x="533400" y="5380038"/>
            <a:ext cx="3963073" cy="338554"/>
          </a:xfrm>
          <a:prstGeom prst="rect">
            <a:avLst/>
          </a:prstGeom>
          <a:noFill/>
          <a:ln w="9525">
            <a:noFill/>
            <a:miter lim="800000"/>
            <a:headEnd/>
            <a:tailEnd/>
          </a:ln>
          <a:effectLst/>
        </p:spPr>
        <p:txBody>
          <a:bodyPr wrap="none">
            <a:spAutoFit/>
          </a:bodyPr>
          <a:lstStyle/>
          <a:p>
            <a:pPr algn="ctr" eaLnBrk="0" fontAlgn="base" hangingPunct="0">
              <a:lnSpc>
                <a:spcPct val="80000"/>
              </a:lnSpc>
              <a:spcBef>
                <a:spcPct val="0"/>
              </a:spcBef>
              <a:spcAft>
                <a:spcPct val="0"/>
              </a:spcAft>
            </a:pPr>
            <a:r>
              <a:rPr lang="en-US" sz="2000" b="1" dirty="0">
                <a:solidFill>
                  <a:prstClr val="black"/>
                </a:solidFill>
                <a:latin typeface="Arial" charset="0"/>
              </a:rPr>
              <a:t>Monitoring &amp; Corrective Action</a:t>
            </a:r>
            <a:endParaRPr lang="en-US" sz="2000" b="1" dirty="0">
              <a:solidFill>
                <a:prstClr val="black"/>
              </a:solidFill>
              <a:latin typeface="Times New Roman" pitchFamily="18" charset="0"/>
            </a:endParaRPr>
          </a:p>
        </p:txBody>
      </p:sp>
      <p:sp>
        <p:nvSpPr>
          <p:cNvPr id="93" name="Line 96"/>
          <p:cNvSpPr>
            <a:spLocks noChangeShapeType="1"/>
          </p:cNvSpPr>
          <p:nvPr/>
        </p:nvSpPr>
        <p:spPr bwMode="auto">
          <a:xfrm>
            <a:off x="3810673" y="2205038"/>
            <a:ext cx="439738" cy="2185987"/>
          </a:xfrm>
          <a:prstGeom prst="line">
            <a:avLst/>
          </a:prstGeom>
          <a:noFill/>
          <a:ln w="12700">
            <a:solidFill>
              <a:schemeClr val="tx1"/>
            </a:solidFill>
            <a:prstDash val="sysDash"/>
            <a:round/>
            <a:headEnd type="triangle" w="med" len="med"/>
            <a:tailEnd type="none" w="med" len="med"/>
          </a:ln>
          <a:effectLst/>
        </p:spPr>
        <p:txBody>
          <a:bodyPr/>
          <a:lstStyle/>
          <a:p>
            <a:pPr fontAlgn="base">
              <a:spcBef>
                <a:spcPct val="0"/>
              </a:spcBef>
              <a:spcAft>
                <a:spcPct val="0"/>
              </a:spcAft>
            </a:pPr>
            <a:endParaRPr lang="en-US">
              <a:solidFill>
                <a:prstClr val="black"/>
              </a:solidFill>
              <a:latin typeface="Arial" charset="0"/>
            </a:endParaRPr>
          </a:p>
        </p:txBody>
      </p:sp>
      <p:sp>
        <p:nvSpPr>
          <p:cNvPr id="94" name="Oval 97"/>
          <p:cNvSpPr>
            <a:spLocks noChangeArrowheads="1"/>
          </p:cNvSpPr>
          <p:nvPr/>
        </p:nvSpPr>
        <p:spPr bwMode="blackWhite">
          <a:xfrm>
            <a:off x="3963073" y="4344988"/>
            <a:ext cx="685800" cy="457200"/>
          </a:xfrm>
          <a:prstGeom prst="ellipse">
            <a:avLst/>
          </a:prstGeom>
          <a:gradFill rotWithShape="1">
            <a:gsLst>
              <a:gs pos="0">
                <a:srgbClr val="FFFFCC"/>
              </a:gs>
              <a:gs pos="100000">
                <a:srgbClr val="FFFFCC">
                  <a:gamma/>
                  <a:shade val="46275"/>
                  <a:invGamma/>
                </a:srgbClr>
              </a:gs>
            </a:gsLst>
            <a:path path="shape">
              <a:fillToRect l="50000" t="50000" r="50000" b="50000"/>
            </a:path>
          </a:gradFill>
          <a:ln w="9525">
            <a:solidFill>
              <a:schemeClr val="tx1"/>
            </a:solidFill>
            <a:round/>
            <a:headEnd/>
            <a:tailEnd/>
          </a:ln>
          <a:effectLst/>
        </p:spPr>
        <p:txBody>
          <a:bodyPr wrap="none" anchor="ctr"/>
          <a:lstStyle/>
          <a:p>
            <a:pPr algn="ctr" eaLnBrk="0" fontAlgn="base" hangingPunct="0">
              <a:spcBef>
                <a:spcPct val="0"/>
              </a:spcBef>
              <a:spcAft>
                <a:spcPct val="0"/>
              </a:spcAft>
            </a:pPr>
            <a:r>
              <a:rPr lang="en-US" sz="2400">
                <a:solidFill>
                  <a:prstClr val="black"/>
                </a:solidFill>
                <a:latin typeface="Arial" charset="0"/>
              </a:rPr>
              <a:t>PM</a:t>
            </a:r>
            <a:endParaRPr lang="en-US" sz="2400">
              <a:solidFill>
                <a:prstClr val="black"/>
              </a:solidFill>
              <a:latin typeface="Times New Roman" pitchFamily="18" charset="0"/>
            </a:endParaRPr>
          </a:p>
        </p:txBody>
      </p:sp>
      <p:sp>
        <p:nvSpPr>
          <p:cNvPr id="95" name="Oval 98"/>
          <p:cNvSpPr>
            <a:spLocks noChangeArrowheads="1"/>
          </p:cNvSpPr>
          <p:nvPr/>
        </p:nvSpPr>
        <p:spPr bwMode="blackWhite">
          <a:xfrm>
            <a:off x="3734473" y="3430588"/>
            <a:ext cx="685800" cy="457200"/>
          </a:xfrm>
          <a:prstGeom prst="ellipse">
            <a:avLst/>
          </a:prstGeom>
          <a:gradFill rotWithShape="1">
            <a:gsLst>
              <a:gs pos="0">
                <a:srgbClr val="FFFFCC"/>
              </a:gs>
              <a:gs pos="100000">
                <a:srgbClr val="FFFFCC">
                  <a:gamma/>
                  <a:shade val="46275"/>
                  <a:invGamma/>
                </a:srgbClr>
              </a:gs>
            </a:gsLst>
            <a:path path="shape">
              <a:fillToRect l="50000" t="50000" r="50000" b="50000"/>
            </a:path>
          </a:gradFill>
          <a:ln w="9525">
            <a:solidFill>
              <a:schemeClr val="tx1"/>
            </a:solidFill>
            <a:round/>
            <a:headEnd/>
            <a:tailEnd/>
          </a:ln>
          <a:effectLst/>
        </p:spPr>
        <p:txBody>
          <a:bodyPr wrap="none" anchor="ctr"/>
          <a:lstStyle/>
          <a:p>
            <a:pPr algn="ctr" eaLnBrk="0" fontAlgn="base" hangingPunct="0">
              <a:spcBef>
                <a:spcPct val="0"/>
              </a:spcBef>
              <a:spcAft>
                <a:spcPct val="0"/>
              </a:spcAft>
            </a:pPr>
            <a:r>
              <a:rPr lang="en-US" sz="2400">
                <a:solidFill>
                  <a:prstClr val="black"/>
                </a:solidFill>
                <a:latin typeface="Arial" charset="0"/>
              </a:rPr>
              <a:t>PM</a:t>
            </a:r>
            <a:endParaRPr lang="en-US" sz="2400">
              <a:solidFill>
                <a:prstClr val="black"/>
              </a:solidFill>
              <a:latin typeface="Times New Roman" pitchFamily="18" charset="0"/>
            </a:endParaRPr>
          </a:p>
        </p:txBody>
      </p:sp>
      <p:sp>
        <p:nvSpPr>
          <p:cNvPr id="96" name="Text Box 99"/>
          <p:cNvSpPr txBox="1">
            <a:spLocks noChangeArrowheads="1"/>
          </p:cNvSpPr>
          <p:nvPr/>
        </p:nvSpPr>
        <p:spPr bwMode="auto">
          <a:xfrm>
            <a:off x="3910623" y="2046010"/>
            <a:ext cx="787400" cy="461665"/>
          </a:xfrm>
          <a:prstGeom prst="rect">
            <a:avLst/>
          </a:prstGeom>
          <a:noFill/>
          <a:ln w="9525">
            <a:noFill/>
            <a:miter lim="800000"/>
            <a:headEnd/>
            <a:tailEnd/>
          </a:ln>
          <a:effectLst/>
        </p:spPr>
        <p:txBody>
          <a:bodyPr>
            <a:spAutoFit/>
          </a:bodyPr>
          <a:lstStyle/>
          <a:p>
            <a:pPr eaLnBrk="0" fontAlgn="base" hangingPunct="0">
              <a:spcBef>
                <a:spcPct val="0"/>
              </a:spcBef>
              <a:spcAft>
                <a:spcPct val="0"/>
              </a:spcAft>
            </a:pPr>
            <a:r>
              <a:rPr lang="en-US" sz="800" i="1" dirty="0">
                <a:solidFill>
                  <a:prstClr val="black"/>
                </a:solidFill>
                <a:latin typeface="Arial" charset="0"/>
              </a:rPr>
              <a:t>(</a:t>
            </a:r>
            <a:r>
              <a:rPr lang="en-US" sz="800" i="1" dirty="0" smtClean="0">
                <a:solidFill>
                  <a:prstClr val="black"/>
                </a:solidFill>
                <a:latin typeface="Arial" charset="0"/>
              </a:rPr>
              <a:t>Outcome and Impact Metrics)</a:t>
            </a:r>
            <a:endParaRPr lang="en-US" sz="800" i="1" dirty="0">
              <a:solidFill>
                <a:prstClr val="black"/>
              </a:solidFill>
              <a:latin typeface="Arial" charset="0"/>
            </a:endParaRPr>
          </a:p>
        </p:txBody>
      </p:sp>
      <p:sp>
        <p:nvSpPr>
          <p:cNvPr id="97" name="Text Box 100"/>
          <p:cNvSpPr txBox="1">
            <a:spLocks noChangeArrowheads="1"/>
          </p:cNvSpPr>
          <p:nvPr/>
        </p:nvSpPr>
        <p:spPr bwMode="auto">
          <a:xfrm>
            <a:off x="4345660" y="3646799"/>
            <a:ext cx="989013" cy="584776"/>
          </a:xfrm>
          <a:prstGeom prst="rect">
            <a:avLst/>
          </a:prstGeom>
          <a:noFill/>
          <a:ln w="9525">
            <a:noFill/>
            <a:miter lim="800000"/>
            <a:headEnd/>
            <a:tailEnd/>
          </a:ln>
          <a:effectLst/>
        </p:spPr>
        <p:txBody>
          <a:bodyPr>
            <a:spAutoFit/>
          </a:bodyPr>
          <a:lstStyle/>
          <a:p>
            <a:pPr eaLnBrk="0" fontAlgn="base" hangingPunct="0">
              <a:spcBef>
                <a:spcPct val="0"/>
              </a:spcBef>
              <a:spcAft>
                <a:spcPct val="0"/>
              </a:spcAft>
            </a:pPr>
            <a:r>
              <a:rPr lang="en-US" sz="800" i="1" dirty="0">
                <a:solidFill>
                  <a:prstClr val="black"/>
                </a:solidFill>
                <a:latin typeface="Arial" charset="0"/>
              </a:rPr>
              <a:t>(Strategic </a:t>
            </a:r>
            <a:r>
              <a:rPr lang="en-US" sz="800" i="1" dirty="0" smtClean="0">
                <a:solidFill>
                  <a:prstClr val="black"/>
                </a:solidFill>
                <a:latin typeface="Arial" charset="0"/>
              </a:rPr>
              <a:t>Objectives and Performance Metrics</a:t>
            </a:r>
            <a:endParaRPr lang="en-US" sz="800" i="1" dirty="0">
              <a:solidFill>
                <a:prstClr val="black"/>
              </a:solidFill>
              <a:latin typeface="Arial" charset="0"/>
            </a:endParaRPr>
          </a:p>
        </p:txBody>
      </p:sp>
      <p:sp>
        <p:nvSpPr>
          <p:cNvPr id="98" name="Text Box 101"/>
          <p:cNvSpPr txBox="1">
            <a:spLocks noChangeArrowheads="1"/>
          </p:cNvSpPr>
          <p:nvPr/>
        </p:nvSpPr>
        <p:spPr bwMode="auto">
          <a:xfrm>
            <a:off x="4303498" y="4748150"/>
            <a:ext cx="1226062" cy="338554"/>
          </a:xfrm>
          <a:prstGeom prst="rect">
            <a:avLst/>
          </a:prstGeom>
          <a:noFill/>
          <a:ln w="9525">
            <a:noFill/>
            <a:miter lim="800000"/>
            <a:headEnd/>
            <a:tailEnd/>
          </a:ln>
          <a:effectLst/>
        </p:spPr>
        <p:txBody>
          <a:bodyPr wrap="square">
            <a:spAutoFit/>
          </a:bodyPr>
          <a:lstStyle/>
          <a:p>
            <a:pPr eaLnBrk="0" fontAlgn="base" hangingPunct="0">
              <a:spcBef>
                <a:spcPct val="0"/>
              </a:spcBef>
              <a:spcAft>
                <a:spcPct val="0"/>
              </a:spcAft>
            </a:pPr>
            <a:r>
              <a:rPr lang="en-US" sz="800" i="1" dirty="0">
                <a:solidFill>
                  <a:prstClr val="black"/>
                </a:solidFill>
                <a:latin typeface="Arial" charset="0"/>
              </a:rPr>
              <a:t>(Input, </a:t>
            </a:r>
            <a:r>
              <a:rPr lang="en-US" sz="800" i="1" dirty="0" smtClean="0">
                <a:solidFill>
                  <a:prstClr val="black"/>
                </a:solidFill>
                <a:latin typeface="Arial" charset="0"/>
              </a:rPr>
              <a:t>Through- </a:t>
            </a:r>
          </a:p>
          <a:p>
            <a:pPr eaLnBrk="0" fontAlgn="base" hangingPunct="0">
              <a:spcBef>
                <a:spcPct val="0"/>
              </a:spcBef>
              <a:spcAft>
                <a:spcPct val="0"/>
              </a:spcAft>
            </a:pPr>
            <a:r>
              <a:rPr lang="en-US" sz="800" i="1" dirty="0" smtClean="0">
                <a:solidFill>
                  <a:prstClr val="black"/>
                </a:solidFill>
                <a:latin typeface="Arial" charset="0"/>
              </a:rPr>
              <a:t>  put</a:t>
            </a:r>
            <a:r>
              <a:rPr lang="en-US" sz="800" i="1" dirty="0">
                <a:solidFill>
                  <a:prstClr val="black"/>
                </a:solidFill>
                <a:latin typeface="Arial" charset="0"/>
              </a:rPr>
              <a:t>, </a:t>
            </a:r>
            <a:r>
              <a:rPr lang="en-US" sz="800" i="1" dirty="0" smtClean="0">
                <a:solidFill>
                  <a:prstClr val="black"/>
                </a:solidFill>
                <a:latin typeface="Arial" charset="0"/>
              </a:rPr>
              <a:t>Output Metrics)</a:t>
            </a:r>
            <a:endParaRPr lang="en-US" sz="800" i="1" dirty="0">
              <a:solidFill>
                <a:prstClr val="black"/>
              </a:solidFill>
              <a:latin typeface="Arial" charset="0"/>
            </a:endParaRPr>
          </a:p>
        </p:txBody>
      </p:sp>
      <p:sp>
        <p:nvSpPr>
          <p:cNvPr id="99" name="AutoShape 102"/>
          <p:cNvSpPr>
            <a:spLocks noChangeArrowheads="1"/>
          </p:cNvSpPr>
          <p:nvPr/>
        </p:nvSpPr>
        <p:spPr bwMode="auto">
          <a:xfrm>
            <a:off x="2058073" y="4213225"/>
            <a:ext cx="544513" cy="206375"/>
          </a:xfrm>
          <a:prstGeom prst="downArrow">
            <a:avLst>
              <a:gd name="adj1" fmla="val 50000"/>
              <a:gd name="adj2" fmla="val 50005"/>
            </a:avLst>
          </a:prstGeom>
          <a:gradFill rotWithShape="0">
            <a:gsLst>
              <a:gs pos="0">
                <a:srgbClr val="618FFD">
                  <a:gamma/>
                  <a:shade val="29804"/>
                  <a:invGamma/>
                </a:srgbClr>
              </a:gs>
              <a:gs pos="100000">
                <a:srgbClr val="618FFD"/>
              </a:gs>
            </a:gsLst>
            <a:lin ang="5400000" scaled="1"/>
          </a:gradFill>
          <a:ln w="12700">
            <a:solidFill>
              <a:schemeClr val="tx1"/>
            </a:solidFill>
            <a:miter lim="800000"/>
            <a:headEnd/>
            <a:tailEnd/>
          </a:ln>
          <a:effectLst/>
        </p:spPr>
        <p:txBody>
          <a:bodyPr wrap="none" anchor="ctr"/>
          <a:lstStyle/>
          <a:p>
            <a:pPr fontAlgn="base">
              <a:spcBef>
                <a:spcPct val="0"/>
              </a:spcBef>
              <a:spcAft>
                <a:spcPct val="0"/>
              </a:spcAft>
            </a:pPr>
            <a:endParaRPr lang="en-US">
              <a:solidFill>
                <a:prstClr val="black"/>
              </a:solidFill>
              <a:latin typeface="Arial" charset="0"/>
            </a:endParaRPr>
          </a:p>
        </p:txBody>
      </p:sp>
      <p:sp>
        <p:nvSpPr>
          <p:cNvPr id="100" name="AutoShape 103"/>
          <p:cNvSpPr>
            <a:spLocks noChangeArrowheads="1"/>
          </p:cNvSpPr>
          <p:nvPr/>
        </p:nvSpPr>
        <p:spPr bwMode="auto">
          <a:xfrm>
            <a:off x="2058073" y="3070225"/>
            <a:ext cx="544513" cy="206375"/>
          </a:xfrm>
          <a:prstGeom prst="downArrow">
            <a:avLst>
              <a:gd name="adj1" fmla="val 50000"/>
              <a:gd name="adj2" fmla="val 50005"/>
            </a:avLst>
          </a:prstGeom>
          <a:gradFill rotWithShape="0">
            <a:gsLst>
              <a:gs pos="0">
                <a:srgbClr val="618FFD">
                  <a:gamma/>
                  <a:shade val="29804"/>
                  <a:invGamma/>
                </a:srgbClr>
              </a:gs>
              <a:gs pos="100000">
                <a:srgbClr val="618FFD"/>
              </a:gs>
            </a:gsLst>
            <a:lin ang="5400000" scaled="1"/>
          </a:gradFill>
          <a:ln w="12700">
            <a:solidFill>
              <a:schemeClr val="tx1"/>
            </a:solidFill>
            <a:miter lim="800000"/>
            <a:headEnd/>
            <a:tailEnd/>
          </a:ln>
          <a:effectLst/>
        </p:spPr>
        <p:txBody>
          <a:bodyPr wrap="none" anchor="ctr"/>
          <a:lstStyle/>
          <a:p>
            <a:pPr fontAlgn="base">
              <a:spcBef>
                <a:spcPct val="0"/>
              </a:spcBef>
              <a:spcAft>
                <a:spcPct val="0"/>
              </a:spcAft>
            </a:pPr>
            <a:endParaRPr lang="en-US">
              <a:solidFill>
                <a:prstClr val="black"/>
              </a:solidFill>
              <a:latin typeface="Arial" charset="0"/>
            </a:endParaRPr>
          </a:p>
        </p:txBody>
      </p:sp>
      <p:sp>
        <p:nvSpPr>
          <p:cNvPr id="101" name="AutoShape 104"/>
          <p:cNvSpPr>
            <a:spLocks noChangeArrowheads="1"/>
          </p:cNvSpPr>
          <p:nvPr/>
        </p:nvSpPr>
        <p:spPr bwMode="auto">
          <a:xfrm>
            <a:off x="6769234" y="2985200"/>
            <a:ext cx="544512" cy="206375"/>
          </a:xfrm>
          <a:prstGeom prst="downArrow">
            <a:avLst>
              <a:gd name="adj1" fmla="val 50000"/>
              <a:gd name="adj2" fmla="val 50005"/>
            </a:avLst>
          </a:prstGeom>
          <a:gradFill rotWithShape="0">
            <a:gsLst>
              <a:gs pos="0">
                <a:srgbClr val="618FFD">
                  <a:gamma/>
                  <a:shade val="29804"/>
                  <a:invGamma/>
                </a:srgbClr>
              </a:gs>
              <a:gs pos="100000">
                <a:srgbClr val="618FFD"/>
              </a:gs>
            </a:gsLst>
            <a:lin ang="5400000" scaled="1"/>
          </a:gradFill>
          <a:ln w="12700">
            <a:solidFill>
              <a:schemeClr val="tx1"/>
            </a:solidFill>
            <a:miter lim="800000"/>
            <a:headEnd/>
            <a:tailEnd/>
          </a:ln>
          <a:effectLst/>
        </p:spPr>
        <p:txBody>
          <a:bodyPr wrap="none" anchor="ctr"/>
          <a:lstStyle/>
          <a:p>
            <a:pPr fontAlgn="base">
              <a:spcBef>
                <a:spcPct val="0"/>
              </a:spcBef>
              <a:spcAft>
                <a:spcPct val="0"/>
              </a:spcAft>
            </a:pPr>
            <a:endParaRPr lang="en-US">
              <a:solidFill>
                <a:prstClr val="black"/>
              </a:solidFill>
              <a:latin typeface="Arial" charset="0"/>
            </a:endParaRPr>
          </a:p>
        </p:txBody>
      </p:sp>
      <p:sp>
        <p:nvSpPr>
          <p:cNvPr id="102" name="AutoShape 105"/>
          <p:cNvSpPr>
            <a:spLocks noChangeArrowheads="1"/>
          </p:cNvSpPr>
          <p:nvPr/>
        </p:nvSpPr>
        <p:spPr bwMode="auto">
          <a:xfrm>
            <a:off x="6770821" y="4108325"/>
            <a:ext cx="544513" cy="206375"/>
          </a:xfrm>
          <a:prstGeom prst="downArrow">
            <a:avLst>
              <a:gd name="adj1" fmla="val 50000"/>
              <a:gd name="adj2" fmla="val 50005"/>
            </a:avLst>
          </a:prstGeom>
          <a:gradFill rotWithShape="0">
            <a:gsLst>
              <a:gs pos="0">
                <a:srgbClr val="618FFD">
                  <a:gamma/>
                  <a:shade val="29804"/>
                  <a:invGamma/>
                </a:srgbClr>
              </a:gs>
              <a:gs pos="100000">
                <a:srgbClr val="618FFD"/>
              </a:gs>
            </a:gsLst>
            <a:lin ang="5400000" scaled="1"/>
          </a:gradFill>
          <a:ln w="12700">
            <a:solidFill>
              <a:schemeClr val="tx1"/>
            </a:solidFill>
            <a:miter lim="800000"/>
            <a:headEnd/>
            <a:tailEnd/>
          </a:ln>
          <a:effectLst/>
        </p:spPr>
        <p:txBody>
          <a:bodyPr wrap="none" anchor="ctr"/>
          <a:lstStyle/>
          <a:p>
            <a:pPr fontAlgn="base">
              <a:spcBef>
                <a:spcPct val="0"/>
              </a:spcBef>
              <a:spcAft>
                <a:spcPct val="0"/>
              </a:spcAft>
            </a:pPr>
            <a:endParaRPr lang="en-US">
              <a:solidFill>
                <a:prstClr val="black"/>
              </a:solidFill>
              <a:latin typeface="Arial" charset="0"/>
            </a:endParaRPr>
          </a:p>
        </p:txBody>
      </p:sp>
      <p:sp>
        <p:nvSpPr>
          <p:cNvPr id="103" name="Oval 106"/>
          <p:cNvSpPr>
            <a:spLocks noChangeArrowheads="1"/>
          </p:cNvSpPr>
          <p:nvPr/>
        </p:nvSpPr>
        <p:spPr bwMode="blackWhite">
          <a:xfrm>
            <a:off x="8075746" y="1754188"/>
            <a:ext cx="685800" cy="457200"/>
          </a:xfrm>
          <a:prstGeom prst="ellipse">
            <a:avLst/>
          </a:prstGeom>
          <a:gradFill rotWithShape="1">
            <a:gsLst>
              <a:gs pos="0">
                <a:srgbClr val="FFFFCC"/>
              </a:gs>
              <a:gs pos="100000">
                <a:srgbClr val="FFFFCC">
                  <a:gamma/>
                  <a:shade val="46275"/>
                  <a:invGamma/>
                </a:srgbClr>
              </a:gs>
            </a:gsLst>
            <a:path path="shape">
              <a:fillToRect l="50000" t="50000" r="50000" b="50000"/>
            </a:path>
          </a:gradFill>
          <a:ln w="9525">
            <a:solidFill>
              <a:schemeClr val="tx1"/>
            </a:solidFill>
            <a:round/>
            <a:headEnd/>
            <a:tailEnd/>
          </a:ln>
          <a:effectLst/>
        </p:spPr>
        <p:txBody>
          <a:bodyPr wrap="none" anchor="ctr"/>
          <a:lstStyle/>
          <a:p>
            <a:pPr algn="ctr" eaLnBrk="0" fontAlgn="base" hangingPunct="0">
              <a:spcBef>
                <a:spcPct val="0"/>
              </a:spcBef>
              <a:spcAft>
                <a:spcPct val="0"/>
              </a:spcAft>
            </a:pPr>
            <a:r>
              <a:rPr lang="en-US" sz="2400">
                <a:solidFill>
                  <a:prstClr val="black"/>
                </a:solidFill>
                <a:latin typeface="Arial" charset="0"/>
              </a:rPr>
              <a:t>PM</a:t>
            </a:r>
            <a:endParaRPr lang="en-US" sz="2400">
              <a:solidFill>
                <a:prstClr val="black"/>
              </a:solidFill>
              <a:latin typeface="Times New Roman" pitchFamily="18" charset="0"/>
            </a:endParaRPr>
          </a:p>
        </p:txBody>
      </p:sp>
      <p:sp>
        <p:nvSpPr>
          <p:cNvPr id="104" name="Oval 107"/>
          <p:cNvSpPr>
            <a:spLocks noChangeArrowheads="1"/>
          </p:cNvSpPr>
          <p:nvPr/>
        </p:nvSpPr>
        <p:spPr bwMode="blackWhite">
          <a:xfrm>
            <a:off x="8089596" y="3240588"/>
            <a:ext cx="685800" cy="457200"/>
          </a:xfrm>
          <a:prstGeom prst="ellipse">
            <a:avLst/>
          </a:prstGeom>
          <a:gradFill rotWithShape="1">
            <a:gsLst>
              <a:gs pos="0">
                <a:srgbClr val="FFFFCC"/>
              </a:gs>
              <a:gs pos="100000">
                <a:srgbClr val="FFFFCC">
                  <a:gamma/>
                  <a:shade val="46275"/>
                  <a:invGamma/>
                </a:srgbClr>
              </a:gs>
            </a:gsLst>
            <a:path path="shape">
              <a:fillToRect l="50000" t="50000" r="50000" b="50000"/>
            </a:path>
          </a:gradFill>
          <a:ln w="9525">
            <a:solidFill>
              <a:schemeClr val="tx1"/>
            </a:solidFill>
            <a:round/>
            <a:headEnd/>
            <a:tailEnd/>
          </a:ln>
          <a:effectLst/>
        </p:spPr>
        <p:txBody>
          <a:bodyPr wrap="none" anchor="ctr"/>
          <a:lstStyle/>
          <a:p>
            <a:pPr algn="ctr" eaLnBrk="0" fontAlgn="base" hangingPunct="0">
              <a:spcBef>
                <a:spcPct val="0"/>
              </a:spcBef>
              <a:spcAft>
                <a:spcPct val="0"/>
              </a:spcAft>
            </a:pPr>
            <a:r>
              <a:rPr lang="en-US" sz="2400" dirty="0">
                <a:solidFill>
                  <a:prstClr val="black"/>
                </a:solidFill>
                <a:latin typeface="Arial" charset="0"/>
              </a:rPr>
              <a:t>PM</a:t>
            </a:r>
            <a:endParaRPr lang="en-US" sz="2400" dirty="0">
              <a:solidFill>
                <a:prstClr val="black"/>
              </a:solidFill>
              <a:latin typeface="Times New Roman" pitchFamily="18" charset="0"/>
            </a:endParaRPr>
          </a:p>
        </p:txBody>
      </p:sp>
      <p:sp>
        <p:nvSpPr>
          <p:cNvPr id="105" name="Oval 108"/>
          <p:cNvSpPr>
            <a:spLocks noChangeArrowheads="1"/>
          </p:cNvSpPr>
          <p:nvPr/>
        </p:nvSpPr>
        <p:spPr bwMode="blackWhite">
          <a:xfrm>
            <a:off x="8108396" y="5410200"/>
            <a:ext cx="685800" cy="457200"/>
          </a:xfrm>
          <a:prstGeom prst="ellipse">
            <a:avLst/>
          </a:prstGeom>
          <a:gradFill rotWithShape="1">
            <a:gsLst>
              <a:gs pos="0">
                <a:srgbClr val="FFFFCC"/>
              </a:gs>
              <a:gs pos="100000">
                <a:srgbClr val="FFFFCC">
                  <a:gamma/>
                  <a:shade val="46275"/>
                  <a:invGamma/>
                </a:srgbClr>
              </a:gs>
            </a:gsLst>
            <a:path path="shape">
              <a:fillToRect l="50000" t="50000" r="50000" b="50000"/>
            </a:path>
          </a:gradFill>
          <a:ln w="9525">
            <a:solidFill>
              <a:schemeClr val="tx1"/>
            </a:solidFill>
            <a:round/>
            <a:headEnd/>
            <a:tailEnd/>
          </a:ln>
          <a:effectLst/>
        </p:spPr>
        <p:txBody>
          <a:bodyPr wrap="none" anchor="ctr"/>
          <a:lstStyle/>
          <a:p>
            <a:pPr algn="ctr" eaLnBrk="0" fontAlgn="base" hangingPunct="0">
              <a:spcBef>
                <a:spcPct val="0"/>
              </a:spcBef>
              <a:spcAft>
                <a:spcPct val="0"/>
              </a:spcAft>
            </a:pPr>
            <a:r>
              <a:rPr lang="en-US" sz="2400" dirty="0">
                <a:solidFill>
                  <a:prstClr val="black"/>
                </a:solidFill>
                <a:latin typeface="Arial" charset="0"/>
              </a:rPr>
              <a:t>PM</a:t>
            </a:r>
            <a:endParaRPr lang="en-US" sz="2400" dirty="0">
              <a:solidFill>
                <a:prstClr val="black"/>
              </a:solidFill>
              <a:latin typeface="Times New Roman" pitchFamily="18" charset="0"/>
            </a:endParaRPr>
          </a:p>
        </p:txBody>
      </p:sp>
      <p:sp>
        <p:nvSpPr>
          <p:cNvPr id="55" name="Rectangle 54"/>
          <p:cNvSpPr/>
          <p:nvPr/>
        </p:nvSpPr>
        <p:spPr>
          <a:xfrm>
            <a:off x="457200" y="6400800"/>
            <a:ext cx="4878259" cy="253916"/>
          </a:xfrm>
          <a:prstGeom prst="rect">
            <a:avLst/>
          </a:prstGeom>
        </p:spPr>
        <p:txBody>
          <a:bodyPr wrap="none">
            <a:spAutoFit/>
          </a:bodyPr>
          <a:lstStyle/>
          <a:p>
            <a:pPr algn="ctr">
              <a:defRPr/>
            </a:pPr>
            <a:r>
              <a:rPr lang="en-US" sz="1050" b="1" kern="0" dirty="0" smtClean="0">
                <a:solidFill>
                  <a:prstClr val="black"/>
                </a:solidFill>
                <a:latin typeface="Arial" charset="0"/>
              </a:rPr>
              <a:t>Source:  Commonwealth Center for High-Performance Organizations, Inc.</a:t>
            </a:r>
            <a:endParaRPr lang="en-US" sz="1050" b="1" kern="0" dirty="0">
              <a:solidFill>
                <a:prstClr val="black"/>
              </a:solidFill>
              <a:latin typeface="Arial" charset="0"/>
            </a:endParaRPr>
          </a:p>
        </p:txBody>
      </p:sp>
      <p:sp>
        <p:nvSpPr>
          <p:cNvPr id="43" name="TextBox 42"/>
          <p:cNvSpPr txBox="1"/>
          <p:nvPr/>
        </p:nvSpPr>
        <p:spPr>
          <a:xfrm>
            <a:off x="8686800" y="6477000"/>
            <a:ext cx="457200" cy="228600"/>
          </a:xfrm>
          <a:prstGeom prst="rect">
            <a:avLst/>
          </a:prstGeom>
          <a:noFill/>
          <a:ln w="38100">
            <a:noFill/>
          </a:ln>
        </p:spPr>
        <p:txBody>
          <a:bodyPr vert="horz" wrap="square" lIns="91440" tIns="45720" rIns="91440" bIns="45720" rtlCol="0" anchor="ctr">
            <a:noAutofit/>
          </a:bodyPr>
          <a:lstStyle/>
          <a:p>
            <a:pPr algn="ctr">
              <a:spcBef>
                <a:spcPct val="0"/>
              </a:spcBef>
            </a:pPr>
            <a:r>
              <a:rPr lang="en-US" sz="1400" b="1" dirty="0">
                <a:solidFill>
                  <a:prstClr val="black"/>
                </a:solidFill>
                <a:latin typeface="Comic Sans MS" pitchFamily="66" charset="0"/>
              </a:rPr>
              <a:t>4</a:t>
            </a:r>
            <a:r>
              <a:rPr lang="en-US" sz="1400" b="1" dirty="0" smtClean="0">
                <a:solidFill>
                  <a:prstClr val="black"/>
                </a:solidFill>
                <a:latin typeface="Comic Sans MS" pitchFamily="66" charset="0"/>
              </a:rPr>
              <a:t>0</a:t>
            </a:r>
            <a:endParaRPr lang="en-US" sz="1400" b="1" dirty="0">
              <a:solidFill>
                <a:prstClr val="black"/>
              </a:solidFill>
              <a:latin typeface="Comic Sans MS" pitchFamily="66" charset="0"/>
            </a:endParaRPr>
          </a:p>
        </p:txBody>
      </p:sp>
    </p:spTree>
    <p:extLst>
      <p:ext uri="{BB962C8B-B14F-4D97-AF65-F5344CB8AC3E}">
        <p14:creationId xmlns:p14="http://schemas.microsoft.com/office/powerpoint/2010/main" val="37924563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9913" name="AutoShape 25"/>
          <p:cNvSpPr>
            <a:spLocks noChangeArrowheads="1"/>
          </p:cNvSpPr>
          <p:nvPr/>
        </p:nvSpPr>
        <p:spPr bwMode="auto">
          <a:xfrm rot="10800000">
            <a:off x="3505200" y="1219200"/>
            <a:ext cx="4648200" cy="4648200"/>
          </a:xfrm>
          <a:prstGeom prst="triangle">
            <a:avLst>
              <a:gd name="adj" fmla="val 50000"/>
            </a:avLst>
          </a:prstGeom>
          <a:gradFill rotWithShape="1">
            <a:gsLst>
              <a:gs pos="0">
                <a:schemeClr val="accent2"/>
              </a:gs>
              <a:gs pos="100000">
                <a:schemeClr val="accent2">
                  <a:gamma/>
                  <a:tint val="63922"/>
                  <a:invGamma/>
                </a:schemeClr>
              </a:gs>
            </a:gsLst>
            <a:lin ang="5400000" scaled="1"/>
          </a:gradFill>
          <a:ln w="9525">
            <a:solidFill>
              <a:srgbClr val="000000"/>
            </a:solidFill>
            <a:miter lim="800000"/>
            <a:headEnd/>
            <a:tailEnd/>
          </a:ln>
          <a:effectLst/>
        </p:spPr>
        <p:txBody>
          <a:bodyPr rot="10800000" wrap="none" anchor="ctr"/>
          <a:lstStyle/>
          <a:p>
            <a:pPr algn="ctr">
              <a:defRPr/>
            </a:pPr>
            <a:endParaRPr lang="en-US" sz="4400">
              <a:solidFill>
                <a:prstClr val="black"/>
              </a:solidFill>
              <a:latin typeface="Arial" pitchFamily="34" charset="0"/>
              <a:cs typeface="Arial" pitchFamily="34" charset="0"/>
            </a:endParaRPr>
          </a:p>
        </p:txBody>
      </p:sp>
      <p:sp>
        <p:nvSpPr>
          <p:cNvPr id="43010" name="Oval 23"/>
          <p:cNvSpPr>
            <a:spLocks noChangeArrowheads="1"/>
          </p:cNvSpPr>
          <p:nvPr/>
        </p:nvSpPr>
        <p:spPr bwMode="auto">
          <a:xfrm>
            <a:off x="3429000" y="609600"/>
            <a:ext cx="4800600" cy="990600"/>
          </a:xfrm>
          <a:prstGeom prst="ellipse">
            <a:avLst/>
          </a:prstGeom>
          <a:solidFill>
            <a:schemeClr val="accent2"/>
          </a:solidFill>
          <a:ln w="9525">
            <a:solidFill>
              <a:srgbClr val="000000"/>
            </a:solidFill>
            <a:round/>
            <a:headEnd/>
            <a:tailEnd/>
          </a:ln>
        </p:spPr>
        <p:txBody>
          <a:bodyPr wrap="none" anchor="ctr"/>
          <a:lstStyle/>
          <a:p>
            <a:endParaRPr lang="en-US">
              <a:solidFill>
                <a:srgbClr val="FFFF81"/>
              </a:solidFill>
              <a:cs typeface="Arial" charset="0"/>
            </a:endParaRPr>
          </a:p>
        </p:txBody>
      </p:sp>
      <p:sp>
        <p:nvSpPr>
          <p:cNvPr id="549897" name="Rectangle 9"/>
          <p:cNvSpPr>
            <a:spLocks noChangeArrowheads="1"/>
          </p:cNvSpPr>
          <p:nvPr/>
        </p:nvSpPr>
        <p:spPr bwMode="auto">
          <a:xfrm>
            <a:off x="3429000" y="762000"/>
            <a:ext cx="4724400" cy="639763"/>
          </a:xfrm>
          <a:prstGeom prst="rect">
            <a:avLst/>
          </a:prstGeom>
          <a:noFill/>
          <a:ln w="9525">
            <a:noFill/>
            <a:miter lim="800000"/>
            <a:headEnd/>
            <a:tailEnd/>
          </a:ln>
          <a:effectLst/>
        </p:spPr>
        <p:txBody>
          <a:bodyPr anchor="ctr"/>
          <a:lstStyle/>
          <a:p>
            <a:pPr algn="ctr">
              <a:defRPr/>
            </a:pPr>
            <a:r>
              <a:rPr lang="en-US" sz="2800" b="1" dirty="0">
                <a:solidFill>
                  <a:srgbClr val="FFFF81"/>
                </a:solidFill>
                <a:effectLst>
                  <a:outerShdw blurRad="38100" dist="38100" dir="2700000" algn="tl">
                    <a:srgbClr val="000000">
                      <a:alpha val="43137"/>
                    </a:srgbClr>
                  </a:outerShdw>
                </a:effectLst>
                <a:latin typeface="Arial" pitchFamily="34" charset="0"/>
                <a:ea typeface="Adobe Kaiti Std R" pitchFamily="18" charset="-128"/>
                <a:cs typeface="Arial" pitchFamily="34" charset="0"/>
              </a:rPr>
              <a:t>Montgomery Vision Spiral</a:t>
            </a:r>
          </a:p>
        </p:txBody>
      </p:sp>
      <p:sp>
        <p:nvSpPr>
          <p:cNvPr id="549905" name="Text Box 17"/>
          <p:cNvSpPr txBox="1">
            <a:spLocks noChangeArrowheads="1"/>
          </p:cNvSpPr>
          <p:nvPr/>
        </p:nvSpPr>
        <p:spPr bwMode="auto">
          <a:xfrm>
            <a:off x="76200" y="1524000"/>
            <a:ext cx="3429000" cy="1569660"/>
          </a:xfrm>
          <a:prstGeom prst="rect">
            <a:avLst/>
          </a:prstGeom>
          <a:noFill/>
          <a:ln w="9525">
            <a:noFill/>
            <a:miter lim="800000"/>
            <a:headEnd/>
            <a:tailEnd/>
          </a:ln>
        </p:spPr>
        <p:txBody>
          <a:bodyPr wrap="square">
            <a:spAutoFit/>
          </a:bodyPr>
          <a:lstStyle/>
          <a:p>
            <a:pPr algn="r"/>
            <a:r>
              <a:rPr lang="en-US" sz="1600" dirty="0">
                <a:solidFill>
                  <a:prstClr val="black"/>
                </a:solidFill>
                <a:ea typeface="Adobe Kaiti Std R"/>
                <a:cs typeface="Arial" charset="0"/>
              </a:rPr>
              <a:t>Environmental Scan</a:t>
            </a:r>
          </a:p>
          <a:p>
            <a:pPr algn="r"/>
            <a:r>
              <a:rPr lang="en-US" sz="1600" dirty="0">
                <a:solidFill>
                  <a:prstClr val="black"/>
                </a:solidFill>
                <a:ea typeface="Adobe Kaiti Std R"/>
                <a:cs typeface="Arial" charset="0"/>
              </a:rPr>
              <a:t>Citizen Survey and Feedback</a:t>
            </a:r>
          </a:p>
          <a:p>
            <a:pPr algn="r"/>
            <a:r>
              <a:rPr lang="en-US" sz="1600" dirty="0">
                <a:solidFill>
                  <a:prstClr val="black"/>
                </a:solidFill>
                <a:ea typeface="Adobe Kaiti Std R"/>
                <a:cs typeface="Arial" charset="0"/>
              </a:rPr>
              <a:t>Focus Groups</a:t>
            </a:r>
          </a:p>
          <a:p>
            <a:pPr algn="r"/>
            <a:r>
              <a:rPr lang="en-US" sz="1600" dirty="0">
                <a:solidFill>
                  <a:prstClr val="black"/>
                </a:solidFill>
                <a:ea typeface="Adobe Kaiti Std R"/>
                <a:cs typeface="Arial" charset="0"/>
              </a:rPr>
              <a:t>Council and Staff Retreat </a:t>
            </a:r>
          </a:p>
          <a:p>
            <a:pPr algn="r"/>
            <a:r>
              <a:rPr lang="en-US" sz="1600" dirty="0" smtClean="0">
                <a:solidFill>
                  <a:prstClr val="black"/>
                </a:solidFill>
                <a:ea typeface="Adobe Kaiti Std R"/>
                <a:cs typeface="Arial" charset="0"/>
              </a:rPr>
              <a:t>Organizational  Vision and Mission</a:t>
            </a:r>
          </a:p>
          <a:p>
            <a:pPr algn="r"/>
            <a:r>
              <a:rPr lang="en-US" sz="1600" dirty="0" smtClean="0">
                <a:solidFill>
                  <a:prstClr val="black"/>
                </a:solidFill>
                <a:ea typeface="Adobe Kaiti Std R"/>
                <a:cs typeface="Arial" charset="0"/>
              </a:rPr>
              <a:t>Outcome Performance Measures</a:t>
            </a:r>
            <a:endParaRPr lang="en-US" sz="1600" dirty="0">
              <a:solidFill>
                <a:prstClr val="black"/>
              </a:solidFill>
              <a:ea typeface="Adobe Kaiti Std R"/>
              <a:cs typeface="Arial" charset="0"/>
            </a:endParaRPr>
          </a:p>
        </p:txBody>
      </p:sp>
      <p:sp>
        <p:nvSpPr>
          <p:cNvPr id="549906" name="Text Box 18"/>
          <p:cNvSpPr txBox="1">
            <a:spLocks noChangeArrowheads="1"/>
          </p:cNvSpPr>
          <p:nvPr/>
        </p:nvSpPr>
        <p:spPr bwMode="auto">
          <a:xfrm>
            <a:off x="0" y="3352800"/>
            <a:ext cx="3429000" cy="830997"/>
          </a:xfrm>
          <a:prstGeom prst="rect">
            <a:avLst/>
          </a:prstGeom>
          <a:noFill/>
          <a:ln w="9525">
            <a:noFill/>
            <a:miter lim="800000"/>
            <a:headEnd/>
            <a:tailEnd/>
          </a:ln>
        </p:spPr>
        <p:txBody>
          <a:bodyPr wrap="square">
            <a:spAutoFit/>
          </a:bodyPr>
          <a:lstStyle/>
          <a:p>
            <a:pPr algn="r"/>
            <a:r>
              <a:rPr lang="en-US" sz="1600" dirty="0">
                <a:solidFill>
                  <a:prstClr val="black"/>
                </a:solidFill>
                <a:ea typeface="Adobe Kaiti Std R"/>
                <a:cs typeface="Arial" charset="0"/>
              </a:rPr>
              <a:t>City Strategic </a:t>
            </a:r>
            <a:r>
              <a:rPr lang="en-US" sz="1600" dirty="0" smtClean="0">
                <a:solidFill>
                  <a:prstClr val="black"/>
                </a:solidFill>
                <a:ea typeface="Adobe Kaiti Std R"/>
                <a:cs typeface="Arial" charset="0"/>
              </a:rPr>
              <a:t>Plan</a:t>
            </a:r>
          </a:p>
          <a:p>
            <a:pPr algn="r"/>
            <a:r>
              <a:rPr lang="en-US" sz="1600" dirty="0" smtClean="0">
                <a:solidFill>
                  <a:prstClr val="black"/>
                </a:solidFill>
                <a:ea typeface="Adobe Kaiti Std R"/>
                <a:cs typeface="Arial" charset="0"/>
              </a:rPr>
              <a:t>Strategic Goals, Objectives, and Performance Measures</a:t>
            </a:r>
            <a:endParaRPr lang="en-US" sz="1600" dirty="0">
              <a:solidFill>
                <a:prstClr val="black"/>
              </a:solidFill>
              <a:ea typeface="Adobe Kaiti Std R"/>
              <a:cs typeface="Arial" charset="0"/>
            </a:endParaRPr>
          </a:p>
        </p:txBody>
      </p:sp>
      <p:sp>
        <p:nvSpPr>
          <p:cNvPr id="549899" name="Rectangle 11"/>
          <p:cNvSpPr>
            <a:spLocks noGrp="1" noChangeArrowheads="1"/>
          </p:cNvSpPr>
          <p:nvPr>
            <p:ph idx="1"/>
          </p:nvPr>
        </p:nvSpPr>
        <p:spPr>
          <a:xfrm>
            <a:off x="152400" y="4572000"/>
            <a:ext cx="3352800" cy="1600200"/>
          </a:xfrm>
        </p:spPr>
        <p:txBody>
          <a:bodyPr>
            <a:noAutofit/>
          </a:bodyPr>
          <a:lstStyle/>
          <a:p>
            <a:pPr marL="166688" indent="-166688" algn="r" eaLnBrk="1" hangingPunct="1">
              <a:lnSpc>
                <a:spcPct val="90000"/>
              </a:lnSpc>
              <a:buFont typeface="Wingdings" pitchFamily="2" charset="2"/>
              <a:buNone/>
            </a:pPr>
            <a:r>
              <a:rPr lang="en-US" sz="1600" dirty="0" smtClean="0">
                <a:ea typeface="Adobe Kaiti Std R"/>
                <a:cs typeface="Arial" charset="0"/>
              </a:rPr>
              <a:t>Departmental Strategic and Operational Plans (nested into organizational plans)</a:t>
            </a:r>
          </a:p>
          <a:p>
            <a:pPr marL="166688" indent="-166688" algn="r" eaLnBrk="1" hangingPunct="1">
              <a:lnSpc>
                <a:spcPct val="90000"/>
              </a:lnSpc>
              <a:buFont typeface="Wingdings" pitchFamily="2" charset="2"/>
              <a:buNone/>
            </a:pPr>
            <a:r>
              <a:rPr lang="en-US" sz="1600" dirty="0" smtClean="0">
                <a:ea typeface="Adobe Kaiti Std R"/>
                <a:cs typeface="Arial" charset="0"/>
              </a:rPr>
              <a:t>Employee Goals</a:t>
            </a:r>
          </a:p>
          <a:p>
            <a:pPr marL="166688" indent="-166688" algn="r" eaLnBrk="1" hangingPunct="1">
              <a:lnSpc>
                <a:spcPct val="90000"/>
              </a:lnSpc>
              <a:buFont typeface="Wingdings" pitchFamily="2" charset="2"/>
              <a:buNone/>
            </a:pPr>
            <a:r>
              <a:rPr lang="en-US" sz="1600" dirty="0" smtClean="0">
                <a:ea typeface="Adobe Kaiti Std R"/>
                <a:cs typeface="Arial" charset="0"/>
              </a:rPr>
              <a:t>Employee Feedback</a:t>
            </a:r>
          </a:p>
          <a:p>
            <a:pPr marL="166688" indent="-166688" algn="r" eaLnBrk="1" hangingPunct="1">
              <a:lnSpc>
                <a:spcPct val="90000"/>
              </a:lnSpc>
              <a:buFont typeface="Wingdings" pitchFamily="2" charset="2"/>
              <a:buNone/>
            </a:pPr>
            <a:r>
              <a:rPr lang="en-US" sz="1600" dirty="0" smtClean="0">
                <a:ea typeface="Adobe Kaiti Std R"/>
                <a:cs typeface="Arial" charset="0"/>
              </a:rPr>
              <a:t>Tactical Performance </a:t>
            </a:r>
            <a:r>
              <a:rPr lang="en-US" sz="1600" dirty="0">
                <a:ea typeface="Adobe Kaiti Std R"/>
                <a:cs typeface="Arial" charset="0"/>
              </a:rPr>
              <a:t>Measures</a:t>
            </a:r>
            <a:endParaRPr lang="en-US" sz="1600" dirty="0" smtClean="0">
              <a:ea typeface="Adobe Kaiti Std R"/>
              <a:cs typeface="Arial" charset="0"/>
            </a:endParaRPr>
          </a:p>
        </p:txBody>
      </p:sp>
      <p:pic>
        <p:nvPicPr>
          <p:cNvPr id="549915" name="Picture 27"/>
          <p:cNvPicPr>
            <a:picLocks noChangeAspect="1" noChangeArrowheads="1"/>
          </p:cNvPicPr>
          <p:nvPr/>
        </p:nvPicPr>
        <p:blipFill>
          <a:blip r:embed="rId3" cstate="email"/>
          <a:srcRect/>
          <a:stretch>
            <a:fillRect/>
          </a:stretch>
        </p:blipFill>
        <p:spPr bwMode="auto">
          <a:xfrm>
            <a:off x="5541963" y="2286000"/>
            <a:ext cx="477837" cy="533400"/>
          </a:xfrm>
          <a:prstGeom prst="rect">
            <a:avLst/>
          </a:prstGeom>
          <a:noFill/>
          <a:ln w="9525">
            <a:noFill/>
            <a:miter lim="800000"/>
            <a:headEnd/>
            <a:tailEnd/>
          </a:ln>
        </p:spPr>
      </p:pic>
      <p:sp>
        <p:nvSpPr>
          <p:cNvPr id="43016" name="Line 30"/>
          <p:cNvSpPr>
            <a:spLocks noChangeShapeType="1"/>
          </p:cNvSpPr>
          <p:nvPr/>
        </p:nvSpPr>
        <p:spPr bwMode="auto">
          <a:xfrm>
            <a:off x="990600" y="3124200"/>
            <a:ext cx="5943600" cy="0"/>
          </a:xfrm>
          <a:prstGeom prst="line">
            <a:avLst/>
          </a:prstGeom>
          <a:noFill/>
          <a:ln w="9525">
            <a:solidFill>
              <a:schemeClr val="tx1"/>
            </a:solidFill>
            <a:round/>
            <a:headEnd/>
            <a:tailEnd/>
          </a:ln>
        </p:spPr>
        <p:txBody>
          <a:bodyPr/>
          <a:lstStyle/>
          <a:p>
            <a:endParaRPr lang="en-US">
              <a:solidFill>
                <a:prstClr val="black"/>
              </a:solidFill>
            </a:endParaRPr>
          </a:p>
        </p:txBody>
      </p:sp>
      <p:pic>
        <p:nvPicPr>
          <p:cNvPr id="549919" name="Picture 31"/>
          <p:cNvPicPr>
            <a:picLocks noChangeAspect="1" noChangeArrowheads="1"/>
          </p:cNvPicPr>
          <p:nvPr/>
        </p:nvPicPr>
        <p:blipFill>
          <a:blip r:embed="rId3" cstate="email"/>
          <a:srcRect/>
          <a:stretch>
            <a:fillRect/>
          </a:stretch>
        </p:blipFill>
        <p:spPr bwMode="auto">
          <a:xfrm>
            <a:off x="5562600" y="3657600"/>
            <a:ext cx="477838" cy="533400"/>
          </a:xfrm>
          <a:prstGeom prst="rect">
            <a:avLst/>
          </a:prstGeom>
          <a:noFill/>
          <a:ln w="9525">
            <a:noFill/>
            <a:miter lim="800000"/>
            <a:headEnd/>
            <a:tailEnd/>
          </a:ln>
        </p:spPr>
      </p:pic>
      <p:sp>
        <p:nvSpPr>
          <p:cNvPr id="43018" name="Line 32"/>
          <p:cNvSpPr>
            <a:spLocks noChangeShapeType="1"/>
          </p:cNvSpPr>
          <p:nvPr/>
        </p:nvSpPr>
        <p:spPr bwMode="auto">
          <a:xfrm>
            <a:off x="990600" y="4419600"/>
            <a:ext cx="5486400" cy="0"/>
          </a:xfrm>
          <a:prstGeom prst="line">
            <a:avLst/>
          </a:prstGeom>
          <a:noFill/>
          <a:ln w="9525">
            <a:solidFill>
              <a:schemeClr val="tx1"/>
            </a:solidFill>
            <a:round/>
            <a:headEnd/>
            <a:tailEnd/>
          </a:ln>
        </p:spPr>
        <p:txBody>
          <a:bodyPr/>
          <a:lstStyle/>
          <a:p>
            <a:endParaRPr lang="en-US">
              <a:solidFill>
                <a:prstClr val="black"/>
              </a:solidFill>
            </a:endParaRPr>
          </a:p>
        </p:txBody>
      </p:sp>
      <p:pic>
        <p:nvPicPr>
          <p:cNvPr id="549921" name="Picture 33"/>
          <p:cNvPicPr>
            <a:picLocks noChangeAspect="1" noChangeArrowheads="1"/>
          </p:cNvPicPr>
          <p:nvPr/>
        </p:nvPicPr>
        <p:blipFill>
          <a:blip r:embed="rId4" cstate="email"/>
          <a:srcRect/>
          <a:stretch>
            <a:fillRect/>
          </a:stretch>
        </p:blipFill>
        <p:spPr bwMode="auto">
          <a:xfrm>
            <a:off x="5610225" y="5029200"/>
            <a:ext cx="409575" cy="457200"/>
          </a:xfrm>
          <a:prstGeom prst="rect">
            <a:avLst/>
          </a:prstGeom>
          <a:noFill/>
          <a:ln w="9525">
            <a:noFill/>
            <a:miter lim="800000"/>
            <a:headEnd/>
            <a:tailEnd/>
          </a:ln>
        </p:spPr>
      </p:pic>
      <p:sp>
        <p:nvSpPr>
          <p:cNvPr id="43020" name="Text Box 35"/>
          <p:cNvSpPr txBox="1">
            <a:spLocks noChangeArrowheads="1"/>
          </p:cNvSpPr>
          <p:nvPr/>
        </p:nvSpPr>
        <p:spPr bwMode="auto">
          <a:xfrm>
            <a:off x="4921250" y="1728788"/>
            <a:ext cx="1700209" cy="338554"/>
          </a:xfrm>
          <a:prstGeom prst="rect">
            <a:avLst/>
          </a:prstGeom>
          <a:noFill/>
          <a:ln w="9525">
            <a:noFill/>
            <a:miter lim="800000"/>
            <a:headEnd/>
            <a:tailEnd/>
          </a:ln>
        </p:spPr>
        <p:txBody>
          <a:bodyPr wrap="none">
            <a:spAutoFit/>
          </a:bodyPr>
          <a:lstStyle/>
          <a:p>
            <a:r>
              <a:rPr lang="en-US" sz="1600" b="1" dirty="0">
                <a:solidFill>
                  <a:prstClr val="white"/>
                </a:solidFill>
                <a:ea typeface="Adobe Kaiti Std R"/>
                <a:cs typeface="Arial" charset="0"/>
              </a:rPr>
              <a:t>Strategic Thinking</a:t>
            </a:r>
          </a:p>
        </p:txBody>
      </p:sp>
      <p:sp>
        <p:nvSpPr>
          <p:cNvPr id="43021" name="Text Box 36"/>
          <p:cNvSpPr txBox="1">
            <a:spLocks noChangeArrowheads="1"/>
          </p:cNvSpPr>
          <p:nvPr/>
        </p:nvSpPr>
        <p:spPr bwMode="auto">
          <a:xfrm>
            <a:off x="4921250" y="3124200"/>
            <a:ext cx="1711431" cy="338554"/>
          </a:xfrm>
          <a:prstGeom prst="rect">
            <a:avLst/>
          </a:prstGeom>
          <a:noFill/>
          <a:ln w="9525">
            <a:noFill/>
            <a:miter lim="800000"/>
            <a:headEnd/>
            <a:tailEnd/>
          </a:ln>
        </p:spPr>
        <p:txBody>
          <a:bodyPr wrap="none">
            <a:spAutoFit/>
          </a:bodyPr>
          <a:lstStyle/>
          <a:p>
            <a:r>
              <a:rPr lang="en-US" sz="1600" b="1">
                <a:solidFill>
                  <a:prstClr val="white"/>
                </a:solidFill>
                <a:ea typeface="Adobe Kaiti Std R"/>
                <a:cs typeface="Arial" charset="0"/>
              </a:rPr>
              <a:t>Strategic Planning</a:t>
            </a:r>
          </a:p>
        </p:txBody>
      </p:sp>
      <p:sp>
        <p:nvSpPr>
          <p:cNvPr id="43022" name="Text Box 37"/>
          <p:cNvSpPr txBox="1">
            <a:spLocks noChangeArrowheads="1"/>
          </p:cNvSpPr>
          <p:nvPr/>
        </p:nvSpPr>
        <p:spPr bwMode="auto">
          <a:xfrm>
            <a:off x="4997027" y="4419600"/>
            <a:ext cx="1696297" cy="584775"/>
          </a:xfrm>
          <a:prstGeom prst="rect">
            <a:avLst/>
          </a:prstGeom>
          <a:noFill/>
          <a:ln w="9525">
            <a:noFill/>
            <a:miter lim="800000"/>
            <a:headEnd/>
            <a:tailEnd/>
          </a:ln>
        </p:spPr>
        <p:txBody>
          <a:bodyPr wrap="none">
            <a:spAutoFit/>
          </a:bodyPr>
          <a:lstStyle/>
          <a:p>
            <a:pPr algn="ctr"/>
            <a:r>
              <a:rPr lang="en-US" sz="1600" b="1">
                <a:solidFill>
                  <a:prstClr val="white"/>
                </a:solidFill>
                <a:ea typeface="Adobe Kaiti Std R"/>
                <a:cs typeface="Arial" charset="0"/>
              </a:rPr>
              <a:t>Tactical &amp;</a:t>
            </a:r>
            <a:br>
              <a:rPr lang="en-US" sz="1600" b="1">
                <a:solidFill>
                  <a:prstClr val="white"/>
                </a:solidFill>
                <a:ea typeface="Adobe Kaiti Std R"/>
                <a:cs typeface="Arial" charset="0"/>
              </a:rPr>
            </a:br>
            <a:r>
              <a:rPr lang="en-US" sz="1600" b="1">
                <a:solidFill>
                  <a:prstClr val="white"/>
                </a:solidFill>
                <a:ea typeface="Adobe Kaiti Std R"/>
                <a:cs typeface="Arial" charset="0"/>
              </a:rPr>
              <a:t>Operational Plans</a:t>
            </a:r>
          </a:p>
        </p:txBody>
      </p:sp>
      <p:sp>
        <p:nvSpPr>
          <p:cNvPr id="43023" name="Text Box 38"/>
          <p:cNvSpPr txBox="1">
            <a:spLocks noChangeArrowheads="1"/>
          </p:cNvSpPr>
          <p:nvPr/>
        </p:nvSpPr>
        <p:spPr bwMode="auto">
          <a:xfrm>
            <a:off x="4800600" y="5943600"/>
            <a:ext cx="2133600" cy="523220"/>
          </a:xfrm>
          <a:prstGeom prst="rect">
            <a:avLst/>
          </a:prstGeom>
          <a:noFill/>
          <a:ln w="9525">
            <a:noFill/>
            <a:miter lim="800000"/>
            <a:headEnd/>
            <a:tailEnd/>
          </a:ln>
        </p:spPr>
        <p:txBody>
          <a:bodyPr wrap="square">
            <a:spAutoFit/>
          </a:bodyPr>
          <a:lstStyle/>
          <a:p>
            <a:r>
              <a:rPr lang="en-US" sz="2800" b="1" dirty="0">
                <a:solidFill>
                  <a:srgbClr val="FFFF81"/>
                </a:solidFill>
                <a:ea typeface="Adobe Kaiti Std R"/>
                <a:cs typeface="Arial" charset="0"/>
              </a:rPr>
              <a:t>Performance</a:t>
            </a:r>
          </a:p>
        </p:txBody>
      </p:sp>
      <p:sp>
        <p:nvSpPr>
          <p:cNvPr id="17" name="Oval 16"/>
          <p:cNvSpPr/>
          <p:nvPr/>
        </p:nvSpPr>
        <p:spPr bwMode="auto">
          <a:xfrm>
            <a:off x="7924800" y="2057400"/>
            <a:ext cx="914400" cy="609600"/>
          </a:xfrm>
          <a:prstGeom prst="ellipse">
            <a:avLst/>
          </a:prstGeom>
          <a:solidFill>
            <a:schemeClr val="accent2">
              <a:lumMod val="75000"/>
            </a:schemeClr>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lIns="91436" tIns="45718" rIns="91436" bIns="45718" anchor="ctr"/>
          <a:lstStyle/>
          <a:p>
            <a:pPr algn="ctr" defTabSz="914099">
              <a:defRPr/>
            </a:pPr>
            <a:r>
              <a:rPr lang="en-US" sz="2300" dirty="0">
                <a:solidFill>
                  <a:srgbClr val="FFFFFF"/>
                </a:solidFill>
                <a:effectLst>
                  <a:outerShdw blurRad="38100" dist="38100" dir="2700000" algn="tl">
                    <a:srgbClr val="000000">
                      <a:alpha val="43137"/>
                    </a:srgbClr>
                  </a:outerShdw>
                </a:effectLst>
                <a:latin typeface="Arial" pitchFamily="34" charset="0"/>
                <a:cs typeface="Arial" pitchFamily="34" charset="0"/>
              </a:rPr>
              <a:t>PM</a:t>
            </a:r>
          </a:p>
        </p:txBody>
      </p:sp>
      <p:sp>
        <p:nvSpPr>
          <p:cNvPr id="18" name="Oval 17"/>
          <p:cNvSpPr/>
          <p:nvPr/>
        </p:nvSpPr>
        <p:spPr bwMode="auto">
          <a:xfrm>
            <a:off x="7543800" y="3352800"/>
            <a:ext cx="914400" cy="609600"/>
          </a:xfrm>
          <a:prstGeom prst="ellipse">
            <a:avLst/>
          </a:prstGeom>
          <a:solidFill>
            <a:schemeClr val="accent2">
              <a:lumMod val="75000"/>
            </a:schemeClr>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lIns="91436" tIns="45718" rIns="91436" bIns="45718" anchor="ctr"/>
          <a:lstStyle/>
          <a:p>
            <a:pPr algn="ctr" defTabSz="914099">
              <a:defRPr/>
            </a:pPr>
            <a:r>
              <a:rPr lang="en-US" sz="2300" dirty="0">
                <a:solidFill>
                  <a:srgbClr val="FFFFFF"/>
                </a:solidFill>
                <a:effectLst>
                  <a:outerShdw blurRad="38100" dist="38100" dir="2700000" algn="tl">
                    <a:srgbClr val="000000">
                      <a:alpha val="43137"/>
                    </a:srgbClr>
                  </a:outerShdw>
                </a:effectLst>
                <a:latin typeface="Arial" pitchFamily="34" charset="0"/>
                <a:cs typeface="Arial" pitchFamily="34" charset="0"/>
              </a:rPr>
              <a:t>PM</a:t>
            </a:r>
          </a:p>
        </p:txBody>
      </p:sp>
      <p:sp>
        <p:nvSpPr>
          <p:cNvPr id="19" name="Oval 18"/>
          <p:cNvSpPr/>
          <p:nvPr/>
        </p:nvSpPr>
        <p:spPr bwMode="auto">
          <a:xfrm>
            <a:off x="7086600" y="4572000"/>
            <a:ext cx="914400" cy="609600"/>
          </a:xfrm>
          <a:prstGeom prst="ellipse">
            <a:avLst/>
          </a:prstGeom>
          <a:solidFill>
            <a:schemeClr val="accent2">
              <a:lumMod val="75000"/>
            </a:schemeClr>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lIns="91436" tIns="45718" rIns="91436" bIns="45718" anchor="ctr"/>
          <a:lstStyle/>
          <a:p>
            <a:pPr algn="ctr" defTabSz="914099">
              <a:defRPr/>
            </a:pPr>
            <a:r>
              <a:rPr lang="en-US" sz="2300" dirty="0">
                <a:solidFill>
                  <a:srgbClr val="FFFFFF"/>
                </a:solidFill>
                <a:effectLst>
                  <a:outerShdw blurRad="38100" dist="38100" dir="2700000" algn="tl">
                    <a:srgbClr val="000000">
                      <a:alpha val="43137"/>
                    </a:srgbClr>
                  </a:outerShdw>
                </a:effectLst>
                <a:latin typeface="Arial" pitchFamily="34" charset="0"/>
                <a:cs typeface="Arial" pitchFamily="34" charset="0"/>
              </a:rPr>
              <a:t>PM</a:t>
            </a:r>
          </a:p>
        </p:txBody>
      </p:sp>
      <p:sp>
        <p:nvSpPr>
          <p:cNvPr id="2" name="Rectangle 1"/>
          <p:cNvSpPr/>
          <p:nvPr/>
        </p:nvSpPr>
        <p:spPr>
          <a:xfrm>
            <a:off x="3244961" y="6465779"/>
            <a:ext cx="2693366" cy="253916"/>
          </a:xfrm>
          <a:prstGeom prst="rect">
            <a:avLst/>
          </a:prstGeom>
        </p:spPr>
        <p:txBody>
          <a:bodyPr wrap="none">
            <a:spAutoFit/>
          </a:bodyPr>
          <a:lstStyle/>
          <a:p>
            <a:pPr marL="228600" algn="ctr">
              <a:spcBef>
                <a:spcPct val="20000"/>
              </a:spcBef>
              <a:spcAft>
                <a:spcPct val="25000"/>
              </a:spcAft>
            </a:pPr>
            <a:r>
              <a:rPr lang="en-US" sz="1050" b="1" dirty="0">
                <a:solidFill>
                  <a:prstClr val="black"/>
                </a:solidFill>
              </a:rPr>
              <a:t>Source:  City of Montgomery, Ohio, 2011</a:t>
            </a:r>
          </a:p>
        </p:txBody>
      </p:sp>
      <p:sp>
        <p:nvSpPr>
          <p:cNvPr id="24" name="TextBox 23"/>
          <p:cNvSpPr txBox="1"/>
          <p:nvPr/>
        </p:nvSpPr>
        <p:spPr>
          <a:xfrm>
            <a:off x="76200" y="228600"/>
            <a:ext cx="2819400" cy="1200329"/>
          </a:xfrm>
          <a:prstGeom prst="rect">
            <a:avLst/>
          </a:prstGeom>
          <a:noFill/>
        </p:spPr>
        <p:txBody>
          <a:bodyPr wrap="square" rtlCol="0">
            <a:spAutoFit/>
          </a:bodyPr>
          <a:lstStyle/>
          <a:p>
            <a:pPr algn="ctr" fontAlgn="base">
              <a:spcBef>
                <a:spcPct val="0"/>
              </a:spcBef>
              <a:spcAft>
                <a:spcPct val="0"/>
              </a:spcAft>
            </a:pPr>
            <a:r>
              <a:rPr lang="en-US" b="1" dirty="0" smtClean="0">
                <a:solidFill>
                  <a:prstClr val="black"/>
                </a:solidFill>
                <a:latin typeface="Arial" charset="0"/>
              </a:rPr>
              <a:t>EXAMPLE OF ADAPTING THE SPIRALS TO A LOCAL GOVERNMENT</a:t>
            </a:r>
            <a:endParaRPr lang="en-US" b="1" dirty="0">
              <a:solidFill>
                <a:prstClr val="black"/>
              </a:solidFill>
              <a:latin typeface="Arial" charset="0"/>
            </a:endParaRPr>
          </a:p>
        </p:txBody>
      </p:sp>
      <p:sp>
        <p:nvSpPr>
          <p:cNvPr id="23" name="TextBox 22"/>
          <p:cNvSpPr txBox="1"/>
          <p:nvPr/>
        </p:nvSpPr>
        <p:spPr>
          <a:xfrm>
            <a:off x="8686800" y="6477000"/>
            <a:ext cx="457200" cy="228600"/>
          </a:xfrm>
          <a:prstGeom prst="rect">
            <a:avLst/>
          </a:prstGeom>
          <a:noFill/>
          <a:ln w="38100">
            <a:noFill/>
          </a:ln>
        </p:spPr>
        <p:txBody>
          <a:bodyPr vert="horz" wrap="square" lIns="91440" tIns="45720" rIns="91440" bIns="45720" rtlCol="0" anchor="ctr">
            <a:noAutofit/>
          </a:bodyPr>
          <a:lstStyle/>
          <a:p>
            <a:pPr algn="ctr">
              <a:spcBef>
                <a:spcPct val="0"/>
              </a:spcBef>
            </a:pPr>
            <a:r>
              <a:rPr lang="en-US" sz="1400" b="1" dirty="0" smtClean="0">
                <a:solidFill>
                  <a:prstClr val="white"/>
                </a:solidFill>
                <a:latin typeface="Comic Sans MS" pitchFamily="66" charset="0"/>
              </a:rPr>
              <a:t>43</a:t>
            </a:r>
            <a:endParaRPr lang="en-US" sz="1400" b="1" dirty="0">
              <a:solidFill>
                <a:prstClr val="white"/>
              </a:solidFill>
              <a:latin typeface="Comic Sans MS" pitchFamily="66" charset="0"/>
            </a:endParaRPr>
          </a:p>
        </p:txBody>
      </p:sp>
    </p:spTree>
    <p:extLst>
      <p:ext uri="{BB962C8B-B14F-4D97-AF65-F5344CB8AC3E}">
        <p14:creationId xmlns:p14="http://schemas.microsoft.com/office/powerpoint/2010/main" val="345830505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49905"/>
                                        </p:tgtEl>
                                        <p:attrNameLst>
                                          <p:attrName>style.visibility</p:attrName>
                                        </p:attrNameLst>
                                      </p:cBhvr>
                                      <p:to>
                                        <p:strVal val="visible"/>
                                      </p:to>
                                    </p:set>
                                    <p:anim calcmode="lin" valueType="num">
                                      <p:cBhvr additive="base">
                                        <p:cTn id="7" dur="500" fill="hold"/>
                                        <p:tgtEl>
                                          <p:spTgt spid="549905"/>
                                        </p:tgtEl>
                                        <p:attrNameLst>
                                          <p:attrName>ppt_x</p:attrName>
                                        </p:attrNameLst>
                                      </p:cBhvr>
                                      <p:tavLst>
                                        <p:tav tm="0">
                                          <p:val>
                                            <p:strVal val="#ppt_x"/>
                                          </p:val>
                                        </p:tav>
                                        <p:tav tm="100000">
                                          <p:val>
                                            <p:strVal val="#ppt_x"/>
                                          </p:val>
                                        </p:tav>
                                      </p:tavLst>
                                    </p:anim>
                                    <p:anim calcmode="lin" valueType="num">
                                      <p:cBhvr additive="base">
                                        <p:cTn id="8" dur="500" fill="hold"/>
                                        <p:tgtEl>
                                          <p:spTgt spid="549905"/>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49915"/>
                                        </p:tgtEl>
                                        <p:attrNameLst>
                                          <p:attrName>style.visibility</p:attrName>
                                        </p:attrNameLst>
                                      </p:cBhvr>
                                      <p:to>
                                        <p:strVal val="visible"/>
                                      </p:to>
                                    </p:set>
                                    <p:anim calcmode="lin" valueType="num">
                                      <p:cBhvr additive="base">
                                        <p:cTn id="11" dur="500" fill="hold"/>
                                        <p:tgtEl>
                                          <p:spTgt spid="549915"/>
                                        </p:tgtEl>
                                        <p:attrNameLst>
                                          <p:attrName>ppt_x</p:attrName>
                                        </p:attrNameLst>
                                      </p:cBhvr>
                                      <p:tavLst>
                                        <p:tav tm="0">
                                          <p:val>
                                            <p:strVal val="#ppt_x"/>
                                          </p:val>
                                        </p:tav>
                                        <p:tav tm="100000">
                                          <p:val>
                                            <p:strVal val="#ppt_x"/>
                                          </p:val>
                                        </p:tav>
                                      </p:tavLst>
                                    </p:anim>
                                    <p:anim calcmode="lin" valueType="num">
                                      <p:cBhvr additive="base">
                                        <p:cTn id="12" dur="500" fill="hold"/>
                                        <p:tgtEl>
                                          <p:spTgt spid="54991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49906"/>
                                        </p:tgtEl>
                                        <p:attrNameLst>
                                          <p:attrName>style.visibility</p:attrName>
                                        </p:attrNameLst>
                                      </p:cBhvr>
                                      <p:to>
                                        <p:strVal val="visible"/>
                                      </p:to>
                                    </p:set>
                                    <p:anim calcmode="lin" valueType="num">
                                      <p:cBhvr additive="base">
                                        <p:cTn id="17" dur="500" fill="hold"/>
                                        <p:tgtEl>
                                          <p:spTgt spid="549906"/>
                                        </p:tgtEl>
                                        <p:attrNameLst>
                                          <p:attrName>ppt_x</p:attrName>
                                        </p:attrNameLst>
                                      </p:cBhvr>
                                      <p:tavLst>
                                        <p:tav tm="0">
                                          <p:val>
                                            <p:strVal val="#ppt_x"/>
                                          </p:val>
                                        </p:tav>
                                        <p:tav tm="100000">
                                          <p:val>
                                            <p:strVal val="#ppt_x"/>
                                          </p:val>
                                        </p:tav>
                                      </p:tavLst>
                                    </p:anim>
                                    <p:anim calcmode="lin" valueType="num">
                                      <p:cBhvr additive="base">
                                        <p:cTn id="18" dur="500" fill="hold"/>
                                        <p:tgtEl>
                                          <p:spTgt spid="549906"/>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49919"/>
                                        </p:tgtEl>
                                        <p:attrNameLst>
                                          <p:attrName>style.visibility</p:attrName>
                                        </p:attrNameLst>
                                      </p:cBhvr>
                                      <p:to>
                                        <p:strVal val="visible"/>
                                      </p:to>
                                    </p:set>
                                    <p:anim calcmode="lin" valueType="num">
                                      <p:cBhvr additive="base">
                                        <p:cTn id="21" dur="500" fill="hold"/>
                                        <p:tgtEl>
                                          <p:spTgt spid="549919"/>
                                        </p:tgtEl>
                                        <p:attrNameLst>
                                          <p:attrName>ppt_x</p:attrName>
                                        </p:attrNameLst>
                                      </p:cBhvr>
                                      <p:tavLst>
                                        <p:tav tm="0">
                                          <p:val>
                                            <p:strVal val="#ppt_x"/>
                                          </p:val>
                                        </p:tav>
                                        <p:tav tm="100000">
                                          <p:val>
                                            <p:strVal val="#ppt_x"/>
                                          </p:val>
                                        </p:tav>
                                      </p:tavLst>
                                    </p:anim>
                                    <p:anim calcmode="lin" valueType="num">
                                      <p:cBhvr additive="base">
                                        <p:cTn id="22" dur="500" fill="hold"/>
                                        <p:tgtEl>
                                          <p:spTgt spid="549919"/>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549899">
                                            <p:bg/>
                                          </p:spTgt>
                                        </p:tgtEl>
                                        <p:attrNameLst>
                                          <p:attrName>style.visibility</p:attrName>
                                        </p:attrNameLst>
                                      </p:cBhvr>
                                      <p:to>
                                        <p:strVal val="visible"/>
                                      </p:to>
                                    </p:set>
                                    <p:anim calcmode="lin" valueType="num">
                                      <p:cBhvr additive="base">
                                        <p:cTn id="27" dur="500" fill="hold"/>
                                        <p:tgtEl>
                                          <p:spTgt spid="549899">
                                            <p:bg/>
                                          </p:spTgt>
                                        </p:tgtEl>
                                        <p:attrNameLst>
                                          <p:attrName>ppt_x</p:attrName>
                                        </p:attrNameLst>
                                      </p:cBhvr>
                                      <p:tavLst>
                                        <p:tav tm="0">
                                          <p:val>
                                            <p:strVal val="#ppt_x"/>
                                          </p:val>
                                        </p:tav>
                                        <p:tav tm="100000">
                                          <p:val>
                                            <p:strVal val="#ppt_x"/>
                                          </p:val>
                                        </p:tav>
                                      </p:tavLst>
                                    </p:anim>
                                    <p:anim calcmode="lin" valueType="num">
                                      <p:cBhvr additive="base">
                                        <p:cTn id="28" dur="500" fill="hold"/>
                                        <p:tgtEl>
                                          <p:spTgt spid="549899">
                                            <p:bg/>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549899">
                                            <p:txEl>
                                              <p:pRg st="0" end="0"/>
                                            </p:txEl>
                                          </p:spTgt>
                                        </p:tgtEl>
                                        <p:attrNameLst>
                                          <p:attrName>style.visibility</p:attrName>
                                        </p:attrNameLst>
                                      </p:cBhvr>
                                      <p:to>
                                        <p:strVal val="visible"/>
                                      </p:to>
                                    </p:set>
                                    <p:anim calcmode="lin" valueType="num">
                                      <p:cBhvr additive="base">
                                        <p:cTn id="31" dur="500" fill="hold"/>
                                        <p:tgtEl>
                                          <p:spTgt spid="549899">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9899">
                                            <p:txEl>
                                              <p:pRg st="0" end="0"/>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549899">
                                            <p:txEl>
                                              <p:pRg st="1" end="1"/>
                                            </p:txEl>
                                          </p:spTgt>
                                        </p:tgtEl>
                                        <p:attrNameLst>
                                          <p:attrName>style.visibility</p:attrName>
                                        </p:attrNameLst>
                                      </p:cBhvr>
                                      <p:to>
                                        <p:strVal val="visible"/>
                                      </p:to>
                                    </p:set>
                                    <p:anim calcmode="lin" valueType="num">
                                      <p:cBhvr additive="base">
                                        <p:cTn id="35" dur="500" fill="hold"/>
                                        <p:tgtEl>
                                          <p:spTgt spid="549899">
                                            <p:txEl>
                                              <p:pRg st="1" end="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49899">
                                            <p:txEl>
                                              <p:pRg st="1" end="1"/>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549899">
                                            <p:txEl>
                                              <p:pRg st="2" end="2"/>
                                            </p:txEl>
                                          </p:spTgt>
                                        </p:tgtEl>
                                        <p:attrNameLst>
                                          <p:attrName>style.visibility</p:attrName>
                                        </p:attrNameLst>
                                      </p:cBhvr>
                                      <p:to>
                                        <p:strVal val="visible"/>
                                      </p:to>
                                    </p:set>
                                    <p:anim calcmode="lin" valueType="num">
                                      <p:cBhvr additive="base">
                                        <p:cTn id="39" dur="500" fill="hold"/>
                                        <p:tgtEl>
                                          <p:spTgt spid="549899">
                                            <p:txEl>
                                              <p:pRg st="2" end="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49899">
                                            <p:txEl>
                                              <p:pRg st="2" end="2"/>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549899">
                                            <p:txEl>
                                              <p:pRg st="3" end="3"/>
                                            </p:txEl>
                                          </p:spTgt>
                                        </p:tgtEl>
                                        <p:attrNameLst>
                                          <p:attrName>style.visibility</p:attrName>
                                        </p:attrNameLst>
                                      </p:cBhvr>
                                      <p:to>
                                        <p:strVal val="visible"/>
                                      </p:to>
                                    </p:set>
                                    <p:anim calcmode="lin" valueType="num">
                                      <p:cBhvr additive="base">
                                        <p:cTn id="43" dur="500" fill="hold"/>
                                        <p:tgtEl>
                                          <p:spTgt spid="549899">
                                            <p:txEl>
                                              <p:pRg st="3" end="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49899">
                                            <p:txEl>
                                              <p:pRg st="3" end="3"/>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549921"/>
                                        </p:tgtEl>
                                        <p:attrNameLst>
                                          <p:attrName>style.visibility</p:attrName>
                                        </p:attrNameLst>
                                      </p:cBhvr>
                                      <p:to>
                                        <p:strVal val="visible"/>
                                      </p:to>
                                    </p:set>
                                    <p:anim calcmode="lin" valueType="num">
                                      <p:cBhvr additive="base">
                                        <p:cTn id="47" dur="500" fill="hold"/>
                                        <p:tgtEl>
                                          <p:spTgt spid="549921"/>
                                        </p:tgtEl>
                                        <p:attrNameLst>
                                          <p:attrName>ppt_x</p:attrName>
                                        </p:attrNameLst>
                                      </p:cBhvr>
                                      <p:tavLst>
                                        <p:tav tm="0">
                                          <p:val>
                                            <p:strVal val="#ppt_x"/>
                                          </p:val>
                                        </p:tav>
                                        <p:tav tm="100000">
                                          <p:val>
                                            <p:strVal val="#ppt_x"/>
                                          </p:val>
                                        </p:tav>
                                      </p:tavLst>
                                    </p:anim>
                                    <p:anim calcmode="lin" valueType="num">
                                      <p:cBhvr additive="base">
                                        <p:cTn id="48" dur="500" fill="hold"/>
                                        <p:tgtEl>
                                          <p:spTgt spid="549921"/>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43023"/>
                                        </p:tgtEl>
                                        <p:attrNameLst>
                                          <p:attrName>style.visibility</p:attrName>
                                        </p:attrNameLst>
                                      </p:cBhvr>
                                      <p:to>
                                        <p:strVal val="visible"/>
                                      </p:to>
                                    </p:set>
                                    <p:anim calcmode="lin" valueType="num">
                                      <p:cBhvr additive="base">
                                        <p:cTn id="53" dur="500" fill="hold"/>
                                        <p:tgtEl>
                                          <p:spTgt spid="43023"/>
                                        </p:tgtEl>
                                        <p:attrNameLst>
                                          <p:attrName>ppt_x</p:attrName>
                                        </p:attrNameLst>
                                      </p:cBhvr>
                                      <p:tavLst>
                                        <p:tav tm="0">
                                          <p:val>
                                            <p:strVal val="#ppt_x"/>
                                          </p:val>
                                        </p:tav>
                                        <p:tav tm="100000">
                                          <p:val>
                                            <p:strVal val="#ppt_x"/>
                                          </p:val>
                                        </p:tav>
                                      </p:tavLst>
                                    </p:anim>
                                    <p:anim calcmode="lin" valueType="num">
                                      <p:cBhvr additive="base">
                                        <p:cTn id="54" dur="500" fill="hold"/>
                                        <p:tgtEl>
                                          <p:spTgt spid="430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9905" grpId="0"/>
      <p:bldP spid="549906" grpId="0"/>
      <p:bldP spid="549899" grpId="0" build="p" animBg="1"/>
      <p:bldP spid="4302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0916" name="AutoShape 4"/>
          <p:cNvSpPr>
            <a:spLocks noChangeArrowheads="1"/>
          </p:cNvSpPr>
          <p:nvPr/>
        </p:nvSpPr>
        <p:spPr bwMode="auto">
          <a:xfrm rot="10800000">
            <a:off x="3352800" y="1219200"/>
            <a:ext cx="4800600" cy="4572000"/>
          </a:xfrm>
          <a:prstGeom prst="triangle">
            <a:avLst>
              <a:gd name="adj" fmla="val 50000"/>
            </a:avLst>
          </a:prstGeom>
          <a:gradFill rotWithShape="1">
            <a:gsLst>
              <a:gs pos="0">
                <a:schemeClr val="accent2">
                  <a:gamma/>
                  <a:tint val="43529"/>
                  <a:invGamma/>
                </a:schemeClr>
              </a:gs>
              <a:gs pos="100000">
                <a:schemeClr val="accent2"/>
              </a:gs>
            </a:gsLst>
            <a:lin ang="0" scaled="1"/>
          </a:gradFill>
          <a:ln w="9525">
            <a:solidFill>
              <a:srgbClr val="000000"/>
            </a:solidFill>
            <a:miter lim="800000"/>
            <a:headEnd/>
            <a:tailEnd/>
          </a:ln>
          <a:effectLst/>
        </p:spPr>
        <p:txBody>
          <a:bodyPr rot="10800000" wrap="none" anchor="ctr"/>
          <a:lstStyle/>
          <a:p>
            <a:pPr algn="ctr">
              <a:defRPr/>
            </a:pPr>
            <a:endParaRPr lang="en-US" sz="4400">
              <a:solidFill>
                <a:prstClr val="black"/>
              </a:solidFill>
              <a:latin typeface="Arial" pitchFamily="34" charset="0"/>
              <a:cs typeface="Arial" pitchFamily="34" charset="0"/>
            </a:endParaRPr>
          </a:p>
        </p:txBody>
      </p:sp>
      <p:sp>
        <p:nvSpPr>
          <p:cNvPr id="45058" name="Oval 5"/>
          <p:cNvSpPr>
            <a:spLocks noChangeArrowheads="1"/>
          </p:cNvSpPr>
          <p:nvPr/>
        </p:nvSpPr>
        <p:spPr bwMode="auto">
          <a:xfrm>
            <a:off x="3276600" y="609600"/>
            <a:ext cx="4953000" cy="990600"/>
          </a:xfrm>
          <a:prstGeom prst="ellipse">
            <a:avLst/>
          </a:prstGeom>
          <a:solidFill>
            <a:schemeClr val="accent2"/>
          </a:solidFill>
          <a:ln w="9525">
            <a:solidFill>
              <a:srgbClr val="000000"/>
            </a:solidFill>
            <a:round/>
            <a:headEnd/>
            <a:tailEnd/>
          </a:ln>
        </p:spPr>
        <p:txBody>
          <a:bodyPr wrap="none" anchor="ctr"/>
          <a:lstStyle/>
          <a:p>
            <a:endParaRPr lang="en-US">
              <a:solidFill>
                <a:prstClr val="black"/>
              </a:solidFill>
              <a:cs typeface="Arial" charset="0"/>
            </a:endParaRPr>
          </a:p>
        </p:txBody>
      </p:sp>
      <p:sp>
        <p:nvSpPr>
          <p:cNvPr id="550918" name="Rectangle 6"/>
          <p:cNvSpPr>
            <a:spLocks noChangeArrowheads="1"/>
          </p:cNvSpPr>
          <p:nvPr/>
        </p:nvSpPr>
        <p:spPr bwMode="auto">
          <a:xfrm>
            <a:off x="3200400" y="808038"/>
            <a:ext cx="5105400" cy="639762"/>
          </a:xfrm>
          <a:prstGeom prst="rect">
            <a:avLst/>
          </a:prstGeom>
          <a:noFill/>
          <a:ln w="9525">
            <a:noFill/>
            <a:miter lim="800000"/>
            <a:headEnd/>
            <a:tailEnd/>
          </a:ln>
          <a:effectLst/>
        </p:spPr>
        <p:txBody>
          <a:bodyPr anchor="ctr"/>
          <a:lstStyle/>
          <a:p>
            <a:pPr algn="ctr">
              <a:defRPr/>
            </a:pPr>
            <a:r>
              <a:rPr lang="en-US" sz="2800" b="1" dirty="0">
                <a:solidFill>
                  <a:srgbClr val="FFFF81"/>
                </a:solidFill>
                <a:effectLst>
                  <a:outerShdw blurRad="38100" dist="38100" dir="2700000" algn="tl">
                    <a:srgbClr val="000000">
                      <a:alpha val="43137"/>
                    </a:srgbClr>
                  </a:outerShdw>
                </a:effectLst>
                <a:latin typeface="Arial" pitchFamily="34" charset="0"/>
                <a:ea typeface="Adobe Kaiti Std R" pitchFamily="18" charset="-128"/>
                <a:cs typeface="Arial" pitchFamily="34" charset="0"/>
              </a:rPr>
              <a:t>Montgomery Values Spiral</a:t>
            </a:r>
          </a:p>
        </p:txBody>
      </p:sp>
      <p:sp>
        <p:nvSpPr>
          <p:cNvPr id="550919" name="Rectangle 7"/>
          <p:cNvSpPr>
            <a:spLocks noGrp="1" noChangeArrowheads="1"/>
          </p:cNvSpPr>
          <p:nvPr>
            <p:ph idx="1"/>
          </p:nvPr>
        </p:nvSpPr>
        <p:spPr>
          <a:xfrm>
            <a:off x="738850" y="4068763"/>
            <a:ext cx="2514600" cy="2332037"/>
          </a:xfrm>
        </p:spPr>
        <p:txBody>
          <a:bodyPr>
            <a:noAutofit/>
          </a:bodyPr>
          <a:lstStyle/>
          <a:p>
            <a:pPr marL="166688" indent="-166688" algn="r" eaLnBrk="1" fontAlgn="auto" hangingPunct="1">
              <a:spcBef>
                <a:spcPts val="0"/>
              </a:spcBef>
              <a:spcAft>
                <a:spcPts val="0"/>
              </a:spcAft>
              <a:buFont typeface="Wingdings" pitchFamily="2" charset="2"/>
              <a:buNone/>
              <a:defRPr/>
            </a:pPr>
            <a:r>
              <a:rPr lang="en-US" sz="1600" dirty="0" smtClean="0">
                <a:ea typeface="Adobe Kaiti Std R" pitchFamily="18" charset="-128"/>
                <a:cs typeface="Arial" pitchFamily="34" charset="0"/>
              </a:rPr>
              <a:t>Work Culture Assessment</a:t>
            </a:r>
          </a:p>
          <a:p>
            <a:pPr marL="166688" indent="-166688" algn="r" eaLnBrk="1" fontAlgn="auto" hangingPunct="1">
              <a:spcBef>
                <a:spcPts val="0"/>
              </a:spcBef>
              <a:spcAft>
                <a:spcPts val="0"/>
              </a:spcAft>
              <a:buFont typeface="Wingdings" pitchFamily="2" charset="2"/>
              <a:buNone/>
              <a:defRPr/>
            </a:pPr>
            <a:endParaRPr lang="en-US" sz="1600" dirty="0" smtClean="0">
              <a:ea typeface="Adobe Kaiti Std R" pitchFamily="18" charset="-128"/>
              <a:cs typeface="Arial" pitchFamily="34" charset="0"/>
            </a:endParaRPr>
          </a:p>
          <a:p>
            <a:pPr marL="166688" indent="-166688" algn="r" eaLnBrk="1" fontAlgn="auto" hangingPunct="1">
              <a:spcBef>
                <a:spcPts val="0"/>
              </a:spcBef>
              <a:spcAft>
                <a:spcPts val="0"/>
              </a:spcAft>
              <a:buFont typeface="Wingdings" pitchFamily="2" charset="2"/>
              <a:buNone/>
              <a:defRPr/>
            </a:pPr>
            <a:r>
              <a:rPr lang="en-US" sz="1600" dirty="0" smtClean="0">
                <a:ea typeface="Adobe Kaiti Std R" pitchFamily="18" charset="-128"/>
                <a:cs typeface="Arial" pitchFamily="34" charset="0"/>
              </a:rPr>
              <a:t>Manager and Employee  Development</a:t>
            </a:r>
            <a:r>
              <a:rPr lang="en-US" sz="1600" dirty="0">
                <a:ea typeface="Adobe Kaiti Std R" pitchFamily="18" charset="-128"/>
                <a:cs typeface="Arial" pitchFamily="34" charset="0"/>
              </a:rPr>
              <a:t>, </a:t>
            </a:r>
            <a:r>
              <a:rPr lang="en-US" sz="1600" dirty="0" smtClean="0">
                <a:ea typeface="Adobe Kaiti Std R" pitchFamily="18" charset="-128"/>
                <a:cs typeface="Arial" pitchFamily="34" charset="0"/>
              </a:rPr>
              <a:t>including </a:t>
            </a:r>
            <a:r>
              <a:rPr lang="en-US" sz="1600" dirty="0">
                <a:ea typeface="Adobe Kaiti Std R" pitchFamily="18" charset="-128"/>
                <a:cs typeface="Arial" pitchFamily="34" charset="0"/>
              </a:rPr>
              <a:t>360</a:t>
            </a:r>
            <a:r>
              <a:rPr lang="en-US" sz="1600" baseline="30000" dirty="0">
                <a:ea typeface="Adobe Kaiti Std R" pitchFamily="18" charset="-128"/>
                <a:cs typeface="Arial" pitchFamily="34" charset="0"/>
              </a:rPr>
              <a:t>0 </a:t>
            </a:r>
            <a:r>
              <a:rPr lang="en-US" sz="1600" dirty="0" smtClean="0">
                <a:ea typeface="Adobe Kaiti Std R" pitchFamily="18" charset="-128"/>
                <a:cs typeface="Arial" pitchFamily="34" charset="0"/>
              </a:rPr>
              <a:t>feedback and coaching</a:t>
            </a:r>
          </a:p>
          <a:p>
            <a:pPr marL="166688" indent="-166688" algn="r" eaLnBrk="1" fontAlgn="auto" hangingPunct="1">
              <a:spcBef>
                <a:spcPts val="0"/>
              </a:spcBef>
              <a:spcAft>
                <a:spcPts val="0"/>
              </a:spcAft>
              <a:buFont typeface="Wingdings" pitchFamily="2" charset="2"/>
              <a:buNone/>
              <a:defRPr/>
            </a:pPr>
            <a:endParaRPr lang="en-US" sz="1600" dirty="0" smtClean="0">
              <a:ea typeface="Adobe Kaiti Std R" pitchFamily="18" charset="-128"/>
              <a:cs typeface="Arial" pitchFamily="34" charset="0"/>
            </a:endParaRPr>
          </a:p>
          <a:p>
            <a:pPr marL="166688" indent="-166688" algn="r" eaLnBrk="1" fontAlgn="auto" hangingPunct="1">
              <a:spcBef>
                <a:spcPts val="0"/>
              </a:spcBef>
              <a:spcAft>
                <a:spcPts val="0"/>
              </a:spcAft>
              <a:buFont typeface="Wingdings" pitchFamily="2" charset="2"/>
              <a:buNone/>
              <a:defRPr/>
            </a:pPr>
            <a:r>
              <a:rPr lang="en-US" sz="1600" dirty="0" smtClean="0">
                <a:ea typeface="Adobe Kaiti Std R" pitchFamily="18" charset="-128"/>
                <a:cs typeface="Arial" pitchFamily="34" charset="0"/>
              </a:rPr>
              <a:t>Performance Appraisals</a:t>
            </a:r>
          </a:p>
          <a:p>
            <a:pPr marL="166688" indent="-166688" algn="r" eaLnBrk="1" fontAlgn="auto" hangingPunct="1">
              <a:spcBef>
                <a:spcPts val="0"/>
              </a:spcBef>
              <a:spcAft>
                <a:spcPts val="0"/>
              </a:spcAft>
              <a:buFont typeface="Wingdings" pitchFamily="2" charset="2"/>
              <a:buNone/>
              <a:defRPr/>
            </a:pPr>
            <a:endParaRPr lang="en-US" sz="1600" dirty="0" smtClean="0">
              <a:ea typeface="Adobe Kaiti Std R" pitchFamily="18" charset="-128"/>
              <a:cs typeface="Arial" pitchFamily="34" charset="0"/>
            </a:endParaRPr>
          </a:p>
        </p:txBody>
      </p:sp>
      <p:pic>
        <p:nvPicPr>
          <p:cNvPr id="550920" name="Picture 8"/>
          <p:cNvPicPr>
            <a:picLocks noChangeAspect="1" noChangeArrowheads="1"/>
          </p:cNvPicPr>
          <p:nvPr/>
        </p:nvPicPr>
        <p:blipFill>
          <a:blip r:embed="rId3" cstate="email"/>
          <a:srcRect/>
          <a:stretch>
            <a:fillRect/>
          </a:stretch>
        </p:blipFill>
        <p:spPr bwMode="auto">
          <a:xfrm>
            <a:off x="5600700" y="2438400"/>
            <a:ext cx="342900" cy="381000"/>
          </a:xfrm>
          <a:prstGeom prst="rect">
            <a:avLst/>
          </a:prstGeom>
          <a:noFill/>
          <a:ln w="9525">
            <a:noFill/>
            <a:miter lim="800000"/>
            <a:headEnd/>
            <a:tailEnd/>
          </a:ln>
        </p:spPr>
      </p:pic>
      <p:pic>
        <p:nvPicPr>
          <p:cNvPr id="550921" name="Picture 9"/>
          <p:cNvPicPr>
            <a:picLocks noChangeAspect="1" noChangeArrowheads="1"/>
          </p:cNvPicPr>
          <p:nvPr/>
        </p:nvPicPr>
        <p:blipFill>
          <a:blip r:embed="rId3" cstate="email"/>
          <a:srcRect/>
          <a:stretch>
            <a:fillRect/>
          </a:stretch>
        </p:blipFill>
        <p:spPr bwMode="auto">
          <a:xfrm>
            <a:off x="5622925" y="3505200"/>
            <a:ext cx="342900" cy="381000"/>
          </a:xfrm>
          <a:prstGeom prst="rect">
            <a:avLst/>
          </a:prstGeom>
          <a:noFill/>
          <a:ln w="9525">
            <a:noFill/>
            <a:miter lim="800000"/>
            <a:headEnd/>
            <a:tailEnd/>
          </a:ln>
        </p:spPr>
      </p:pic>
      <p:sp>
        <p:nvSpPr>
          <p:cNvPr id="550923" name="Text Box 11"/>
          <p:cNvSpPr txBox="1">
            <a:spLocks noChangeArrowheads="1"/>
          </p:cNvSpPr>
          <p:nvPr/>
        </p:nvSpPr>
        <p:spPr bwMode="auto">
          <a:xfrm>
            <a:off x="261903" y="3124200"/>
            <a:ext cx="2938497" cy="634020"/>
          </a:xfrm>
          <a:prstGeom prst="rect">
            <a:avLst/>
          </a:prstGeom>
          <a:noFill/>
          <a:ln w="9525">
            <a:noFill/>
            <a:miter lim="800000"/>
            <a:headEnd/>
            <a:tailEnd/>
          </a:ln>
        </p:spPr>
        <p:txBody>
          <a:bodyPr wrap="none">
            <a:spAutoFit/>
          </a:bodyPr>
          <a:lstStyle/>
          <a:p>
            <a:pPr algn="r">
              <a:spcBef>
                <a:spcPct val="20000"/>
              </a:spcBef>
            </a:pPr>
            <a:r>
              <a:rPr lang="en-US" sz="1600" dirty="0" smtClean="0">
                <a:solidFill>
                  <a:prstClr val="black"/>
                </a:solidFill>
                <a:ea typeface="Adobe Kaiti Std R"/>
                <a:cs typeface="Arial" charset="0"/>
              </a:rPr>
              <a:t>Employee/Manager Expectations</a:t>
            </a:r>
          </a:p>
          <a:p>
            <a:pPr algn="r">
              <a:spcBef>
                <a:spcPct val="20000"/>
              </a:spcBef>
            </a:pPr>
            <a:r>
              <a:rPr lang="en-US" sz="1600" dirty="0" smtClean="0">
                <a:solidFill>
                  <a:prstClr val="black"/>
                </a:solidFill>
                <a:ea typeface="Adobe Kaiti Std R"/>
                <a:cs typeface="Arial" charset="0"/>
              </a:rPr>
              <a:t>Performance Measures </a:t>
            </a:r>
            <a:endParaRPr lang="en-US" sz="1600" dirty="0">
              <a:solidFill>
                <a:prstClr val="black"/>
              </a:solidFill>
              <a:ea typeface="Adobe Kaiti Std R"/>
              <a:cs typeface="Arial" charset="0"/>
            </a:endParaRPr>
          </a:p>
        </p:txBody>
      </p:sp>
      <p:sp>
        <p:nvSpPr>
          <p:cNvPr id="550924" name="Rectangle 12"/>
          <p:cNvSpPr>
            <a:spLocks noChangeArrowheads="1"/>
          </p:cNvSpPr>
          <p:nvPr/>
        </p:nvSpPr>
        <p:spPr bwMode="auto">
          <a:xfrm>
            <a:off x="990600" y="1600200"/>
            <a:ext cx="2209800" cy="1295400"/>
          </a:xfrm>
          <a:prstGeom prst="rect">
            <a:avLst/>
          </a:prstGeom>
          <a:noFill/>
          <a:ln w="9525">
            <a:noFill/>
            <a:miter lim="800000"/>
            <a:headEnd/>
            <a:tailEnd/>
          </a:ln>
        </p:spPr>
        <p:txBody>
          <a:bodyPr/>
          <a:lstStyle/>
          <a:p>
            <a:pPr marL="166688" indent="-166688" algn="r">
              <a:lnSpc>
                <a:spcPct val="110000"/>
              </a:lnSpc>
              <a:spcBef>
                <a:spcPct val="20000"/>
              </a:spcBef>
              <a:buClr>
                <a:srgbClr val="C0504D"/>
              </a:buClr>
              <a:buFont typeface="Wingdings" pitchFamily="2" charset="2"/>
              <a:buNone/>
            </a:pPr>
            <a:r>
              <a:rPr lang="en-US" sz="1600" dirty="0">
                <a:solidFill>
                  <a:prstClr val="black"/>
                </a:solidFill>
                <a:ea typeface="Adobe Kaiti Std R"/>
                <a:cs typeface="Arial" charset="0"/>
              </a:rPr>
              <a:t>Organizational Values</a:t>
            </a:r>
          </a:p>
          <a:p>
            <a:pPr marL="166688" indent="-166688" algn="r">
              <a:lnSpc>
                <a:spcPct val="110000"/>
              </a:lnSpc>
              <a:spcBef>
                <a:spcPct val="20000"/>
              </a:spcBef>
              <a:buClr>
                <a:srgbClr val="C0504D"/>
              </a:buClr>
              <a:buFont typeface="Wingdings" pitchFamily="2" charset="2"/>
              <a:buNone/>
            </a:pPr>
            <a:r>
              <a:rPr lang="en-US" sz="1600" dirty="0" smtClean="0">
                <a:solidFill>
                  <a:prstClr val="black"/>
                </a:solidFill>
                <a:ea typeface="Adobe Kaiti Std R"/>
                <a:cs typeface="Arial" charset="0"/>
              </a:rPr>
              <a:t>Leadership Philosophy</a:t>
            </a:r>
            <a:endParaRPr lang="en-US" sz="1600" dirty="0">
              <a:solidFill>
                <a:prstClr val="black"/>
              </a:solidFill>
              <a:ea typeface="Adobe Kaiti Std R"/>
              <a:cs typeface="Arial" charset="0"/>
            </a:endParaRPr>
          </a:p>
          <a:p>
            <a:pPr marL="166688" indent="-166688" algn="r">
              <a:lnSpc>
                <a:spcPct val="110000"/>
              </a:lnSpc>
              <a:spcBef>
                <a:spcPct val="20000"/>
              </a:spcBef>
              <a:buClr>
                <a:srgbClr val="C0504D"/>
              </a:buClr>
              <a:buFont typeface="Wingdings" pitchFamily="2" charset="2"/>
              <a:buNone/>
            </a:pPr>
            <a:r>
              <a:rPr lang="en-US" sz="1600" dirty="0">
                <a:solidFill>
                  <a:prstClr val="black"/>
                </a:solidFill>
                <a:ea typeface="Adobe Kaiti Std R"/>
                <a:cs typeface="Arial" charset="0"/>
              </a:rPr>
              <a:t>Work </a:t>
            </a:r>
            <a:r>
              <a:rPr lang="en-US" sz="1600" dirty="0" smtClean="0">
                <a:solidFill>
                  <a:prstClr val="black"/>
                </a:solidFill>
                <a:ea typeface="Adobe Kaiti Std R"/>
                <a:cs typeface="Arial" charset="0"/>
              </a:rPr>
              <a:t>Culture</a:t>
            </a:r>
          </a:p>
          <a:p>
            <a:pPr marL="166688" indent="-166688" algn="r">
              <a:lnSpc>
                <a:spcPct val="110000"/>
              </a:lnSpc>
              <a:spcBef>
                <a:spcPct val="20000"/>
              </a:spcBef>
              <a:buClr>
                <a:srgbClr val="C0504D"/>
              </a:buClr>
              <a:buFont typeface="Wingdings" pitchFamily="2" charset="2"/>
              <a:buNone/>
            </a:pPr>
            <a:r>
              <a:rPr lang="en-US" sz="1600" dirty="0" smtClean="0">
                <a:solidFill>
                  <a:prstClr val="black"/>
                </a:solidFill>
                <a:ea typeface="Adobe Kaiti Std R"/>
                <a:cs typeface="Arial" charset="0"/>
              </a:rPr>
              <a:t>Performance Measures</a:t>
            </a:r>
            <a:endParaRPr lang="en-US" sz="1600" dirty="0">
              <a:solidFill>
                <a:prstClr val="black"/>
              </a:solidFill>
              <a:ea typeface="Adobe Kaiti Std R"/>
              <a:cs typeface="Arial" charset="0"/>
            </a:endParaRPr>
          </a:p>
        </p:txBody>
      </p:sp>
      <p:sp>
        <p:nvSpPr>
          <p:cNvPr id="45065" name="Line 13"/>
          <p:cNvSpPr>
            <a:spLocks noChangeShapeType="1"/>
          </p:cNvSpPr>
          <p:nvPr/>
        </p:nvSpPr>
        <p:spPr bwMode="auto">
          <a:xfrm>
            <a:off x="1143000" y="2895600"/>
            <a:ext cx="6096000" cy="0"/>
          </a:xfrm>
          <a:prstGeom prst="line">
            <a:avLst/>
          </a:prstGeom>
          <a:noFill/>
          <a:ln w="9525">
            <a:solidFill>
              <a:schemeClr val="tx1"/>
            </a:solidFill>
            <a:round/>
            <a:headEnd/>
            <a:tailEnd/>
          </a:ln>
        </p:spPr>
        <p:txBody>
          <a:bodyPr/>
          <a:lstStyle/>
          <a:p>
            <a:endParaRPr lang="en-US">
              <a:solidFill>
                <a:prstClr val="black"/>
              </a:solidFill>
            </a:endParaRPr>
          </a:p>
        </p:txBody>
      </p:sp>
      <p:sp>
        <p:nvSpPr>
          <p:cNvPr id="45066" name="Line 14"/>
          <p:cNvSpPr>
            <a:spLocks noChangeShapeType="1"/>
          </p:cNvSpPr>
          <p:nvPr/>
        </p:nvSpPr>
        <p:spPr bwMode="auto">
          <a:xfrm>
            <a:off x="1143000" y="4038600"/>
            <a:ext cx="5486400" cy="0"/>
          </a:xfrm>
          <a:prstGeom prst="line">
            <a:avLst/>
          </a:prstGeom>
          <a:noFill/>
          <a:ln w="9525">
            <a:solidFill>
              <a:schemeClr val="tx1"/>
            </a:solidFill>
            <a:round/>
            <a:headEnd/>
            <a:tailEnd/>
          </a:ln>
        </p:spPr>
        <p:txBody>
          <a:bodyPr/>
          <a:lstStyle/>
          <a:p>
            <a:endParaRPr lang="en-US">
              <a:solidFill>
                <a:prstClr val="black"/>
              </a:solidFill>
            </a:endParaRPr>
          </a:p>
        </p:txBody>
      </p:sp>
      <p:pic>
        <p:nvPicPr>
          <p:cNvPr id="550930" name="Picture 18"/>
          <p:cNvPicPr>
            <a:picLocks noChangeAspect="1" noChangeArrowheads="1"/>
          </p:cNvPicPr>
          <p:nvPr/>
        </p:nvPicPr>
        <p:blipFill>
          <a:blip r:embed="rId3" cstate="email"/>
          <a:srcRect/>
          <a:stretch>
            <a:fillRect/>
          </a:stretch>
        </p:blipFill>
        <p:spPr bwMode="auto">
          <a:xfrm>
            <a:off x="5554663" y="4648200"/>
            <a:ext cx="342900" cy="381000"/>
          </a:xfrm>
          <a:prstGeom prst="rect">
            <a:avLst/>
          </a:prstGeom>
          <a:noFill/>
          <a:ln w="9525">
            <a:noFill/>
            <a:miter lim="800000"/>
            <a:headEnd/>
            <a:tailEnd/>
          </a:ln>
        </p:spPr>
      </p:pic>
      <p:sp>
        <p:nvSpPr>
          <p:cNvPr id="45068" name="Text Box 19"/>
          <p:cNvSpPr txBox="1">
            <a:spLocks noChangeArrowheads="1"/>
          </p:cNvSpPr>
          <p:nvPr/>
        </p:nvSpPr>
        <p:spPr bwMode="auto">
          <a:xfrm>
            <a:off x="4420983" y="1600200"/>
            <a:ext cx="2583271" cy="830997"/>
          </a:xfrm>
          <a:prstGeom prst="rect">
            <a:avLst/>
          </a:prstGeom>
          <a:noFill/>
          <a:ln w="9525">
            <a:noFill/>
            <a:miter lim="800000"/>
            <a:headEnd/>
            <a:tailEnd/>
          </a:ln>
        </p:spPr>
        <p:txBody>
          <a:bodyPr wrap="none">
            <a:spAutoFit/>
          </a:bodyPr>
          <a:lstStyle/>
          <a:p>
            <a:pPr algn="ctr"/>
            <a:r>
              <a:rPr lang="en-US" sz="1600" b="1" dirty="0">
                <a:solidFill>
                  <a:prstClr val="white"/>
                </a:solidFill>
                <a:ea typeface="Adobe Kaiti Std R"/>
                <a:cs typeface="Arial" charset="0"/>
              </a:rPr>
              <a:t>Leadership Philosophy</a:t>
            </a:r>
          </a:p>
          <a:p>
            <a:pPr algn="ctr"/>
            <a:r>
              <a:rPr lang="en-US" sz="1600" b="1" dirty="0">
                <a:solidFill>
                  <a:prstClr val="white"/>
                </a:solidFill>
                <a:ea typeface="Adobe Kaiti Std R"/>
                <a:cs typeface="Arial" charset="0"/>
              </a:rPr>
              <a:t>Individual Behavioral Values</a:t>
            </a:r>
          </a:p>
          <a:p>
            <a:pPr algn="ctr"/>
            <a:r>
              <a:rPr lang="en-US" sz="1600" b="1" dirty="0">
                <a:solidFill>
                  <a:prstClr val="white"/>
                </a:solidFill>
                <a:ea typeface="Adobe Kaiti Std R"/>
                <a:cs typeface="Arial" charset="0"/>
              </a:rPr>
              <a:t>Operating Systems Values</a:t>
            </a:r>
          </a:p>
        </p:txBody>
      </p:sp>
      <p:sp>
        <p:nvSpPr>
          <p:cNvPr id="45069" name="Text Box 20"/>
          <p:cNvSpPr txBox="1">
            <a:spLocks noChangeArrowheads="1"/>
          </p:cNvSpPr>
          <p:nvPr/>
        </p:nvSpPr>
        <p:spPr bwMode="auto">
          <a:xfrm>
            <a:off x="5276796" y="3048000"/>
            <a:ext cx="1022459" cy="338554"/>
          </a:xfrm>
          <a:prstGeom prst="rect">
            <a:avLst/>
          </a:prstGeom>
          <a:noFill/>
          <a:ln w="9525">
            <a:noFill/>
            <a:miter lim="800000"/>
            <a:headEnd/>
            <a:tailEnd/>
          </a:ln>
        </p:spPr>
        <p:txBody>
          <a:bodyPr wrap="none">
            <a:spAutoFit/>
          </a:bodyPr>
          <a:lstStyle/>
          <a:p>
            <a:pPr algn="ctr"/>
            <a:r>
              <a:rPr lang="en-US" sz="1600" b="1" dirty="0">
                <a:solidFill>
                  <a:prstClr val="white"/>
                </a:solidFill>
                <a:ea typeface="Adobe Kaiti Std R"/>
                <a:cs typeface="Arial" charset="0"/>
              </a:rPr>
              <a:t>Behaviors</a:t>
            </a:r>
          </a:p>
        </p:txBody>
      </p:sp>
      <p:sp>
        <p:nvSpPr>
          <p:cNvPr id="45070" name="Text Box 21"/>
          <p:cNvSpPr txBox="1">
            <a:spLocks noChangeArrowheads="1"/>
          </p:cNvSpPr>
          <p:nvPr/>
        </p:nvSpPr>
        <p:spPr bwMode="auto">
          <a:xfrm>
            <a:off x="5263881" y="4114800"/>
            <a:ext cx="987963" cy="338554"/>
          </a:xfrm>
          <a:prstGeom prst="rect">
            <a:avLst/>
          </a:prstGeom>
          <a:noFill/>
          <a:ln w="9525">
            <a:noFill/>
            <a:miter lim="800000"/>
            <a:headEnd/>
            <a:tailEnd/>
          </a:ln>
        </p:spPr>
        <p:txBody>
          <a:bodyPr wrap="none">
            <a:spAutoFit/>
          </a:bodyPr>
          <a:lstStyle/>
          <a:p>
            <a:pPr algn="ctr"/>
            <a:r>
              <a:rPr lang="en-US" sz="1600" b="1" dirty="0">
                <a:solidFill>
                  <a:prstClr val="white"/>
                </a:solidFill>
                <a:ea typeface="Adobe Kaiti Std R"/>
                <a:cs typeface="Arial" charset="0"/>
              </a:rPr>
              <a:t>Feedback</a:t>
            </a:r>
          </a:p>
        </p:txBody>
      </p:sp>
      <p:sp>
        <p:nvSpPr>
          <p:cNvPr id="550934" name="Text Box 22"/>
          <p:cNvSpPr txBox="1">
            <a:spLocks noChangeArrowheads="1"/>
          </p:cNvSpPr>
          <p:nvPr/>
        </p:nvSpPr>
        <p:spPr bwMode="auto">
          <a:xfrm>
            <a:off x="4724400" y="5876925"/>
            <a:ext cx="2209800" cy="523220"/>
          </a:xfrm>
          <a:prstGeom prst="rect">
            <a:avLst/>
          </a:prstGeom>
          <a:noFill/>
          <a:ln w="9525">
            <a:noFill/>
            <a:miter lim="800000"/>
            <a:headEnd/>
            <a:tailEnd/>
          </a:ln>
        </p:spPr>
        <p:txBody>
          <a:bodyPr wrap="square">
            <a:spAutoFit/>
          </a:bodyPr>
          <a:lstStyle/>
          <a:p>
            <a:r>
              <a:rPr lang="en-US" sz="2800" b="1" dirty="0">
                <a:solidFill>
                  <a:srgbClr val="FFFF81"/>
                </a:solidFill>
                <a:ea typeface="Adobe Kaiti Std R"/>
                <a:cs typeface="Arial" charset="0"/>
              </a:rPr>
              <a:t>Work Culture</a:t>
            </a:r>
          </a:p>
        </p:txBody>
      </p:sp>
      <p:sp>
        <p:nvSpPr>
          <p:cNvPr id="17" name="Oval 16"/>
          <p:cNvSpPr/>
          <p:nvPr/>
        </p:nvSpPr>
        <p:spPr bwMode="auto">
          <a:xfrm>
            <a:off x="7848600" y="1981200"/>
            <a:ext cx="914400" cy="609600"/>
          </a:xfrm>
          <a:prstGeom prst="ellipse">
            <a:avLst/>
          </a:prstGeom>
          <a:solidFill>
            <a:schemeClr val="accent2">
              <a:lumMod val="75000"/>
            </a:schemeClr>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lIns="91436" tIns="45718" rIns="91436" bIns="45718" anchor="ctr"/>
          <a:lstStyle/>
          <a:p>
            <a:pPr algn="ctr" defTabSz="914099">
              <a:defRPr/>
            </a:pPr>
            <a:r>
              <a:rPr lang="en-US" sz="2300" dirty="0">
                <a:solidFill>
                  <a:srgbClr val="FFFFFF"/>
                </a:solidFill>
                <a:effectLst>
                  <a:outerShdw blurRad="38100" dist="38100" dir="2700000" algn="tl">
                    <a:srgbClr val="000000">
                      <a:alpha val="43137"/>
                    </a:srgbClr>
                  </a:outerShdw>
                </a:effectLst>
                <a:latin typeface="Arial" pitchFamily="34" charset="0"/>
                <a:cs typeface="Arial" pitchFamily="34" charset="0"/>
              </a:rPr>
              <a:t>PM</a:t>
            </a:r>
          </a:p>
        </p:txBody>
      </p:sp>
      <p:sp>
        <p:nvSpPr>
          <p:cNvPr id="18" name="Oval 17"/>
          <p:cNvSpPr/>
          <p:nvPr/>
        </p:nvSpPr>
        <p:spPr bwMode="auto">
          <a:xfrm>
            <a:off x="7239000" y="3276600"/>
            <a:ext cx="914400" cy="609600"/>
          </a:xfrm>
          <a:prstGeom prst="ellipse">
            <a:avLst/>
          </a:prstGeom>
          <a:solidFill>
            <a:schemeClr val="accent2">
              <a:lumMod val="75000"/>
            </a:schemeClr>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lIns="91436" tIns="45718" rIns="91436" bIns="45718" anchor="ctr"/>
          <a:lstStyle/>
          <a:p>
            <a:pPr algn="ctr" defTabSz="914099">
              <a:defRPr/>
            </a:pPr>
            <a:r>
              <a:rPr lang="en-US" sz="2300" dirty="0">
                <a:solidFill>
                  <a:srgbClr val="FFFFFF"/>
                </a:solidFill>
                <a:effectLst>
                  <a:outerShdw blurRad="38100" dist="38100" dir="2700000" algn="tl">
                    <a:srgbClr val="000000">
                      <a:alpha val="43137"/>
                    </a:srgbClr>
                  </a:outerShdw>
                </a:effectLst>
                <a:latin typeface="Arial" pitchFamily="34" charset="0"/>
                <a:cs typeface="Arial" pitchFamily="34" charset="0"/>
              </a:rPr>
              <a:t>PM</a:t>
            </a:r>
          </a:p>
        </p:txBody>
      </p:sp>
      <p:sp>
        <p:nvSpPr>
          <p:cNvPr id="19" name="Oval 18"/>
          <p:cNvSpPr/>
          <p:nvPr/>
        </p:nvSpPr>
        <p:spPr bwMode="auto">
          <a:xfrm>
            <a:off x="6629400" y="4495800"/>
            <a:ext cx="914400" cy="609600"/>
          </a:xfrm>
          <a:prstGeom prst="ellipse">
            <a:avLst/>
          </a:prstGeom>
          <a:solidFill>
            <a:schemeClr val="accent2">
              <a:lumMod val="75000"/>
            </a:schemeClr>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lIns="91436" tIns="45718" rIns="91436" bIns="45718" anchor="ctr"/>
          <a:lstStyle/>
          <a:p>
            <a:pPr algn="ctr" defTabSz="914099">
              <a:defRPr/>
            </a:pPr>
            <a:r>
              <a:rPr lang="en-US" sz="2300" dirty="0">
                <a:solidFill>
                  <a:srgbClr val="FFFFFF"/>
                </a:solidFill>
                <a:effectLst>
                  <a:outerShdw blurRad="38100" dist="38100" dir="2700000" algn="tl">
                    <a:srgbClr val="000000">
                      <a:alpha val="43137"/>
                    </a:srgbClr>
                  </a:outerShdw>
                </a:effectLst>
                <a:latin typeface="Arial" pitchFamily="34" charset="0"/>
                <a:cs typeface="Arial" pitchFamily="34" charset="0"/>
              </a:rPr>
              <a:t>PM</a:t>
            </a:r>
          </a:p>
        </p:txBody>
      </p:sp>
      <p:sp>
        <p:nvSpPr>
          <p:cNvPr id="2" name="Rectangle 1"/>
          <p:cNvSpPr/>
          <p:nvPr/>
        </p:nvSpPr>
        <p:spPr>
          <a:xfrm>
            <a:off x="3377717" y="6476345"/>
            <a:ext cx="2693366" cy="253916"/>
          </a:xfrm>
          <a:prstGeom prst="rect">
            <a:avLst/>
          </a:prstGeom>
        </p:spPr>
        <p:txBody>
          <a:bodyPr wrap="none">
            <a:spAutoFit/>
          </a:bodyPr>
          <a:lstStyle/>
          <a:p>
            <a:pPr marL="228600" algn="ctr">
              <a:spcBef>
                <a:spcPct val="20000"/>
              </a:spcBef>
              <a:spcAft>
                <a:spcPct val="25000"/>
              </a:spcAft>
            </a:pPr>
            <a:r>
              <a:rPr lang="en-US" sz="1050" b="1" dirty="0">
                <a:solidFill>
                  <a:prstClr val="black"/>
                </a:solidFill>
              </a:rPr>
              <a:t>Source:  City of Montgomery, Ohio, 2011</a:t>
            </a:r>
          </a:p>
        </p:txBody>
      </p:sp>
      <p:sp>
        <p:nvSpPr>
          <p:cNvPr id="22" name="TextBox 21"/>
          <p:cNvSpPr txBox="1"/>
          <p:nvPr/>
        </p:nvSpPr>
        <p:spPr>
          <a:xfrm>
            <a:off x="76200" y="228600"/>
            <a:ext cx="2819400" cy="1200329"/>
          </a:xfrm>
          <a:prstGeom prst="rect">
            <a:avLst/>
          </a:prstGeom>
          <a:noFill/>
        </p:spPr>
        <p:txBody>
          <a:bodyPr wrap="square" rtlCol="0">
            <a:spAutoFit/>
          </a:bodyPr>
          <a:lstStyle/>
          <a:p>
            <a:pPr algn="ctr" fontAlgn="base">
              <a:spcBef>
                <a:spcPct val="0"/>
              </a:spcBef>
              <a:spcAft>
                <a:spcPct val="0"/>
              </a:spcAft>
            </a:pPr>
            <a:r>
              <a:rPr lang="en-US" b="1" dirty="0" smtClean="0">
                <a:solidFill>
                  <a:prstClr val="black"/>
                </a:solidFill>
                <a:latin typeface="Arial" charset="0"/>
              </a:rPr>
              <a:t>EXAMPLE OF ADAPTING THE SPIRALS TO A LOCAL GOVERNMENT</a:t>
            </a:r>
            <a:endParaRPr lang="en-US" b="1" dirty="0">
              <a:solidFill>
                <a:prstClr val="black"/>
              </a:solidFill>
              <a:latin typeface="Arial" charset="0"/>
            </a:endParaRPr>
          </a:p>
        </p:txBody>
      </p:sp>
      <p:sp>
        <p:nvSpPr>
          <p:cNvPr id="23" name="TextBox 22"/>
          <p:cNvSpPr txBox="1"/>
          <p:nvPr/>
        </p:nvSpPr>
        <p:spPr>
          <a:xfrm>
            <a:off x="8686800" y="6477000"/>
            <a:ext cx="457200" cy="228600"/>
          </a:xfrm>
          <a:prstGeom prst="rect">
            <a:avLst/>
          </a:prstGeom>
          <a:noFill/>
          <a:ln w="38100">
            <a:noFill/>
          </a:ln>
        </p:spPr>
        <p:txBody>
          <a:bodyPr vert="horz" wrap="square" lIns="91440" tIns="45720" rIns="91440" bIns="45720" rtlCol="0" anchor="ctr">
            <a:noAutofit/>
          </a:bodyPr>
          <a:lstStyle/>
          <a:p>
            <a:pPr algn="ctr">
              <a:spcBef>
                <a:spcPct val="0"/>
              </a:spcBef>
            </a:pPr>
            <a:r>
              <a:rPr lang="en-US" sz="1400" b="1" dirty="0" smtClean="0">
                <a:solidFill>
                  <a:prstClr val="white"/>
                </a:solidFill>
                <a:latin typeface="Comic Sans MS" pitchFamily="66" charset="0"/>
              </a:rPr>
              <a:t>44</a:t>
            </a:r>
            <a:endParaRPr lang="en-US" sz="1400" b="1" dirty="0">
              <a:solidFill>
                <a:prstClr val="white"/>
              </a:solidFill>
              <a:latin typeface="Comic Sans MS" pitchFamily="66" charset="0"/>
            </a:endParaRPr>
          </a:p>
        </p:txBody>
      </p:sp>
    </p:spTree>
    <p:extLst>
      <p:ext uri="{BB962C8B-B14F-4D97-AF65-F5344CB8AC3E}">
        <p14:creationId xmlns:p14="http://schemas.microsoft.com/office/powerpoint/2010/main" val="388072609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50924"/>
                                        </p:tgtEl>
                                        <p:attrNameLst>
                                          <p:attrName>style.visibility</p:attrName>
                                        </p:attrNameLst>
                                      </p:cBhvr>
                                      <p:to>
                                        <p:strVal val="visible"/>
                                      </p:to>
                                    </p:set>
                                    <p:anim calcmode="lin" valueType="num">
                                      <p:cBhvr additive="base">
                                        <p:cTn id="7" dur="500" fill="hold"/>
                                        <p:tgtEl>
                                          <p:spTgt spid="550924"/>
                                        </p:tgtEl>
                                        <p:attrNameLst>
                                          <p:attrName>ppt_x</p:attrName>
                                        </p:attrNameLst>
                                      </p:cBhvr>
                                      <p:tavLst>
                                        <p:tav tm="0">
                                          <p:val>
                                            <p:strVal val="#ppt_x"/>
                                          </p:val>
                                        </p:tav>
                                        <p:tav tm="100000">
                                          <p:val>
                                            <p:strVal val="#ppt_x"/>
                                          </p:val>
                                        </p:tav>
                                      </p:tavLst>
                                    </p:anim>
                                    <p:anim calcmode="lin" valueType="num">
                                      <p:cBhvr additive="base">
                                        <p:cTn id="8" dur="500" fill="hold"/>
                                        <p:tgtEl>
                                          <p:spTgt spid="550924"/>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50920"/>
                                        </p:tgtEl>
                                        <p:attrNameLst>
                                          <p:attrName>style.visibility</p:attrName>
                                        </p:attrNameLst>
                                      </p:cBhvr>
                                      <p:to>
                                        <p:strVal val="visible"/>
                                      </p:to>
                                    </p:set>
                                    <p:anim calcmode="lin" valueType="num">
                                      <p:cBhvr additive="base">
                                        <p:cTn id="11" dur="500" fill="hold"/>
                                        <p:tgtEl>
                                          <p:spTgt spid="550920"/>
                                        </p:tgtEl>
                                        <p:attrNameLst>
                                          <p:attrName>ppt_x</p:attrName>
                                        </p:attrNameLst>
                                      </p:cBhvr>
                                      <p:tavLst>
                                        <p:tav tm="0">
                                          <p:val>
                                            <p:strVal val="#ppt_x"/>
                                          </p:val>
                                        </p:tav>
                                        <p:tav tm="100000">
                                          <p:val>
                                            <p:strVal val="#ppt_x"/>
                                          </p:val>
                                        </p:tav>
                                      </p:tavLst>
                                    </p:anim>
                                    <p:anim calcmode="lin" valueType="num">
                                      <p:cBhvr additive="base">
                                        <p:cTn id="12" dur="500" fill="hold"/>
                                        <p:tgtEl>
                                          <p:spTgt spid="550920"/>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50923"/>
                                        </p:tgtEl>
                                        <p:attrNameLst>
                                          <p:attrName>style.visibility</p:attrName>
                                        </p:attrNameLst>
                                      </p:cBhvr>
                                      <p:to>
                                        <p:strVal val="visible"/>
                                      </p:to>
                                    </p:set>
                                    <p:anim calcmode="lin" valueType="num">
                                      <p:cBhvr additive="base">
                                        <p:cTn id="17" dur="500" fill="hold"/>
                                        <p:tgtEl>
                                          <p:spTgt spid="550923"/>
                                        </p:tgtEl>
                                        <p:attrNameLst>
                                          <p:attrName>ppt_x</p:attrName>
                                        </p:attrNameLst>
                                      </p:cBhvr>
                                      <p:tavLst>
                                        <p:tav tm="0">
                                          <p:val>
                                            <p:strVal val="#ppt_x"/>
                                          </p:val>
                                        </p:tav>
                                        <p:tav tm="100000">
                                          <p:val>
                                            <p:strVal val="#ppt_x"/>
                                          </p:val>
                                        </p:tav>
                                      </p:tavLst>
                                    </p:anim>
                                    <p:anim calcmode="lin" valueType="num">
                                      <p:cBhvr additive="base">
                                        <p:cTn id="18" dur="500" fill="hold"/>
                                        <p:tgtEl>
                                          <p:spTgt spid="550923"/>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50921"/>
                                        </p:tgtEl>
                                        <p:attrNameLst>
                                          <p:attrName>style.visibility</p:attrName>
                                        </p:attrNameLst>
                                      </p:cBhvr>
                                      <p:to>
                                        <p:strVal val="visible"/>
                                      </p:to>
                                    </p:set>
                                    <p:anim calcmode="lin" valueType="num">
                                      <p:cBhvr additive="base">
                                        <p:cTn id="21" dur="500" fill="hold"/>
                                        <p:tgtEl>
                                          <p:spTgt spid="550921"/>
                                        </p:tgtEl>
                                        <p:attrNameLst>
                                          <p:attrName>ppt_x</p:attrName>
                                        </p:attrNameLst>
                                      </p:cBhvr>
                                      <p:tavLst>
                                        <p:tav tm="0">
                                          <p:val>
                                            <p:strVal val="#ppt_x"/>
                                          </p:val>
                                        </p:tav>
                                        <p:tav tm="100000">
                                          <p:val>
                                            <p:strVal val="#ppt_x"/>
                                          </p:val>
                                        </p:tav>
                                      </p:tavLst>
                                    </p:anim>
                                    <p:anim calcmode="lin" valueType="num">
                                      <p:cBhvr additive="base">
                                        <p:cTn id="22" dur="500" fill="hold"/>
                                        <p:tgtEl>
                                          <p:spTgt spid="550921"/>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550930"/>
                                        </p:tgtEl>
                                        <p:attrNameLst>
                                          <p:attrName>style.visibility</p:attrName>
                                        </p:attrNameLst>
                                      </p:cBhvr>
                                      <p:to>
                                        <p:strVal val="visible"/>
                                      </p:to>
                                    </p:set>
                                    <p:anim calcmode="lin" valueType="num">
                                      <p:cBhvr additive="base">
                                        <p:cTn id="27" dur="500" fill="hold"/>
                                        <p:tgtEl>
                                          <p:spTgt spid="550930"/>
                                        </p:tgtEl>
                                        <p:attrNameLst>
                                          <p:attrName>ppt_x</p:attrName>
                                        </p:attrNameLst>
                                      </p:cBhvr>
                                      <p:tavLst>
                                        <p:tav tm="0">
                                          <p:val>
                                            <p:strVal val="#ppt_x"/>
                                          </p:val>
                                        </p:tav>
                                        <p:tav tm="100000">
                                          <p:val>
                                            <p:strVal val="#ppt_x"/>
                                          </p:val>
                                        </p:tav>
                                      </p:tavLst>
                                    </p:anim>
                                    <p:anim calcmode="lin" valueType="num">
                                      <p:cBhvr additive="base">
                                        <p:cTn id="28" dur="500" fill="hold"/>
                                        <p:tgtEl>
                                          <p:spTgt spid="550930"/>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550919">
                                            <p:txEl>
                                              <p:pRg st="0" end="0"/>
                                            </p:txEl>
                                          </p:spTgt>
                                        </p:tgtEl>
                                        <p:attrNameLst>
                                          <p:attrName>style.visibility</p:attrName>
                                        </p:attrNameLst>
                                      </p:cBhvr>
                                      <p:to>
                                        <p:strVal val="visible"/>
                                      </p:to>
                                    </p:set>
                                    <p:anim calcmode="lin" valueType="num">
                                      <p:cBhvr additive="base">
                                        <p:cTn id="31" dur="500" fill="hold"/>
                                        <p:tgtEl>
                                          <p:spTgt spid="550919">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50919">
                                            <p:txEl>
                                              <p:pRg st="0" end="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50919">
                                            <p:txEl>
                                              <p:pRg st="2" end="2"/>
                                            </p:txEl>
                                          </p:spTgt>
                                        </p:tgtEl>
                                        <p:attrNameLst>
                                          <p:attrName>style.visibility</p:attrName>
                                        </p:attrNameLst>
                                      </p:cBhvr>
                                      <p:to>
                                        <p:strVal val="visible"/>
                                      </p:to>
                                    </p:set>
                                    <p:anim calcmode="lin" valueType="num">
                                      <p:cBhvr additive="base">
                                        <p:cTn id="35" dur="500" fill="hold"/>
                                        <p:tgtEl>
                                          <p:spTgt spid="550919">
                                            <p:txEl>
                                              <p:pRg st="2" end="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50919">
                                            <p:txEl>
                                              <p:pRg st="2" end="2"/>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550919">
                                            <p:txEl>
                                              <p:pRg st="4" end="4"/>
                                            </p:txEl>
                                          </p:spTgt>
                                        </p:tgtEl>
                                        <p:attrNameLst>
                                          <p:attrName>style.visibility</p:attrName>
                                        </p:attrNameLst>
                                      </p:cBhvr>
                                      <p:to>
                                        <p:strVal val="visible"/>
                                      </p:to>
                                    </p:set>
                                    <p:anim calcmode="lin" valueType="num">
                                      <p:cBhvr additive="base">
                                        <p:cTn id="39" dur="500" fill="hold"/>
                                        <p:tgtEl>
                                          <p:spTgt spid="550919">
                                            <p:txEl>
                                              <p:pRg st="4" end="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509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550934"/>
                                        </p:tgtEl>
                                        <p:attrNameLst>
                                          <p:attrName>style.visibility</p:attrName>
                                        </p:attrNameLst>
                                      </p:cBhvr>
                                      <p:to>
                                        <p:strVal val="visible"/>
                                      </p:to>
                                    </p:set>
                                    <p:anim calcmode="lin" valueType="num">
                                      <p:cBhvr additive="base">
                                        <p:cTn id="45" dur="500" fill="hold"/>
                                        <p:tgtEl>
                                          <p:spTgt spid="550934"/>
                                        </p:tgtEl>
                                        <p:attrNameLst>
                                          <p:attrName>ppt_x</p:attrName>
                                        </p:attrNameLst>
                                      </p:cBhvr>
                                      <p:tavLst>
                                        <p:tav tm="0">
                                          <p:val>
                                            <p:strVal val="#ppt_x"/>
                                          </p:val>
                                        </p:tav>
                                        <p:tav tm="100000">
                                          <p:val>
                                            <p:strVal val="#ppt_x"/>
                                          </p:val>
                                        </p:tav>
                                      </p:tavLst>
                                    </p:anim>
                                    <p:anim calcmode="lin" valueType="num">
                                      <p:cBhvr additive="base">
                                        <p:cTn id="46" dur="500" fill="hold"/>
                                        <p:tgtEl>
                                          <p:spTgt spid="5509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0919" grpId="0" build="p"/>
      <p:bldP spid="550923" grpId="0"/>
      <p:bldP spid="550924" grpId="0"/>
      <p:bldP spid="55093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ChangeArrowheads="1"/>
          </p:cNvSpPr>
          <p:nvPr/>
        </p:nvSpPr>
        <p:spPr bwMode="auto">
          <a:xfrm>
            <a:off x="457200" y="609600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sz="1400">
              <a:solidFill>
                <a:srgbClr val="808080"/>
              </a:solidFill>
              <a:cs typeface="Arial" charset="0"/>
            </a:endParaRPr>
          </a:p>
        </p:txBody>
      </p:sp>
      <p:sp>
        <p:nvSpPr>
          <p:cNvPr id="65539" name="Rectangle 3"/>
          <p:cNvSpPr>
            <a:spLocks noChangeArrowheads="1"/>
          </p:cNvSpPr>
          <p:nvPr/>
        </p:nvSpPr>
        <p:spPr bwMode="auto">
          <a:xfrm>
            <a:off x="3124200" y="6096000"/>
            <a:ext cx="2895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fontAlgn="base">
              <a:spcBef>
                <a:spcPct val="0"/>
              </a:spcBef>
              <a:spcAft>
                <a:spcPct val="0"/>
              </a:spcAft>
            </a:pPr>
            <a:endParaRPr lang="en-US" sz="1400">
              <a:solidFill>
                <a:srgbClr val="808080"/>
              </a:solidFill>
              <a:cs typeface="Arial" charset="0"/>
            </a:endParaRPr>
          </a:p>
        </p:txBody>
      </p:sp>
      <p:sp>
        <p:nvSpPr>
          <p:cNvPr id="604164" name="Rectangle 4"/>
          <p:cNvSpPr>
            <a:spLocks noChangeArrowheads="1"/>
          </p:cNvSpPr>
          <p:nvPr/>
        </p:nvSpPr>
        <p:spPr bwMode="auto">
          <a:xfrm>
            <a:off x="1163638" y="771525"/>
            <a:ext cx="7446962" cy="295275"/>
          </a:xfrm>
          <a:prstGeom prst="rect">
            <a:avLst/>
          </a:prstGeom>
          <a:gradFill rotWithShape="1">
            <a:gsLst>
              <a:gs pos="0">
                <a:schemeClr val="accent2">
                  <a:gamma/>
                  <a:shade val="46275"/>
                  <a:invGamma/>
                </a:schemeClr>
              </a:gs>
              <a:gs pos="100000">
                <a:schemeClr val="accent2"/>
              </a:gs>
            </a:gsLst>
            <a:lin ang="0" scaled="1"/>
          </a:gradFill>
          <a:ln w="12700">
            <a:noFill/>
            <a:miter lim="800000"/>
            <a:headEnd/>
            <a:tailEnd/>
          </a:ln>
          <a:effectLst/>
        </p:spPr>
        <p:txBody>
          <a:bodyPr wrap="none" anchor="ctr"/>
          <a:lstStyle/>
          <a:p>
            <a:pPr algn="ctr" fontAlgn="base">
              <a:spcBef>
                <a:spcPct val="0"/>
              </a:spcBef>
              <a:spcAft>
                <a:spcPct val="0"/>
              </a:spcAft>
              <a:defRPr/>
            </a:pPr>
            <a:endParaRPr lang="en-US" sz="3200">
              <a:solidFill>
                <a:srgbClr val="FAFD00"/>
              </a:solidFill>
              <a:cs typeface="Arial" charset="0"/>
            </a:endParaRPr>
          </a:p>
        </p:txBody>
      </p:sp>
      <p:sp>
        <p:nvSpPr>
          <p:cNvPr id="604165" name="Rectangle 5"/>
          <p:cNvSpPr>
            <a:spLocks noChangeArrowheads="1"/>
          </p:cNvSpPr>
          <p:nvPr/>
        </p:nvSpPr>
        <p:spPr bwMode="auto">
          <a:xfrm>
            <a:off x="1143000" y="781050"/>
            <a:ext cx="6705600" cy="271463"/>
          </a:xfrm>
          <a:prstGeom prst="rect">
            <a:avLst/>
          </a:prstGeom>
          <a:noFill/>
          <a:ln w="12700">
            <a:noFill/>
            <a:miter lim="800000"/>
            <a:headEnd/>
            <a:tailEnd/>
          </a:ln>
          <a:effectLst/>
        </p:spPr>
        <p:txBody>
          <a:bodyPr lIns="90487" tIns="44450" rIns="90487" bIns="44450">
            <a:spAutoFit/>
          </a:bodyPr>
          <a:lstStyle/>
          <a:p>
            <a:pPr eaLnBrk="0" fontAlgn="base" hangingPunct="0">
              <a:spcBef>
                <a:spcPct val="0"/>
              </a:spcBef>
              <a:spcAft>
                <a:spcPct val="0"/>
              </a:spcAft>
              <a:defRPr/>
            </a:pPr>
            <a:r>
              <a:rPr lang="en-US" sz="1200" b="1">
                <a:solidFill>
                  <a:srgbClr val="FFFFFF"/>
                </a:solidFill>
                <a:effectLst>
                  <a:outerShdw blurRad="38100" dist="38100" dir="2700000" algn="tl">
                    <a:srgbClr val="C0C0C0"/>
                  </a:outerShdw>
                </a:effectLst>
                <a:cs typeface="Arial" charset="0"/>
              </a:rPr>
              <a:t>Commonwealth Centers for High Performance Organizations</a:t>
            </a:r>
          </a:p>
        </p:txBody>
      </p:sp>
      <p:pic>
        <p:nvPicPr>
          <p:cNvPr id="604166" name="Picture 6"/>
          <p:cNvPicPr>
            <a:picLocks noChangeAspect="1" noChangeArrowheads="1"/>
          </p:cNvPicPr>
          <p:nvPr/>
        </p:nvPicPr>
        <p:blipFill>
          <a:blip r:embed="rId3"/>
          <a:srcRect/>
          <a:stretch>
            <a:fillRect/>
          </a:stretch>
        </p:blipFill>
        <p:spPr bwMode="auto">
          <a:xfrm>
            <a:off x="228600" y="152400"/>
            <a:ext cx="790575" cy="819150"/>
          </a:xfrm>
          <a:prstGeom prst="rect">
            <a:avLst/>
          </a:prstGeom>
          <a:gradFill rotWithShape="1">
            <a:gsLst>
              <a:gs pos="0">
                <a:schemeClr val="accent2">
                  <a:gamma/>
                  <a:shade val="46275"/>
                  <a:invGamma/>
                </a:schemeClr>
              </a:gs>
              <a:gs pos="100000">
                <a:schemeClr val="accent2"/>
              </a:gs>
            </a:gsLst>
            <a:lin ang="0" scaled="1"/>
          </a:gradFill>
        </p:spPr>
      </p:pic>
      <p:sp>
        <p:nvSpPr>
          <p:cNvPr id="604167" name="Rectangle 7"/>
          <p:cNvSpPr>
            <a:spLocks noChangeArrowheads="1"/>
          </p:cNvSpPr>
          <p:nvPr/>
        </p:nvSpPr>
        <p:spPr bwMode="auto">
          <a:xfrm>
            <a:off x="304800" y="1143000"/>
            <a:ext cx="8305800" cy="5484813"/>
          </a:xfrm>
          <a:prstGeom prst="rect">
            <a:avLst/>
          </a:prstGeom>
          <a:gradFill rotWithShape="1">
            <a:gsLst>
              <a:gs pos="0">
                <a:schemeClr val="accent2">
                  <a:gamma/>
                  <a:shade val="46275"/>
                  <a:invGamma/>
                </a:schemeClr>
              </a:gs>
              <a:gs pos="50000">
                <a:schemeClr val="accent2"/>
              </a:gs>
              <a:gs pos="100000">
                <a:schemeClr val="accent2">
                  <a:gamma/>
                  <a:shade val="46275"/>
                  <a:invGamma/>
                </a:schemeClr>
              </a:gs>
            </a:gsLst>
            <a:lin ang="5400000" scaled="1"/>
          </a:gradFill>
          <a:ln w="12700">
            <a:noFill/>
            <a:miter lim="800000"/>
            <a:headEnd type="none" w="sm" len="sm"/>
            <a:tailEnd type="none" w="sm" len="sm"/>
          </a:ln>
          <a:effectLst>
            <a:outerShdw dist="107763" dir="2700000" algn="ctr" rotWithShape="0">
              <a:schemeClr val="bg2"/>
            </a:outerShdw>
          </a:effectLst>
        </p:spPr>
        <p:txBody>
          <a:bodyPr/>
          <a:lstStyle/>
          <a:p>
            <a:pPr marL="342900" indent="-342900" algn="ctr" fontAlgn="base">
              <a:spcBef>
                <a:spcPct val="0"/>
              </a:spcBef>
              <a:spcAft>
                <a:spcPct val="0"/>
              </a:spcAft>
              <a:defRPr/>
            </a:pPr>
            <a:r>
              <a:rPr lang="en-US" sz="3200" dirty="0">
                <a:solidFill>
                  <a:srgbClr val="FFFF00"/>
                </a:solidFill>
                <a:cs typeface="Arial" charset="0"/>
              </a:rPr>
              <a:t>LEADERSHIP PHILOSOPHY</a:t>
            </a:r>
          </a:p>
          <a:p>
            <a:pPr marL="1257300" lvl="2" indent="-342900" fontAlgn="base">
              <a:spcBef>
                <a:spcPct val="0"/>
              </a:spcBef>
              <a:spcAft>
                <a:spcPct val="0"/>
              </a:spcAft>
              <a:defRPr/>
            </a:pPr>
            <a:endParaRPr lang="en-US" sz="2800" dirty="0">
              <a:solidFill>
                <a:srgbClr val="FFFFFF"/>
              </a:solidFill>
              <a:cs typeface="Arial" charset="0"/>
            </a:endParaRPr>
          </a:p>
          <a:p>
            <a:pPr marL="800100" lvl="1" indent="-342900" fontAlgn="base">
              <a:spcBef>
                <a:spcPct val="0"/>
              </a:spcBef>
              <a:spcAft>
                <a:spcPct val="0"/>
              </a:spcAft>
              <a:buFontTx/>
              <a:buAutoNum type="arabicPeriod"/>
              <a:defRPr/>
            </a:pPr>
            <a:r>
              <a:rPr lang="en-US" sz="2800" dirty="0">
                <a:solidFill>
                  <a:srgbClr val="FFFFFF"/>
                </a:solidFill>
                <a:cs typeface="Arial" charset="0"/>
              </a:rPr>
              <a:t>Strong research says the philosophy of how one does leadership influences engagement and dramatically affects performance.</a:t>
            </a:r>
          </a:p>
          <a:p>
            <a:pPr marL="1257300" lvl="2" indent="-342900" fontAlgn="base">
              <a:spcBef>
                <a:spcPct val="0"/>
              </a:spcBef>
              <a:spcAft>
                <a:spcPct val="0"/>
              </a:spcAft>
              <a:buFontTx/>
              <a:buAutoNum type="arabicPeriod"/>
              <a:defRPr/>
            </a:pPr>
            <a:endParaRPr lang="en-US" sz="2800" dirty="0">
              <a:solidFill>
                <a:srgbClr val="FFFFFF"/>
              </a:solidFill>
              <a:cs typeface="Arial" charset="0"/>
            </a:endParaRPr>
          </a:p>
          <a:p>
            <a:pPr marL="800100" lvl="1" indent="-342900" fontAlgn="base">
              <a:spcBef>
                <a:spcPct val="0"/>
              </a:spcBef>
              <a:spcAft>
                <a:spcPct val="0"/>
              </a:spcAft>
              <a:defRPr/>
            </a:pPr>
            <a:r>
              <a:rPr lang="en-US" sz="2800" dirty="0">
                <a:solidFill>
                  <a:srgbClr val="FFFFFF"/>
                </a:solidFill>
                <a:cs typeface="Arial" charset="0"/>
              </a:rPr>
              <a:t>2. Leadership Philosophy coincides with one or two systems indentified by Rensis Likert.</a:t>
            </a:r>
          </a:p>
        </p:txBody>
      </p:sp>
      <p:sp>
        <p:nvSpPr>
          <p:cNvPr id="604169" name="Rectangle 9"/>
          <p:cNvSpPr>
            <a:spLocks noChangeArrowheads="1"/>
          </p:cNvSpPr>
          <p:nvPr/>
        </p:nvSpPr>
        <p:spPr bwMode="auto">
          <a:xfrm>
            <a:off x="990600" y="0"/>
            <a:ext cx="7618413" cy="695325"/>
          </a:xfrm>
          <a:prstGeom prst="rect">
            <a:avLst/>
          </a:prstGeom>
          <a:noFill/>
          <a:ln w="9525">
            <a:noFill/>
            <a:miter lim="800000"/>
            <a:headEnd/>
            <a:tailEnd/>
          </a:ln>
          <a:effectLst>
            <a:outerShdw dist="35921" dir="2700000" algn="ctr" rotWithShape="0">
              <a:srgbClr val="000000"/>
            </a:outerShdw>
          </a:effectLst>
        </p:spPr>
        <p:txBody>
          <a:bodyPr lIns="92075" tIns="46038" rIns="92075" bIns="46038" anchor="ctr"/>
          <a:lstStyle/>
          <a:p>
            <a:pPr lvl="1" eaLnBrk="0" fontAlgn="base" hangingPunct="0">
              <a:spcBef>
                <a:spcPct val="0"/>
              </a:spcBef>
              <a:spcAft>
                <a:spcPct val="0"/>
              </a:spcAft>
              <a:defRPr/>
            </a:pPr>
            <a:r>
              <a:rPr lang="en-US" sz="3600" b="1">
                <a:solidFill>
                  <a:srgbClr val="808080"/>
                </a:solidFill>
                <a:effectLst>
                  <a:outerShdw blurRad="38100" dist="38100" dir="2700000" algn="tl">
                    <a:srgbClr val="C0C0C0"/>
                  </a:outerShdw>
                </a:effectLst>
                <a:cs typeface="Arial" charset="0"/>
              </a:rPr>
              <a:t>HPO OVERVIEW</a:t>
            </a:r>
          </a:p>
        </p:txBody>
      </p:sp>
      <p:sp>
        <p:nvSpPr>
          <p:cNvPr id="65546" name="Text Box 10"/>
          <p:cNvSpPr txBox="1">
            <a:spLocks noChangeArrowheads="1"/>
          </p:cNvSpPr>
          <p:nvPr/>
        </p:nvSpPr>
        <p:spPr bwMode="auto">
          <a:xfrm>
            <a:off x="1219200" y="152400"/>
            <a:ext cx="73152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fontAlgn="base">
              <a:spcBef>
                <a:spcPct val="0"/>
              </a:spcBef>
              <a:spcAft>
                <a:spcPct val="0"/>
              </a:spcAft>
            </a:pPr>
            <a:endParaRPr lang="en-US" sz="3200">
              <a:solidFill>
                <a:srgbClr val="FAFD00"/>
              </a:solidFill>
              <a:cs typeface="Arial" charset="0"/>
            </a:endParaRPr>
          </a:p>
        </p:txBody>
      </p:sp>
    </p:spTree>
    <p:extLst>
      <p:ext uri="{BB962C8B-B14F-4D97-AF65-F5344CB8AC3E}">
        <p14:creationId xmlns:p14="http://schemas.microsoft.com/office/powerpoint/2010/main" val="13138489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04167">
                                            <p:txEl>
                                              <p:pRg st="4" end="4"/>
                                            </p:txEl>
                                          </p:spTgt>
                                        </p:tgtEl>
                                        <p:attrNameLst>
                                          <p:attrName>style.visibility</p:attrName>
                                        </p:attrNameLst>
                                      </p:cBhvr>
                                      <p:to>
                                        <p:strVal val="visible"/>
                                      </p:to>
                                    </p:set>
                                    <p:anim calcmode="lin" valueType="num">
                                      <p:cBhvr additive="base">
                                        <p:cTn id="7" dur="500" fill="hold"/>
                                        <p:tgtEl>
                                          <p:spTgt spid="604167">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0416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1266" name="Rectangle 2"/>
          <p:cNvSpPr>
            <a:spLocks noChangeArrowheads="1"/>
          </p:cNvSpPr>
          <p:nvPr/>
        </p:nvSpPr>
        <p:spPr bwMode="auto">
          <a:xfrm>
            <a:off x="428625" y="6248400"/>
            <a:ext cx="8483600" cy="377825"/>
          </a:xfrm>
          <a:prstGeom prst="rect">
            <a:avLst/>
          </a:prstGeom>
          <a:noFill/>
          <a:ln w="9525">
            <a:noFill/>
            <a:miter lim="800000"/>
            <a:headEnd/>
            <a:tailEnd/>
          </a:ln>
          <a:effectLst/>
        </p:spPr>
        <p:txBody>
          <a:bodyPr lIns="92075" tIns="46038" rIns="92075" bIns="46038">
            <a:spAutoFit/>
          </a:bodyPr>
          <a:lstStyle/>
          <a:p>
            <a:pPr marL="228600" indent="-228600" algn="r" eaLnBrk="0" fontAlgn="base" hangingPunct="0">
              <a:spcBef>
                <a:spcPct val="0"/>
              </a:spcBef>
              <a:spcAft>
                <a:spcPct val="0"/>
              </a:spcAft>
              <a:defRPr/>
            </a:pPr>
            <a:r>
              <a:rPr lang="en-US" sz="1200" b="1">
                <a:solidFill>
                  <a:srgbClr val="FFFFFF"/>
                </a:solidFill>
                <a:effectLst>
                  <a:outerShdw blurRad="38100" dist="38100" dir="2700000" algn="tl">
                    <a:srgbClr val="C0C0C0"/>
                  </a:outerShdw>
                </a:effectLst>
                <a:cs typeface="Arial" charset="0"/>
              </a:rPr>
              <a:t> </a:t>
            </a:r>
            <a:r>
              <a:rPr lang="en-US" sz="800" b="1" i="1">
                <a:solidFill>
                  <a:srgbClr val="000000"/>
                </a:solidFill>
                <a:effectLst>
                  <a:outerShdw blurRad="38100" dist="38100" dir="2700000" algn="tl">
                    <a:srgbClr val="C0C0C0"/>
                  </a:outerShdw>
                </a:effectLst>
                <a:cs typeface="Arial" charset="0"/>
              </a:rPr>
              <a:t>*  Adapted from Rensis Likert, </a:t>
            </a:r>
            <a:r>
              <a:rPr lang="en-US" sz="800" b="1" i="1" u="sng">
                <a:solidFill>
                  <a:srgbClr val="000000"/>
                </a:solidFill>
                <a:effectLst>
                  <a:outerShdw blurRad="38100" dist="38100" dir="2700000" algn="tl">
                    <a:srgbClr val="C0C0C0"/>
                  </a:outerShdw>
                </a:effectLst>
                <a:cs typeface="Arial" charset="0"/>
              </a:rPr>
              <a:t>The Human Organization</a:t>
            </a:r>
            <a:r>
              <a:rPr lang="en-US" sz="800" b="1" i="1">
                <a:solidFill>
                  <a:srgbClr val="000000"/>
                </a:solidFill>
                <a:effectLst>
                  <a:outerShdw blurRad="38100" dist="38100" dir="2700000" algn="tl">
                    <a:srgbClr val="C0C0C0"/>
                  </a:outerShdw>
                </a:effectLst>
                <a:cs typeface="Arial" charset="0"/>
              </a:rPr>
              <a:t>, (New York: McGraw-Hill, 1967)</a:t>
            </a:r>
          </a:p>
          <a:p>
            <a:pPr marL="228600" indent="-228600" algn="r" eaLnBrk="0" fontAlgn="base" hangingPunct="0">
              <a:lnSpc>
                <a:spcPct val="85000"/>
              </a:lnSpc>
              <a:spcBef>
                <a:spcPct val="0"/>
              </a:spcBef>
              <a:spcAft>
                <a:spcPct val="0"/>
              </a:spcAft>
              <a:defRPr/>
            </a:pPr>
            <a:r>
              <a:rPr lang="en-US" sz="800" b="1" i="1">
                <a:solidFill>
                  <a:srgbClr val="000000"/>
                </a:solidFill>
                <a:effectLst>
                  <a:outerShdw blurRad="38100" dist="38100" dir="2700000" algn="tl">
                    <a:srgbClr val="C0C0C0"/>
                  </a:outerShdw>
                </a:effectLst>
                <a:cs typeface="Arial" charset="0"/>
              </a:rPr>
              <a:t>**  Adapted from Marvin Weisbord, “Why Organizational Development Hasn’t Worked (So  Far) in Medical Centers” </a:t>
            </a:r>
            <a:r>
              <a:rPr lang="en-US" sz="800" b="1" i="1" u="sng">
                <a:solidFill>
                  <a:srgbClr val="000000"/>
                </a:solidFill>
                <a:effectLst>
                  <a:outerShdw blurRad="38100" dist="38100" dir="2700000" algn="tl">
                    <a:srgbClr val="C0C0C0"/>
                  </a:outerShdw>
                </a:effectLst>
                <a:cs typeface="Arial" charset="0"/>
              </a:rPr>
              <a:t>Health Care Management Review</a:t>
            </a:r>
            <a:r>
              <a:rPr lang="en-US" sz="800" b="1" i="1">
                <a:solidFill>
                  <a:srgbClr val="000000"/>
                </a:solidFill>
                <a:effectLst>
                  <a:outerShdw blurRad="38100" dist="38100" dir="2700000" algn="tl">
                    <a:srgbClr val="C0C0C0"/>
                  </a:outerShdw>
                </a:effectLst>
                <a:cs typeface="Arial" charset="0"/>
              </a:rPr>
              <a:t> (Spring, 1976).</a:t>
            </a:r>
          </a:p>
        </p:txBody>
      </p:sp>
      <p:sp>
        <p:nvSpPr>
          <p:cNvPr id="66563" name="Rectangle 3"/>
          <p:cNvSpPr>
            <a:spLocks noChangeArrowheads="1"/>
          </p:cNvSpPr>
          <p:nvPr/>
        </p:nvSpPr>
        <p:spPr bwMode="auto">
          <a:xfrm>
            <a:off x="1530350" y="1681163"/>
            <a:ext cx="1473200" cy="4629150"/>
          </a:xfrm>
          <a:prstGeom prst="rect">
            <a:avLst/>
          </a:prstGeom>
          <a:gradFill rotWithShape="1">
            <a:gsLst>
              <a:gs pos="0">
                <a:srgbClr val="333399"/>
              </a:gs>
              <a:gs pos="100000">
                <a:srgbClr val="181847"/>
              </a:gs>
            </a:gsLst>
            <a:lin ang="5400000" scaled="1"/>
          </a:gradFill>
          <a:ln w="12700">
            <a:solidFill>
              <a:schemeClr val="tx1"/>
            </a:solidFill>
            <a:miter lim="800000"/>
            <a:headEnd/>
            <a:tailEnd/>
          </a:ln>
        </p:spPr>
        <p:txBody>
          <a:bodyPr wrap="none" anchor="ctr"/>
          <a:lstStyle/>
          <a:p>
            <a:pPr algn="ctr" fontAlgn="base">
              <a:spcBef>
                <a:spcPct val="0"/>
              </a:spcBef>
              <a:spcAft>
                <a:spcPct val="0"/>
              </a:spcAft>
            </a:pPr>
            <a:endParaRPr lang="en-US" sz="3200">
              <a:solidFill>
                <a:srgbClr val="FAFD00"/>
              </a:solidFill>
              <a:cs typeface="Arial" charset="0"/>
            </a:endParaRPr>
          </a:p>
        </p:txBody>
      </p:sp>
      <p:sp>
        <p:nvSpPr>
          <p:cNvPr id="651268" name="Rectangle 4"/>
          <p:cNvSpPr>
            <a:spLocks noChangeArrowheads="1"/>
          </p:cNvSpPr>
          <p:nvPr/>
        </p:nvSpPr>
        <p:spPr bwMode="auto">
          <a:xfrm>
            <a:off x="4500563" y="1676400"/>
            <a:ext cx="1473200" cy="4633913"/>
          </a:xfrm>
          <a:prstGeom prst="rect">
            <a:avLst/>
          </a:prstGeom>
          <a:gradFill rotWithShape="1">
            <a:gsLst>
              <a:gs pos="0">
                <a:schemeClr val="accent2"/>
              </a:gs>
              <a:gs pos="100000">
                <a:schemeClr val="accent2">
                  <a:gamma/>
                  <a:shade val="46275"/>
                  <a:invGamma/>
                </a:schemeClr>
              </a:gs>
            </a:gsLst>
            <a:lin ang="5400000" scaled="1"/>
          </a:gradFill>
          <a:ln w="12700">
            <a:solidFill>
              <a:schemeClr val="tx1"/>
            </a:solidFill>
            <a:miter lim="800000"/>
            <a:headEnd/>
            <a:tailEnd/>
          </a:ln>
          <a:effectLst/>
        </p:spPr>
        <p:txBody>
          <a:bodyPr wrap="none" anchor="ctr"/>
          <a:lstStyle/>
          <a:p>
            <a:pPr algn="ctr" fontAlgn="base">
              <a:spcBef>
                <a:spcPct val="0"/>
              </a:spcBef>
              <a:spcAft>
                <a:spcPct val="0"/>
              </a:spcAft>
              <a:defRPr/>
            </a:pPr>
            <a:endParaRPr lang="en-US" sz="3200">
              <a:solidFill>
                <a:srgbClr val="FAFD00"/>
              </a:solidFill>
              <a:cs typeface="Arial" charset="0"/>
            </a:endParaRPr>
          </a:p>
        </p:txBody>
      </p:sp>
      <p:sp>
        <p:nvSpPr>
          <p:cNvPr id="66565" name="Rectangle 5"/>
          <p:cNvSpPr>
            <a:spLocks noChangeArrowheads="1"/>
          </p:cNvSpPr>
          <p:nvPr/>
        </p:nvSpPr>
        <p:spPr bwMode="auto">
          <a:xfrm>
            <a:off x="5978525" y="1681163"/>
            <a:ext cx="1473200" cy="4629150"/>
          </a:xfrm>
          <a:prstGeom prst="rect">
            <a:avLst/>
          </a:prstGeom>
          <a:gradFill rotWithShape="1">
            <a:gsLst>
              <a:gs pos="0">
                <a:srgbClr val="0000FF"/>
              </a:gs>
              <a:gs pos="100000">
                <a:srgbClr val="000076"/>
              </a:gs>
            </a:gsLst>
            <a:lin ang="5400000" scaled="1"/>
          </a:gradFill>
          <a:ln w="12700">
            <a:solidFill>
              <a:schemeClr val="tx1"/>
            </a:solidFill>
            <a:miter lim="800000"/>
            <a:headEnd/>
            <a:tailEnd/>
          </a:ln>
        </p:spPr>
        <p:txBody>
          <a:bodyPr wrap="none" anchor="ctr"/>
          <a:lstStyle/>
          <a:p>
            <a:pPr algn="ctr" fontAlgn="base">
              <a:spcBef>
                <a:spcPct val="0"/>
              </a:spcBef>
              <a:spcAft>
                <a:spcPct val="0"/>
              </a:spcAft>
            </a:pPr>
            <a:endParaRPr lang="en-US" sz="3200">
              <a:solidFill>
                <a:srgbClr val="FAFD00"/>
              </a:solidFill>
              <a:cs typeface="Arial" charset="0"/>
            </a:endParaRPr>
          </a:p>
        </p:txBody>
      </p:sp>
      <p:sp>
        <p:nvSpPr>
          <p:cNvPr id="66566" name="Rectangle 6"/>
          <p:cNvSpPr>
            <a:spLocks noChangeArrowheads="1"/>
          </p:cNvSpPr>
          <p:nvPr/>
        </p:nvSpPr>
        <p:spPr bwMode="auto">
          <a:xfrm>
            <a:off x="225425" y="2336800"/>
            <a:ext cx="1298575" cy="3973513"/>
          </a:xfrm>
          <a:prstGeom prst="rect">
            <a:avLst/>
          </a:prstGeom>
          <a:gradFill rotWithShape="1">
            <a:gsLst>
              <a:gs pos="0">
                <a:srgbClr val="0000FF"/>
              </a:gs>
              <a:gs pos="100000">
                <a:srgbClr val="000076"/>
              </a:gs>
            </a:gsLst>
            <a:lin ang="5400000" scaled="1"/>
          </a:gradFill>
          <a:ln w="12700">
            <a:solidFill>
              <a:schemeClr val="tx1"/>
            </a:solidFill>
            <a:miter lim="800000"/>
            <a:headEnd/>
            <a:tailEnd/>
          </a:ln>
        </p:spPr>
        <p:txBody>
          <a:bodyPr wrap="none" anchor="ctr"/>
          <a:lstStyle/>
          <a:p>
            <a:pPr algn="ctr" fontAlgn="base">
              <a:spcBef>
                <a:spcPct val="0"/>
              </a:spcBef>
              <a:spcAft>
                <a:spcPct val="0"/>
              </a:spcAft>
            </a:pPr>
            <a:endParaRPr lang="en-US" sz="3200">
              <a:solidFill>
                <a:srgbClr val="FAFD00"/>
              </a:solidFill>
              <a:cs typeface="Arial" charset="0"/>
            </a:endParaRPr>
          </a:p>
        </p:txBody>
      </p:sp>
      <p:sp>
        <p:nvSpPr>
          <p:cNvPr id="66567" name="Rectangle 7"/>
          <p:cNvSpPr>
            <a:spLocks noChangeArrowheads="1"/>
          </p:cNvSpPr>
          <p:nvPr/>
        </p:nvSpPr>
        <p:spPr bwMode="auto">
          <a:xfrm>
            <a:off x="1547813" y="1676400"/>
            <a:ext cx="1423987" cy="429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algn="ctr" eaLnBrk="0" fontAlgn="base" hangingPunct="0">
              <a:lnSpc>
                <a:spcPct val="85000"/>
              </a:lnSpc>
              <a:spcBef>
                <a:spcPct val="100000"/>
              </a:spcBef>
              <a:spcAft>
                <a:spcPct val="0"/>
              </a:spcAft>
            </a:pPr>
            <a:r>
              <a:rPr lang="en-US" sz="1600" b="1">
                <a:solidFill>
                  <a:srgbClr val="FFFF66"/>
                </a:solidFill>
                <a:cs typeface="Arial" charset="0"/>
              </a:rPr>
              <a:t>SYSTEM 1</a:t>
            </a:r>
            <a:br>
              <a:rPr lang="en-US" sz="1600" b="1">
                <a:solidFill>
                  <a:srgbClr val="FFFF66"/>
                </a:solidFill>
                <a:cs typeface="Arial" charset="0"/>
              </a:rPr>
            </a:br>
            <a:r>
              <a:rPr lang="en-US" sz="1400" b="1">
                <a:solidFill>
                  <a:srgbClr val="FFFF66"/>
                </a:solidFill>
                <a:cs typeface="Arial" charset="0"/>
              </a:rPr>
              <a:t>(Exploitative</a:t>
            </a:r>
            <a:br>
              <a:rPr lang="en-US" sz="1400" b="1">
                <a:solidFill>
                  <a:srgbClr val="FFFF66"/>
                </a:solidFill>
                <a:cs typeface="Arial" charset="0"/>
              </a:rPr>
            </a:br>
            <a:r>
              <a:rPr lang="en-US" sz="1400" b="1">
                <a:solidFill>
                  <a:srgbClr val="FFFF66"/>
                </a:solidFill>
                <a:cs typeface="Arial" charset="0"/>
              </a:rPr>
              <a:t>Autocratic)</a:t>
            </a:r>
          </a:p>
          <a:p>
            <a:pPr algn="ctr" eaLnBrk="0" fontAlgn="base" hangingPunct="0">
              <a:lnSpc>
                <a:spcPct val="85000"/>
              </a:lnSpc>
              <a:spcBef>
                <a:spcPct val="100000"/>
              </a:spcBef>
              <a:spcAft>
                <a:spcPct val="0"/>
              </a:spcAft>
            </a:pPr>
            <a:r>
              <a:rPr lang="en-US" sz="1300" b="1">
                <a:solidFill>
                  <a:srgbClr val="FFFFFF"/>
                </a:solidFill>
                <a:cs typeface="Arial" charset="0"/>
              </a:rPr>
              <a:t>Security</a:t>
            </a:r>
            <a:br>
              <a:rPr lang="en-US" sz="1300" b="1">
                <a:solidFill>
                  <a:srgbClr val="FFFFFF"/>
                </a:solidFill>
                <a:cs typeface="Arial" charset="0"/>
              </a:rPr>
            </a:br>
            <a:r>
              <a:rPr lang="en-US" sz="1300" b="1">
                <a:solidFill>
                  <a:srgbClr val="FFFFFF"/>
                </a:solidFill>
                <a:cs typeface="Arial" charset="0"/>
              </a:rPr>
              <a:t>Money</a:t>
            </a:r>
            <a:br>
              <a:rPr lang="en-US" sz="1300" b="1">
                <a:solidFill>
                  <a:srgbClr val="FFFFFF"/>
                </a:solidFill>
                <a:cs typeface="Arial" charset="0"/>
              </a:rPr>
            </a:br>
            <a:endParaRPr lang="en-US" sz="300" b="1">
              <a:solidFill>
                <a:srgbClr val="FFFFFF"/>
              </a:solidFill>
              <a:cs typeface="Arial" charset="0"/>
            </a:endParaRPr>
          </a:p>
          <a:p>
            <a:pPr algn="ctr" eaLnBrk="0" fontAlgn="base" hangingPunct="0">
              <a:lnSpc>
                <a:spcPct val="85000"/>
              </a:lnSpc>
              <a:spcBef>
                <a:spcPct val="45000"/>
              </a:spcBef>
              <a:spcAft>
                <a:spcPct val="0"/>
              </a:spcAft>
            </a:pPr>
            <a:endParaRPr lang="en-US" sz="300" b="1">
              <a:solidFill>
                <a:srgbClr val="FFFFFF"/>
              </a:solidFill>
              <a:cs typeface="Arial" charset="0"/>
            </a:endParaRPr>
          </a:p>
          <a:p>
            <a:pPr algn="ctr" eaLnBrk="0" fontAlgn="base" hangingPunct="0">
              <a:lnSpc>
                <a:spcPct val="85000"/>
              </a:lnSpc>
              <a:spcBef>
                <a:spcPct val="45000"/>
              </a:spcBef>
              <a:spcAft>
                <a:spcPct val="0"/>
              </a:spcAft>
            </a:pPr>
            <a:endParaRPr lang="en-US" sz="300" b="1">
              <a:solidFill>
                <a:srgbClr val="FFFFFF"/>
              </a:solidFill>
              <a:cs typeface="Arial" charset="0"/>
            </a:endParaRPr>
          </a:p>
          <a:p>
            <a:pPr algn="ctr" eaLnBrk="0" fontAlgn="base" hangingPunct="0">
              <a:lnSpc>
                <a:spcPct val="85000"/>
              </a:lnSpc>
              <a:spcBef>
                <a:spcPct val="45000"/>
              </a:spcBef>
              <a:spcAft>
                <a:spcPct val="0"/>
              </a:spcAft>
            </a:pPr>
            <a:endParaRPr lang="en-US" sz="300" b="1">
              <a:solidFill>
                <a:srgbClr val="FFFFFF"/>
              </a:solidFill>
              <a:cs typeface="Arial" charset="0"/>
            </a:endParaRPr>
          </a:p>
          <a:p>
            <a:pPr algn="ctr" eaLnBrk="0" fontAlgn="base" hangingPunct="0">
              <a:lnSpc>
                <a:spcPct val="85000"/>
              </a:lnSpc>
              <a:spcBef>
                <a:spcPct val="45000"/>
              </a:spcBef>
              <a:spcAft>
                <a:spcPct val="0"/>
              </a:spcAft>
            </a:pPr>
            <a:endParaRPr lang="en-US" sz="300" b="1">
              <a:solidFill>
                <a:srgbClr val="FFFFFF"/>
              </a:solidFill>
              <a:cs typeface="Arial" charset="0"/>
            </a:endParaRPr>
          </a:p>
          <a:p>
            <a:pPr algn="ctr" eaLnBrk="0" fontAlgn="base" hangingPunct="0">
              <a:lnSpc>
                <a:spcPct val="85000"/>
              </a:lnSpc>
              <a:spcBef>
                <a:spcPct val="45000"/>
              </a:spcBef>
              <a:spcAft>
                <a:spcPct val="0"/>
              </a:spcAft>
            </a:pPr>
            <a:endParaRPr lang="en-US" sz="300" b="1">
              <a:solidFill>
                <a:srgbClr val="FFFFFF"/>
              </a:solidFill>
              <a:cs typeface="Arial" charset="0"/>
            </a:endParaRPr>
          </a:p>
          <a:p>
            <a:pPr algn="ctr" eaLnBrk="0" fontAlgn="base" hangingPunct="0">
              <a:lnSpc>
                <a:spcPct val="85000"/>
              </a:lnSpc>
              <a:spcBef>
                <a:spcPct val="45000"/>
              </a:spcBef>
              <a:spcAft>
                <a:spcPct val="0"/>
              </a:spcAft>
            </a:pPr>
            <a:r>
              <a:rPr lang="en-US" sz="1300" b="1">
                <a:solidFill>
                  <a:srgbClr val="FFFFFF"/>
                </a:solidFill>
                <a:cs typeface="Arial" charset="0"/>
              </a:rPr>
              <a:t>None</a:t>
            </a:r>
            <a:br>
              <a:rPr lang="en-US" sz="1300" b="1">
                <a:solidFill>
                  <a:srgbClr val="FFFFFF"/>
                </a:solidFill>
                <a:cs typeface="Arial" charset="0"/>
              </a:rPr>
            </a:br>
            <a:endParaRPr lang="en-US" sz="300" b="1">
              <a:solidFill>
                <a:srgbClr val="FFFFFF"/>
              </a:solidFill>
              <a:cs typeface="Arial" charset="0"/>
            </a:endParaRPr>
          </a:p>
          <a:p>
            <a:pPr algn="ctr" eaLnBrk="0" fontAlgn="base" hangingPunct="0">
              <a:lnSpc>
                <a:spcPct val="85000"/>
              </a:lnSpc>
              <a:spcBef>
                <a:spcPct val="45000"/>
              </a:spcBef>
              <a:spcAft>
                <a:spcPct val="0"/>
              </a:spcAft>
            </a:pPr>
            <a:endParaRPr lang="en-US" sz="300" b="1">
              <a:solidFill>
                <a:srgbClr val="FFFFFF"/>
              </a:solidFill>
              <a:cs typeface="Arial" charset="0"/>
            </a:endParaRPr>
          </a:p>
          <a:p>
            <a:pPr algn="ctr" eaLnBrk="0" fontAlgn="base" hangingPunct="0">
              <a:lnSpc>
                <a:spcPct val="85000"/>
              </a:lnSpc>
              <a:spcBef>
                <a:spcPct val="45000"/>
              </a:spcBef>
              <a:spcAft>
                <a:spcPct val="0"/>
              </a:spcAft>
            </a:pPr>
            <a:endParaRPr lang="en-US" sz="300" b="1">
              <a:solidFill>
                <a:srgbClr val="FFFFFF"/>
              </a:solidFill>
              <a:cs typeface="Arial" charset="0"/>
            </a:endParaRPr>
          </a:p>
          <a:p>
            <a:pPr algn="ctr" eaLnBrk="0" fontAlgn="base" hangingPunct="0">
              <a:lnSpc>
                <a:spcPct val="85000"/>
              </a:lnSpc>
              <a:spcBef>
                <a:spcPct val="45000"/>
              </a:spcBef>
              <a:spcAft>
                <a:spcPct val="0"/>
              </a:spcAft>
            </a:pPr>
            <a:r>
              <a:rPr lang="en-US" sz="1300" b="1">
                <a:solidFill>
                  <a:srgbClr val="FFFFFF"/>
                </a:solidFill>
                <a:cs typeface="Arial" charset="0"/>
              </a:rPr>
              <a:t>Down</a:t>
            </a:r>
            <a:br>
              <a:rPr lang="en-US" sz="1300" b="1">
                <a:solidFill>
                  <a:srgbClr val="FFFFFF"/>
                </a:solidFill>
                <a:cs typeface="Arial" charset="0"/>
              </a:rPr>
            </a:br>
            <a:r>
              <a:rPr lang="en-US" sz="1300" b="1">
                <a:solidFill>
                  <a:srgbClr val="FFFFFF"/>
                </a:solidFill>
                <a:cs typeface="Arial" charset="0"/>
              </a:rPr>
              <a:t>Only</a:t>
            </a:r>
            <a:br>
              <a:rPr lang="en-US" sz="1300" b="1">
                <a:solidFill>
                  <a:srgbClr val="FFFFFF"/>
                </a:solidFill>
                <a:cs typeface="Arial" charset="0"/>
              </a:rPr>
            </a:br>
            <a:endParaRPr lang="en-US" sz="300" b="1">
              <a:solidFill>
                <a:srgbClr val="FFFFFF"/>
              </a:solidFill>
              <a:cs typeface="Arial" charset="0"/>
            </a:endParaRPr>
          </a:p>
          <a:p>
            <a:pPr algn="ctr" eaLnBrk="0" fontAlgn="base" hangingPunct="0">
              <a:lnSpc>
                <a:spcPct val="85000"/>
              </a:lnSpc>
              <a:spcBef>
                <a:spcPct val="95000"/>
              </a:spcBef>
              <a:spcAft>
                <a:spcPct val="0"/>
              </a:spcAft>
            </a:pPr>
            <a:endParaRPr lang="en-US" sz="300" b="1">
              <a:solidFill>
                <a:srgbClr val="FFFFFF"/>
              </a:solidFill>
              <a:cs typeface="Arial" charset="0"/>
            </a:endParaRPr>
          </a:p>
          <a:p>
            <a:pPr algn="ctr" eaLnBrk="0" fontAlgn="base" hangingPunct="0">
              <a:lnSpc>
                <a:spcPct val="85000"/>
              </a:lnSpc>
              <a:spcBef>
                <a:spcPct val="95000"/>
              </a:spcBef>
              <a:spcAft>
                <a:spcPct val="0"/>
              </a:spcAft>
            </a:pPr>
            <a:endParaRPr lang="en-US" sz="300" b="1">
              <a:solidFill>
                <a:srgbClr val="FFFFFF"/>
              </a:solidFill>
              <a:cs typeface="Arial" charset="0"/>
            </a:endParaRPr>
          </a:p>
          <a:p>
            <a:pPr algn="ctr" eaLnBrk="0" fontAlgn="base" hangingPunct="0">
              <a:lnSpc>
                <a:spcPct val="85000"/>
              </a:lnSpc>
              <a:spcBef>
                <a:spcPct val="45000"/>
              </a:spcBef>
              <a:spcAft>
                <a:spcPct val="0"/>
              </a:spcAft>
            </a:pPr>
            <a:r>
              <a:rPr lang="en-US" sz="1300" b="1">
                <a:solidFill>
                  <a:srgbClr val="FFFFFF"/>
                </a:solidFill>
                <a:cs typeface="Arial" charset="0"/>
              </a:rPr>
              <a:t>Boss Alone</a:t>
            </a:r>
          </a:p>
          <a:p>
            <a:pPr algn="ctr" eaLnBrk="0" fontAlgn="base" hangingPunct="0">
              <a:lnSpc>
                <a:spcPct val="85000"/>
              </a:lnSpc>
              <a:spcBef>
                <a:spcPct val="45000"/>
              </a:spcBef>
              <a:spcAft>
                <a:spcPct val="0"/>
              </a:spcAft>
            </a:pPr>
            <a:endParaRPr lang="en-US" sz="300" b="1">
              <a:solidFill>
                <a:srgbClr val="FFFFFF"/>
              </a:solidFill>
              <a:cs typeface="Arial" charset="0"/>
            </a:endParaRPr>
          </a:p>
          <a:p>
            <a:pPr algn="ctr" eaLnBrk="0" fontAlgn="base" hangingPunct="0">
              <a:lnSpc>
                <a:spcPct val="85000"/>
              </a:lnSpc>
              <a:spcBef>
                <a:spcPct val="95000"/>
              </a:spcBef>
              <a:spcAft>
                <a:spcPct val="0"/>
              </a:spcAft>
            </a:pPr>
            <a:endParaRPr lang="en-US" sz="300" b="1">
              <a:solidFill>
                <a:srgbClr val="FFFFFF"/>
              </a:solidFill>
              <a:cs typeface="Arial" charset="0"/>
            </a:endParaRPr>
          </a:p>
          <a:p>
            <a:pPr algn="ctr" eaLnBrk="0" fontAlgn="base" hangingPunct="0">
              <a:lnSpc>
                <a:spcPct val="85000"/>
              </a:lnSpc>
              <a:spcBef>
                <a:spcPct val="95000"/>
              </a:spcBef>
              <a:spcAft>
                <a:spcPct val="0"/>
              </a:spcAft>
            </a:pPr>
            <a:r>
              <a:rPr lang="en-US" sz="1300" b="1">
                <a:solidFill>
                  <a:srgbClr val="FFFFFF"/>
                </a:solidFill>
                <a:cs typeface="Arial" charset="0"/>
              </a:rPr>
              <a:t>Top Down</a:t>
            </a:r>
            <a:br>
              <a:rPr lang="en-US" sz="1300" b="1">
                <a:solidFill>
                  <a:srgbClr val="FFFFFF"/>
                </a:solidFill>
                <a:cs typeface="Arial" charset="0"/>
              </a:rPr>
            </a:br>
            <a:endParaRPr lang="en-US" sz="300" b="1">
              <a:solidFill>
                <a:srgbClr val="FFFFFF"/>
              </a:solidFill>
              <a:cs typeface="Arial" charset="0"/>
            </a:endParaRPr>
          </a:p>
          <a:p>
            <a:pPr algn="ctr" eaLnBrk="0" fontAlgn="base" hangingPunct="0">
              <a:lnSpc>
                <a:spcPct val="85000"/>
              </a:lnSpc>
              <a:spcBef>
                <a:spcPct val="95000"/>
              </a:spcBef>
              <a:spcAft>
                <a:spcPct val="0"/>
              </a:spcAft>
            </a:pPr>
            <a:endParaRPr lang="en-US" sz="300" b="1">
              <a:solidFill>
                <a:srgbClr val="FFFFFF"/>
              </a:solidFill>
              <a:cs typeface="Arial" charset="0"/>
            </a:endParaRPr>
          </a:p>
          <a:p>
            <a:pPr algn="ctr" eaLnBrk="0" fontAlgn="base" hangingPunct="0">
              <a:lnSpc>
                <a:spcPct val="85000"/>
              </a:lnSpc>
              <a:spcBef>
                <a:spcPct val="80000"/>
              </a:spcBef>
              <a:spcAft>
                <a:spcPct val="0"/>
              </a:spcAft>
            </a:pPr>
            <a:endParaRPr lang="en-US" sz="300" b="1">
              <a:solidFill>
                <a:srgbClr val="FFFFFF"/>
              </a:solidFill>
              <a:cs typeface="Arial" charset="0"/>
            </a:endParaRPr>
          </a:p>
          <a:p>
            <a:pPr algn="ctr" eaLnBrk="0" fontAlgn="base" hangingPunct="0">
              <a:lnSpc>
                <a:spcPct val="85000"/>
              </a:lnSpc>
              <a:spcBef>
                <a:spcPct val="80000"/>
              </a:spcBef>
              <a:spcAft>
                <a:spcPct val="0"/>
              </a:spcAft>
            </a:pPr>
            <a:endParaRPr lang="en-US" sz="300" b="1">
              <a:solidFill>
                <a:srgbClr val="FFFFFF"/>
              </a:solidFill>
              <a:cs typeface="Arial" charset="0"/>
            </a:endParaRPr>
          </a:p>
          <a:p>
            <a:pPr algn="ctr" eaLnBrk="0" fontAlgn="base" hangingPunct="0">
              <a:lnSpc>
                <a:spcPct val="85000"/>
              </a:lnSpc>
              <a:spcBef>
                <a:spcPct val="80000"/>
              </a:spcBef>
              <a:spcAft>
                <a:spcPct val="0"/>
              </a:spcAft>
            </a:pPr>
            <a:r>
              <a:rPr lang="en-US" sz="1300" b="1">
                <a:solidFill>
                  <a:srgbClr val="FFFFFF"/>
                </a:solidFill>
                <a:cs typeface="Arial" charset="0"/>
              </a:rPr>
              <a:t>Hostile</a:t>
            </a:r>
            <a:br>
              <a:rPr lang="en-US" sz="1300" b="1">
                <a:solidFill>
                  <a:srgbClr val="FFFFFF"/>
                </a:solidFill>
                <a:cs typeface="Arial" charset="0"/>
              </a:rPr>
            </a:br>
            <a:endParaRPr lang="en-US" sz="300" b="1">
              <a:solidFill>
                <a:srgbClr val="FFFFFF"/>
              </a:solidFill>
              <a:cs typeface="Arial" charset="0"/>
            </a:endParaRPr>
          </a:p>
          <a:p>
            <a:pPr algn="ctr" eaLnBrk="0" fontAlgn="base" hangingPunct="0">
              <a:lnSpc>
                <a:spcPct val="85000"/>
              </a:lnSpc>
              <a:spcBef>
                <a:spcPct val="80000"/>
              </a:spcBef>
              <a:spcAft>
                <a:spcPct val="0"/>
              </a:spcAft>
            </a:pPr>
            <a:endParaRPr lang="en-US" sz="300" b="1">
              <a:solidFill>
                <a:srgbClr val="FFFFFF"/>
              </a:solidFill>
              <a:cs typeface="Arial" charset="0"/>
            </a:endParaRPr>
          </a:p>
          <a:p>
            <a:pPr algn="ctr" eaLnBrk="0" fontAlgn="base" hangingPunct="0">
              <a:lnSpc>
                <a:spcPct val="85000"/>
              </a:lnSpc>
              <a:spcBef>
                <a:spcPct val="80000"/>
              </a:spcBef>
              <a:spcAft>
                <a:spcPct val="0"/>
              </a:spcAft>
            </a:pPr>
            <a:endParaRPr lang="en-US" sz="300" b="1">
              <a:solidFill>
                <a:srgbClr val="FFFFFF"/>
              </a:solidFill>
              <a:cs typeface="Arial" charset="0"/>
            </a:endParaRPr>
          </a:p>
          <a:p>
            <a:pPr algn="ctr" eaLnBrk="0" fontAlgn="base" hangingPunct="0">
              <a:lnSpc>
                <a:spcPct val="85000"/>
              </a:lnSpc>
              <a:spcBef>
                <a:spcPct val="80000"/>
              </a:spcBef>
              <a:spcAft>
                <a:spcPct val="0"/>
              </a:spcAft>
            </a:pPr>
            <a:r>
              <a:rPr lang="en-US" sz="1300" b="1">
                <a:solidFill>
                  <a:srgbClr val="FFFFFF"/>
                </a:solidFill>
                <a:cs typeface="Arial" charset="0"/>
              </a:rPr>
              <a:t>Mediocre</a:t>
            </a:r>
          </a:p>
        </p:txBody>
      </p:sp>
      <p:sp>
        <p:nvSpPr>
          <p:cNvPr id="651272" name="Rectangle 8"/>
          <p:cNvSpPr>
            <a:spLocks noChangeArrowheads="1"/>
          </p:cNvSpPr>
          <p:nvPr/>
        </p:nvSpPr>
        <p:spPr bwMode="auto">
          <a:xfrm>
            <a:off x="3003550" y="1676400"/>
            <a:ext cx="1500188" cy="4648200"/>
          </a:xfrm>
          <a:prstGeom prst="rect">
            <a:avLst/>
          </a:prstGeom>
          <a:gradFill rotWithShape="1">
            <a:gsLst>
              <a:gs pos="0">
                <a:schemeClr val="accent2"/>
              </a:gs>
              <a:gs pos="100000">
                <a:schemeClr val="accent2">
                  <a:gamma/>
                  <a:shade val="46275"/>
                  <a:invGamma/>
                </a:schemeClr>
              </a:gs>
            </a:gsLst>
            <a:lin ang="5400000" scaled="1"/>
          </a:gradFill>
          <a:ln w="9525">
            <a:noFill/>
            <a:miter lim="800000"/>
            <a:headEnd/>
            <a:tailEnd/>
          </a:ln>
          <a:effectLst/>
        </p:spPr>
        <p:txBody>
          <a:bodyPr lIns="92075" tIns="46038" rIns="92075" bIns="46038"/>
          <a:lstStyle/>
          <a:p>
            <a:pPr algn="ctr" eaLnBrk="0" fontAlgn="base" hangingPunct="0">
              <a:lnSpc>
                <a:spcPct val="85000"/>
              </a:lnSpc>
              <a:spcBef>
                <a:spcPct val="100000"/>
              </a:spcBef>
              <a:spcAft>
                <a:spcPct val="0"/>
              </a:spcAft>
              <a:defRPr/>
            </a:pPr>
            <a:r>
              <a:rPr lang="en-US" sz="1600" b="1">
                <a:solidFill>
                  <a:srgbClr val="FFFF66"/>
                </a:solidFill>
                <a:effectLst>
                  <a:outerShdw blurRad="38100" dist="38100" dir="2700000" algn="tl">
                    <a:srgbClr val="000000"/>
                  </a:outerShdw>
                </a:effectLst>
                <a:cs typeface="Arial" charset="0"/>
              </a:rPr>
              <a:t>SYSTEM 2</a:t>
            </a:r>
            <a:br>
              <a:rPr lang="en-US" sz="1600" b="1">
                <a:solidFill>
                  <a:srgbClr val="FFFF66"/>
                </a:solidFill>
                <a:effectLst>
                  <a:outerShdw blurRad="38100" dist="38100" dir="2700000" algn="tl">
                    <a:srgbClr val="000000"/>
                  </a:outerShdw>
                </a:effectLst>
                <a:cs typeface="Arial" charset="0"/>
              </a:rPr>
            </a:br>
            <a:r>
              <a:rPr lang="en-US" sz="1400" b="1">
                <a:solidFill>
                  <a:srgbClr val="FFFF66"/>
                </a:solidFill>
                <a:effectLst>
                  <a:outerShdw blurRad="38100" dist="38100" dir="2700000" algn="tl">
                    <a:srgbClr val="000000"/>
                  </a:outerShdw>
                </a:effectLst>
                <a:cs typeface="Arial" charset="0"/>
              </a:rPr>
              <a:t>(Benevolent</a:t>
            </a:r>
            <a:br>
              <a:rPr lang="en-US" sz="1400" b="1">
                <a:solidFill>
                  <a:srgbClr val="FFFF66"/>
                </a:solidFill>
                <a:effectLst>
                  <a:outerShdw blurRad="38100" dist="38100" dir="2700000" algn="tl">
                    <a:srgbClr val="000000"/>
                  </a:outerShdw>
                </a:effectLst>
                <a:cs typeface="Arial" charset="0"/>
              </a:rPr>
            </a:br>
            <a:r>
              <a:rPr lang="en-US" sz="1400" b="1">
                <a:solidFill>
                  <a:srgbClr val="FFFF66"/>
                </a:solidFill>
                <a:effectLst>
                  <a:outerShdw blurRad="38100" dist="38100" dir="2700000" algn="tl">
                    <a:srgbClr val="000000"/>
                  </a:outerShdw>
                </a:effectLst>
                <a:cs typeface="Arial" charset="0"/>
              </a:rPr>
              <a:t>Autocratic)</a:t>
            </a:r>
          </a:p>
          <a:p>
            <a:pPr algn="ctr" eaLnBrk="0" fontAlgn="base" hangingPunct="0">
              <a:lnSpc>
                <a:spcPct val="85000"/>
              </a:lnSpc>
              <a:spcBef>
                <a:spcPct val="100000"/>
              </a:spcBef>
              <a:spcAft>
                <a:spcPct val="0"/>
              </a:spcAft>
              <a:defRPr/>
            </a:pPr>
            <a:endParaRPr lang="en-US" sz="300" b="1">
              <a:solidFill>
                <a:srgbClr val="FFFF66"/>
              </a:solidFill>
              <a:cs typeface="Arial" charset="0"/>
            </a:endParaRPr>
          </a:p>
          <a:p>
            <a:pPr algn="ctr" eaLnBrk="0" fontAlgn="base" hangingPunct="0">
              <a:lnSpc>
                <a:spcPct val="85000"/>
              </a:lnSpc>
              <a:spcBef>
                <a:spcPct val="100000"/>
              </a:spcBef>
              <a:spcAft>
                <a:spcPct val="0"/>
              </a:spcAft>
              <a:defRPr/>
            </a:pPr>
            <a:endParaRPr lang="en-US" sz="300" b="1">
              <a:solidFill>
                <a:srgbClr val="FFFFFF"/>
              </a:solidFill>
              <a:cs typeface="Arial" charset="0"/>
            </a:endParaRPr>
          </a:p>
          <a:p>
            <a:pPr algn="ctr" eaLnBrk="0" fontAlgn="base" hangingPunct="0">
              <a:lnSpc>
                <a:spcPct val="85000"/>
              </a:lnSpc>
              <a:spcBef>
                <a:spcPct val="0"/>
              </a:spcBef>
              <a:spcAft>
                <a:spcPct val="0"/>
              </a:spcAft>
              <a:defRPr/>
            </a:pPr>
            <a:r>
              <a:rPr lang="en-US" sz="1200" b="1">
                <a:solidFill>
                  <a:srgbClr val="FFFFFF"/>
                </a:solidFill>
                <a:cs typeface="Arial" charset="0"/>
              </a:rPr>
              <a:t>Status</a:t>
            </a:r>
            <a:br>
              <a:rPr lang="en-US" sz="1200" b="1">
                <a:solidFill>
                  <a:srgbClr val="FFFFFF"/>
                </a:solidFill>
                <a:cs typeface="Arial" charset="0"/>
              </a:rPr>
            </a:br>
            <a:endParaRPr lang="en-US" sz="1200" b="1">
              <a:solidFill>
                <a:srgbClr val="FFFFFF"/>
              </a:solidFill>
              <a:cs typeface="Arial" charset="0"/>
            </a:endParaRPr>
          </a:p>
          <a:p>
            <a:pPr algn="ctr" eaLnBrk="0" fontAlgn="base" hangingPunct="0">
              <a:lnSpc>
                <a:spcPct val="85000"/>
              </a:lnSpc>
              <a:spcBef>
                <a:spcPct val="0"/>
              </a:spcBef>
              <a:spcAft>
                <a:spcPct val="0"/>
              </a:spcAft>
              <a:defRPr/>
            </a:pPr>
            <a:endParaRPr lang="en-US" sz="1200" b="1">
              <a:solidFill>
                <a:srgbClr val="FFFFFF"/>
              </a:solidFill>
              <a:cs typeface="Arial" charset="0"/>
            </a:endParaRPr>
          </a:p>
          <a:p>
            <a:pPr algn="ctr" eaLnBrk="0" fontAlgn="base" hangingPunct="0">
              <a:lnSpc>
                <a:spcPct val="85000"/>
              </a:lnSpc>
              <a:spcBef>
                <a:spcPct val="0"/>
              </a:spcBef>
              <a:spcAft>
                <a:spcPct val="0"/>
              </a:spcAft>
              <a:defRPr/>
            </a:pPr>
            <a:endParaRPr lang="en-US" sz="1200" b="1">
              <a:solidFill>
                <a:srgbClr val="FFFFFF"/>
              </a:solidFill>
              <a:cs typeface="Arial" charset="0"/>
            </a:endParaRPr>
          </a:p>
          <a:p>
            <a:pPr algn="ctr" eaLnBrk="0" fontAlgn="base" hangingPunct="0">
              <a:lnSpc>
                <a:spcPct val="85000"/>
              </a:lnSpc>
              <a:spcBef>
                <a:spcPct val="0"/>
              </a:spcBef>
              <a:spcAft>
                <a:spcPct val="0"/>
              </a:spcAft>
              <a:defRPr/>
            </a:pPr>
            <a:endParaRPr lang="en-US" sz="1200" b="1">
              <a:solidFill>
                <a:srgbClr val="FFFFFF"/>
              </a:solidFill>
              <a:cs typeface="Arial" charset="0"/>
            </a:endParaRPr>
          </a:p>
          <a:p>
            <a:pPr algn="ctr" eaLnBrk="0" fontAlgn="base" hangingPunct="0">
              <a:lnSpc>
                <a:spcPct val="85000"/>
              </a:lnSpc>
              <a:spcBef>
                <a:spcPct val="0"/>
              </a:spcBef>
              <a:spcAft>
                <a:spcPct val="0"/>
              </a:spcAft>
              <a:defRPr/>
            </a:pPr>
            <a:r>
              <a:rPr lang="en-US" sz="1200" b="1">
                <a:solidFill>
                  <a:srgbClr val="FFFFFF"/>
                </a:solidFill>
                <a:cs typeface="Arial" charset="0"/>
              </a:rPr>
              <a:t>Little</a:t>
            </a:r>
            <a:br>
              <a:rPr lang="en-US" sz="1200" b="1">
                <a:solidFill>
                  <a:srgbClr val="FFFFFF"/>
                </a:solidFill>
                <a:cs typeface="Arial" charset="0"/>
              </a:rPr>
            </a:br>
            <a:endParaRPr lang="en-US" sz="1200" b="1">
              <a:solidFill>
                <a:srgbClr val="FFFFFF"/>
              </a:solidFill>
              <a:cs typeface="Arial" charset="0"/>
            </a:endParaRPr>
          </a:p>
          <a:p>
            <a:pPr algn="ctr" eaLnBrk="0" fontAlgn="base" hangingPunct="0">
              <a:lnSpc>
                <a:spcPct val="85000"/>
              </a:lnSpc>
              <a:spcBef>
                <a:spcPct val="0"/>
              </a:spcBef>
              <a:spcAft>
                <a:spcPct val="0"/>
              </a:spcAft>
              <a:defRPr/>
            </a:pPr>
            <a:endParaRPr lang="en-US" sz="1200" b="1">
              <a:solidFill>
                <a:srgbClr val="FFFFFF"/>
              </a:solidFill>
              <a:cs typeface="Arial" charset="0"/>
            </a:endParaRPr>
          </a:p>
          <a:p>
            <a:pPr algn="ctr" eaLnBrk="0" fontAlgn="base" hangingPunct="0">
              <a:lnSpc>
                <a:spcPct val="85000"/>
              </a:lnSpc>
              <a:spcBef>
                <a:spcPct val="0"/>
              </a:spcBef>
              <a:spcAft>
                <a:spcPct val="0"/>
              </a:spcAft>
              <a:defRPr/>
            </a:pPr>
            <a:r>
              <a:rPr lang="en-US" sz="1200" b="1">
                <a:solidFill>
                  <a:srgbClr val="FFFFFF"/>
                </a:solidFill>
                <a:cs typeface="Arial" charset="0"/>
              </a:rPr>
              <a:t>Mostly</a:t>
            </a:r>
            <a:br>
              <a:rPr lang="en-US" sz="1200" b="1">
                <a:solidFill>
                  <a:srgbClr val="FFFFFF"/>
                </a:solidFill>
                <a:cs typeface="Arial" charset="0"/>
              </a:rPr>
            </a:br>
            <a:r>
              <a:rPr lang="en-US" sz="1200" b="1">
                <a:solidFill>
                  <a:srgbClr val="FFFFFF"/>
                </a:solidFill>
                <a:cs typeface="Arial" charset="0"/>
              </a:rPr>
              <a:t>Down</a:t>
            </a:r>
            <a:br>
              <a:rPr lang="en-US" sz="1200" b="1">
                <a:solidFill>
                  <a:srgbClr val="FFFFFF"/>
                </a:solidFill>
                <a:cs typeface="Arial" charset="0"/>
              </a:rPr>
            </a:br>
            <a:endParaRPr lang="en-US" sz="1200" b="1">
              <a:solidFill>
                <a:srgbClr val="FFFFFF"/>
              </a:solidFill>
              <a:cs typeface="Arial" charset="0"/>
            </a:endParaRPr>
          </a:p>
          <a:p>
            <a:pPr algn="ctr" eaLnBrk="0" fontAlgn="base" hangingPunct="0">
              <a:lnSpc>
                <a:spcPct val="85000"/>
              </a:lnSpc>
              <a:spcBef>
                <a:spcPct val="0"/>
              </a:spcBef>
              <a:spcAft>
                <a:spcPct val="0"/>
              </a:spcAft>
              <a:defRPr/>
            </a:pPr>
            <a:r>
              <a:rPr lang="en-US" sz="1200" b="1">
                <a:solidFill>
                  <a:srgbClr val="FFFFFF"/>
                </a:solidFill>
                <a:cs typeface="Arial" charset="0"/>
              </a:rPr>
              <a:t>Boss Mostly, Some Technical at 1</a:t>
            </a:r>
            <a:r>
              <a:rPr lang="en-US" sz="1200" b="1" baseline="30000">
                <a:solidFill>
                  <a:srgbClr val="FFFFFF"/>
                </a:solidFill>
                <a:cs typeface="Arial" charset="0"/>
              </a:rPr>
              <a:t>st</a:t>
            </a:r>
            <a:r>
              <a:rPr lang="en-US" sz="1200" b="1">
                <a:solidFill>
                  <a:srgbClr val="FFFFFF"/>
                </a:solidFill>
                <a:cs typeface="Arial" charset="0"/>
              </a:rPr>
              <a:t> Level</a:t>
            </a:r>
          </a:p>
          <a:p>
            <a:pPr algn="ctr" eaLnBrk="0" fontAlgn="base" hangingPunct="0">
              <a:lnSpc>
                <a:spcPct val="85000"/>
              </a:lnSpc>
              <a:spcBef>
                <a:spcPct val="0"/>
              </a:spcBef>
              <a:spcAft>
                <a:spcPct val="0"/>
              </a:spcAft>
              <a:defRPr/>
            </a:pPr>
            <a:endParaRPr lang="en-US" sz="1200" b="1">
              <a:solidFill>
                <a:srgbClr val="FFFFFF"/>
              </a:solidFill>
              <a:cs typeface="Arial" charset="0"/>
            </a:endParaRPr>
          </a:p>
          <a:p>
            <a:pPr algn="ctr" eaLnBrk="0" fontAlgn="base" hangingPunct="0">
              <a:lnSpc>
                <a:spcPct val="85000"/>
              </a:lnSpc>
              <a:spcBef>
                <a:spcPct val="0"/>
              </a:spcBef>
              <a:spcAft>
                <a:spcPct val="0"/>
              </a:spcAft>
              <a:defRPr/>
            </a:pPr>
            <a:endParaRPr lang="en-US" sz="1200" b="1">
              <a:solidFill>
                <a:srgbClr val="FFFFFF"/>
              </a:solidFill>
              <a:cs typeface="Arial" charset="0"/>
            </a:endParaRPr>
          </a:p>
          <a:p>
            <a:pPr algn="ctr" eaLnBrk="0" fontAlgn="base" hangingPunct="0">
              <a:lnSpc>
                <a:spcPct val="85000"/>
              </a:lnSpc>
              <a:spcBef>
                <a:spcPct val="0"/>
              </a:spcBef>
              <a:spcAft>
                <a:spcPct val="0"/>
              </a:spcAft>
              <a:defRPr/>
            </a:pPr>
            <a:r>
              <a:rPr lang="en-US" sz="1200" b="1">
                <a:solidFill>
                  <a:srgbClr val="FFFFFF"/>
                </a:solidFill>
                <a:cs typeface="Arial" charset="0"/>
              </a:rPr>
              <a:t>Top Down</a:t>
            </a:r>
          </a:p>
          <a:p>
            <a:pPr algn="ctr" eaLnBrk="0" fontAlgn="base" hangingPunct="0">
              <a:lnSpc>
                <a:spcPct val="85000"/>
              </a:lnSpc>
              <a:spcBef>
                <a:spcPct val="0"/>
              </a:spcBef>
              <a:spcAft>
                <a:spcPct val="0"/>
              </a:spcAft>
              <a:defRPr/>
            </a:pPr>
            <a:endParaRPr lang="en-US" sz="1200" b="1">
              <a:solidFill>
                <a:srgbClr val="FFFFFF"/>
              </a:solidFill>
              <a:cs typeface="Arial" charset="0"/>
            </a:endParaRPr>
          </a:p>
          <a:p>
            <a:pPr algn="ctr" eaLnBrk="0" fontAlgn="base" hangingPunct="0">
              <a:lnSpc>
                <a:spcPct val="85000"/>
              </a:lnSpc>
              <a:spcBef>
                <a:spcPct val="0"/>
              </a:spcBef>
              <a:spcAft>
                <a:spcPct val="0"/>
              </a:spcAft>
              <a:defRPr/>
            </a:pPr>
            <a:r>
              <a:rPr lang="en-US" sz="1200" b="1">
                <a:solidFill>
                  <a:srgbClr val="FFFFFF"/>
                </a:solidFill>
                <a:cs typeface="Arial" charset="0"/>
              </a:rPr>
              <a:t>Mixed</a:t>
            </a:r>
            <a:br>
              <a:rPr lang="en-US" sz="1200" b="1">
                <a:solidFill>
                  <a:srgbClr val="FFFFFF"/>
                </a:solidFill>
                <a:cs typeface="Arial" charset="0"/>
              </a:rPr>
            </a:br>
            <a:r>
              <a:rPr lang="en-US" sz="1200" b="1">
                <a:solidFill>
                  <a:srgbClr val="FFFFFF"/>
                </a:solidFill>
                <a:cs typeface="Arial" charset="0"/>
              </a:rPr>
              <a:t>(toward </a:t>
            </a:r>
            <a:br>
              <a:rPr lang="en-US" sz="1200" b="1">
                <a:solidFill>
                  <a:srgbClr val="FFFFFF"/>
                </a:solidFill>
                <a:cs typeface="Arial" charset="0"/>
              </a:rPr>
            </a:br>
            <a:r>
              <a:rPr lang="en-US" sz="1200" b="1">
                <a:solidFill>
                  <a:srgbClr val="FFFFFF"/>
                </a:solidFill>
                <a:cs typeface="Arial" charset="0"/>
              </a:rPr>
              <a:t>negative)</a:t>
            </a:r>
            <a:br>
              <a:rPr lang="en-US" sz="1200" b="1">
                <a:solidFill>
                  <a:srgbClr val="FFFFFF"/>
                </a:solidFill>
                <a:cs typeface="Arial" charset="0"/>
              </a:rPr>
            </a:br>
            <a:r>
              <a:rPr lang="en-US" sz="1200" b="1">
                <a:solidFill>
                  <a:srgbClr val="FFFFFF"/>
                </a:solidFill>
                <a:cs typeface="Arial" charset="0"/>
              </a:rPr>
              <a:t/>
            </a:r>
            <a:br>
              <a:rPr lang="en-US" sz="1200" b="1">
                <a:solidFill>
                  <a:srgbClr val="FFFFFF"/>
                </a:solidFill>
                <a:cs typeface="Arial" charset="0"/>
              </a:rPr>
            </a:br>
            <a:r>
              <a:rPr lang="en-US" sz="1200" b="1">
                <a:solidFill>
                  <a:srgbClr val="FFFFFF"/>
                </a:solidFill>
                <a:cs typeface="Arial" charset="0"/>
              </a:rPr>
              <a:t>Fair to </a:t>
            </a:r>
            <a:br>
              <a:rPr lang="en-US" sz="1200" b="1">
                <a:solidFill>
                  <a:srgbClr val="FFFFFF"/>
                </a:solidFill>
                <a:cs typeface="Arial" charset="0"/>
              </a:rPr>
            </a:br>
            <a:r>
              <a:rPr lang="en-US" sz="1200" b="1">
                <a:solidFill>
                  <a:srgbClr val="FFFFFF"/>
                </a:solidFill>
                <a:cs typeface="Arial" charset="0"/>
              </a:rPr>
              <a:t>Good</a:t>
            </a:r>
          </a:p>
        </p:txBody>
      </p:sp>
      <p:sp>
        <p:nvSpPr>
          <p:cNvPr id="66569" name="Rectangle 9"/>
          <p:cNvSpPr>
            <a:spLocks noChangeArrowheads="1"/>
          </p:cNvSpPr>
          <p:nvPr/>
        </p:nvSpPr>
        <p:spPr bwMode="auto">
          <a:xfrm>
            <a:off x="4395788" y="1752600"/>
            <a:ext cx="1671637" cy="459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algn="ctr" eaLnBrk="0" fontAlgn="base" hangingPunct="0">
              <a:lnSpc>
                <a:spcPct val="85000"/>
              </a:lnSpc>
              <a:spcBef>
                <a:spcPct val="100000"/>
              </a:spcBef>
              <a:spcAft>
                <a:spcPct val="0"/>
              </a:spcAft>
            </a:pPr>
            <a:r>
              <a:rPr lang="en-US" sz="1600" b="1">
                <a:solidFill>
                  <a:srgbClr val="FFFF66"/>
                </a:solidFill>
                <a:cs typeface="Arial" charset="0"/>
              </a:rPr>
              <a:t>SYSTEM 3</a:t>
            </a:r>
            <a:br>
              <a:rPr lang="en-US" sz="1600" b="1">
                <a:solidFill>
                  <a:srgbClr val="FFFF66"/>
                </a:solidFill>
                <a:cs typeface="Arial" charset="0"/>
              </a:rPr>
            </a:br>
            <a:r>
              <a:rPr lang="en-US" sz="1400" b="1">
                <a:solidFill>
                  <a:srgbClr val="FFFF66"/>
                </a:solidFill>
                <a:cs typeface="Arial" charset="0"/>
              </a:rPr>
              <a:t>(Consultative)</a:t>
            </a:r>
            <a:r>
              <a:rPr lang="en-US" sz="1300" b="1">
                <a:solidFill>
                  <a:srgbClr val="FFFF66"/>
                </a:solidFill>
                <a:cs typeface="Arial" charset="0"/>
              </a:rPr>
              <a:t/>
            </a:r>
            <a:br>
              <a:rPr lang="en-US" sz="1300" b="1">
                <a:solidFill>
                  <a:srgbClr val="FFFF66"/>
                </a:solidFill>
                <a:cs typeface="Arial" charset="0"/>
              </a:rPr>
            </a:br>
            <a:endParaRPr lang="en-US" sz="300" b="1">
              <a:solidFill>
                <a:srgbClr val="FFFF66"/>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r>
              <a:rPr lang="en-US" sz="1300" b="1">
                <a:solidFill>
                  <a:srgbClr val="FFFFFF"/>
                </a:solidFill>
                <a:cs typeface="Arial" charset="0"/>
              </a:rPr>
              <a:t>Growth</a:t>
            </a:r>
            <a:br>
              <a:rPr lang="en-US" sz="1300" b="1">
                <a:solidFill>
                  <a:srgbClr val="FFFFFF"/>
                </a:solidFill>
                <a:cs typeface="Arial" charset="0"/>
              </a:rPr>
            </a:br>
            <a:r>
              <a:rPr lang="en-US" sz="1300" b="1">
                <a:solidFill>
                  <a:srgbClr val="FFFFFF"/>
                </a:solidFill>
                <a:cs typeface="Arial" charset="0"/>
              </a:rPr>
              <a:t>Recognition</a:t>
            </a: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r>
              <a:rPr lang="en-US" sz="1300" b="1">
                <a:solidFill>
                  <a:srgbClr val="FFFFFF"/>
                </a:solidFill>
                <a:cs typeface="Arial" charset="0"/>
              </a:rPr>
              <a:t>Some</a:t>
            </a:r>
            <a:br>
              <a:rPr lang="en-US" sz="1300" b="1">
                <a:solidFill>
                  <a:srgbClr val="FFFFFF"/>
                </a:solidFill>
                <a:cs typeface="Arial" charset="0"/>
              </a:rPr>
            </a:b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r>
              <a:rPr lang="en-US" sz="1300" b="1">
                <a:solidFill>
                  <a:srgbClr val="FFFFFF"/>
                </a:solidFill>
                <a:cs typeface="Arial" charset="0"/>
              </a:rPr>
              <a:t>Up</a:t>
            </a:r>
            <a:br>
              <a:rPr lang="en-US" sz="1300" b="1">
                <a:solidFill>
                  <a:srgbClr val="FFFFFF"/>
                </a:solidFill>
                <a:cs typeface="Arial" charset="0"/>
              </a:rPr>
            </a:br>
            <a:r>
              <a:rPr lang="en-US" sz="1300" b="1">
                <a:solidFill>
                  <a:srgbClr val="FFFFFF"/>
                </a:solidFill>
                <a:cs typeface="Arial" charset="0"/>
              </a:rPr>
              <a:t>and</a:t>
            </a:r>
            <a:br>
              <a:rPr lang="en-US" sz="1300" b="1">
                <a:solidFill>
                  <a:srgbClr val="FFFFFF"/>
                </a:solidFill>
                <a:cs typeface="Arial" charset="0"/>
              </a:rPr>
            </a:br>
            <a:r>
              <a:rPr lang="en-US" sz="1300" b="1">
                <a:solidFill>
                  <a:srgbClr val="FFFFFF"/>
                </a:solidFill>
                <a:cs typeface="Arial" charset="0"/>
              </a:rPr>
              <a:t>Down</a:t>
            </a: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r>
              <a:rPr lang="en-US" sz="1300" b="1">
                <a:solidFill>
                  <a:srgbClr val="FFFFFF"/>
                </a:solidFill>
                <a:cs typeface="Arial" charset="0"/>
              </a:rPr>
              <a:t>Boss Focused: Asks, Decides, Explains</a:t>
            </a: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r>
              <a:rPr lang="en-US" sz="1300" b="1">
                <a:solidFill>
                  <a:srgbClr val="FFFFFF"/>
                </a:solidFill>
                <a:cs typeface="Arial" charset="0"/>
              </a:rPr>
              <a:t>At Top, with</a:t>
            </a:r>
            <a:br>
              <a:rPr lang="en-US" sz="1300" b="1">
                <a:solidFill>
                  <a:srgbClr val="FFFFFF"/>
                </a:solidFill>
                <a:cs typeface="Arial" charset="0"/>
              </a:rPr>
            </a:br>
            <a:r>
              <a:rPr lang="en-US" sz="1300" b="1">
                <a:solidFill>
                  <a:srgbClr val="FFFFFF"/>
                </a:solidFill>
                <a:cs typeface="Arial" charset="0"/>
              </a:rPr>
              <a:t>Consultation</a:t>
            </a: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r>
              <a:rPr lang="en-US" sz="1300" b="1">
                <a:solidFill>
                  <a:srgbClr val="FFFFFF"/>
                </a:solidFill>
                <a:cs typeface="Arial" charset="0"/>
              </a:rPr>
              <a:t>Mixed</a:t>
            </a:r>
            <a:br>
              <a:rPr lang="en-US" sz="1300" b="1">
                <a:solidFill>
                  <a:srgbClr val="FFFFFF"/>
                </a:solidFill>
                <a:cs typeface="Arial" charset="0"/>
              </a:rPr>
            </a:br>
            <a:r>
              <a:rPr lang="en-US" sz="1300" b="1">
                <a:solidFill>
                  <a:srgbClr val="FFFFFF"/>
                </a:solidFill>
                <a:cs typeface="Arial" charset="0"/>
              </a:rPr>
              <a:t>(toward</a:t>
            </a:r>
            <a:br>
              <a:rPr lang="en-US" sz="1300" b="1">
                <a:solidFill>
                  <a:srgbClr val="FFFFFF"/>
                </a:solidFill>
                <a:cs typeface="Arial" charset="0"/>
              </a:rPr>
            </a:br>
            <a:r>
              <a:rPr lang="en-US" sz="1300" b="1">
                <a:solidFill>
                  <a:srgbClr val="FFFFFF"/>
                </a:solidFill>
                <a:cs typeface="Arial" charset="0"/>
              </a:rPr>
              <a:t>positive)</a:t>
            </a:r>
            <a:br>
              <a:rPr lang="en-US" sz="1300" b="1">
                <a:solidFill>
                  <a:srgbClr val="FFFFFF"/>
                </a:solidFill>
                <a:cs typeface="Arial" charset="0"/>
              </a:rPr>
            </a:br>
            <a:r>
              <a:rPr lang="en-US" sz="600" b="1">
                <a:solidFill>
                  <a:srgbClr val="FFFFFF"/>
                </a:solidFill>
                <a:cs typeface="Arial" charset="0"/>
              </a:rPr>
              <a:t/>
            </a:r>
            <a:br>
              <a:rPr lang="en-US" sz="600" b="1">
                <a:solidFill>
                  <a:srgbClr val="FFFFFF"/>
                </a:solidFill>
                <a:cs typeface="Arial" charset="0"/>
              </a:rPr>
            </a:br>
            <a:endParaRPr lang="en-US" sz="500" b="1">
              <a:solidFill>
                <a:srgbClr val="FFFFFF"/>
              </a:solidFill>
              <a:cs typeface="Arial" charset="0"/>
            </a:endParaRPr>
          </a:p>
          <a:p>
            <a:pPr algn="ctr" eaLnBrk="0" fontAlgn="base" hangingPunct="0">
              <a:lnSpc>
                <a:spcPct val="85000"/>
              </a:lnSpc>
              <a:spcBef>
                <a:spcPct val="0"/>
              </a:spcBef>
              <a:spcAft>
                <a:spcPct val="0"/>
              </a:spcAft>
            </a:pPr>
            <a:r>
              <a:rPr lang="en-US" sz="1300" b="1">
                <a:solidFill>
                  <a:srgbClr val="FFFFFF"/>
                </a:solidFill>
                <a:cs typeface="Arial" charset="0"/>
              </a:rPr>
              <a:t>Good  to  </a:t>
            </a:r>
            <a:br>
              <a:rPr lang="en-US" sz="1300" b="1">
                <a:solidFill>
                  <a:srgbClr val="FFFFFF"/>
                </a:solidFill>
                <a:cs typeface="Arial" charset="0"/>
              </a:rPr>
            </a:br>
            <a:r>
              <a:rPr lang="en-US" sz="1300" b="1">
                <a:solidFill>
                  <a:srgbClr val="FFFFFF"/>
                </a:solidFill>
                <a:cs typeface="Arial" charset="0"/>
              </a:rPr>
              <a:t>Excellent</a:t>
            </a:r>
          </a:p>
        </p:txBody>
      </p:sp>
      <p:sp>
        <p:nvSpPr>
          <p:cNvPr id="651274" name="Rectangle 10"/>
          <p:cNvSpPr>
            <a:spLocks noChangeArrowheads="1"/>
          </p:cNvSpPr>
          <p:nvPr/>
        </p:nvSpPr>
        <p:spPr bwMode="auto">
          <a:xfrm>
            <a:off x="5900738" y="1676400"/>
            <a:ext cx="1557337" cy="4648200"/>
          </a:xfrm>
          <a:prstGeom prst="rect">
            <a:avLst/>
          </a:prstGeom>
          <a:gradFill rotWithShape="1">
            <a:gsLst>
              <a:gs pos="0">
                <a:schemeClr val="accent2"/>
              </a:gs>
              <a:gs pos="100000">
                <a:schemeClr val="accent2">
                  <a:gamma/>
                  <a:shade val="46275"/>
                  <a:invGamma/>
                </a:schemeClr>
              </a:gs>
            </a:gsLst>
            <a:lin ang="5400000" scaled="1"/>
          </a:gradFill>
          <a:ln w="9525">
            <a:noFill/>
            <a:miter lim="800000"/>
            <a:headEnd/>
            <a:tailEnd/>
          </a:ln>
          <a:effectLst/>
        </p:spPr>
        <p:txBody>
          <a:bodyPr lIns="92075" tIns="46038" rIns="92075" bIns="46038"/>
          <a:lstStyle/>
          <a:p>
            <a:pPr algn="ctr" eaLnBrk="0" fontAlgn="base" hangingPunct="0">
              <a:lnSpc>
                <a:spcPct val="85000"/>
              </a:lnSpc>
              <a:spcBef>
                <a:spcPct val="100000"/>
              </a:spcBef>
              <a:spcAft>
                <a:spcPct val="0"/>
              </a:spcAft>
              <a:defRPr/>
            </a:pPr>
            <a:r>
              <a:rPr lang="en-US" sz="1600" b="1">
                <a:solidFill>
                  <a:srgbClr val="FFFF66"/>
                </a:solidFill>
                <a:effectLst>
                  <a:outerShdw blurRad="38100" dist="38100" dir="2700000" algn="tl">
                    <a:srgbClr val="000000"/>
                  </a:outerShdw>
                </a:effectLst>
                <a:cs typeface="Arial" charset="0"/>
              </a:rPr>
              <a:t>SYSTEM 4</a:t>
            </a:r>
            <a:br>
              <a:rPr lang="en-US" sz="1600" b="1">
                <a:solidFill>
                  <a:srgbClr val="FFFF66"/>
                </a:solidFill>
                <a:effectLst>
                  <a:outerShdw blurRad="38100" dist="38100" dir="2700000" algn="tl">
                    <a:srgbClr val="000000"/>
                  </a:outerShdw>
                </a:effectLst>
                <a:cs typeface="Arial" charset="0"/>
              </a:rPr>
            </a:br>
            <a:r>
              <a:rPr lang="en-US" sz="1400" b="1">
                <a:solidFill>
                  <a:srgbClr val="FFFF66"/>
                </a:solidFill>
                <a:effectLst>
                  <a:outerShdw blurRad="38100" dist="38100" dir="2700000" algn="tl">
                    <a:srgbClr val="000000"/>
                  </a:outerShdw>
                </a:effectLst>
                <a:cs typeface="Arial" charset="0"/>
              </a:rPr>
              <a:t>(Participative)</a:t>
            </a:r>
            <a:r>
              <a:rPr lang="en-US" sz="1300" b="1">
                <a:solidFill>
                  <a:srgbClr val="FFFF66"/>
                </a:solidFill>
                <a:effectLst>
                  <a:outerShdw blurRad="38100" dist="38100" dir="2700000" algn="tl">
                    <a:srgbClr val="000000"/>
                  </a:outerShdw>
                </a:effectLst>
                <a:cs typeface="Arial" charset="0"/>
              </a:rPr>
              <a:t/>
            </a:r>
            <a:br>
              <a:rPr lang="en-US" sz="1300" b="1">
                <a:solidFill>
                  <a:srgbClr val="FFFF66"/>
                </a:solidFill>
                <a:effectLst>
                  <a:outerShdw blurRad="38100" dist="38100" dir="2700000" algn="tl">
                    <a:srgbClr val="000000"/>
                  </a:outerShdw>
                </a:effectLst>
                <a:cs typeface="Arial" charset="0"/>
              </a:rPr>
            </a:br>
            <a:endParaRPr lang="en-US" sz="300" b="1">
              <a:solidFill>
                <a:srgbClr val="FFFF66"/>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66"/>
              </a:solidFill>
              <a:cs typeface="Arial" charset="0"/>
            </a:endParaRPr>
          </a:p>
          <a:p>
            <a:pPr algn="ctr" eaLnBrk="0" fontAlgn="base" hangingPunct="0">
              <a:lnSpc>
                <a:spcPct val="85000"/>
              </a:lnSpc>
              <a:spcBef>
                <a:spcPct val="0"/>
              </a:spcBef>
              <a:spcAft>
                <a:spcPct val="0"/>
              </a:spcAft>
              <a:defRPr/>
            </a:pPr>
            <a:endParaRPr lang="en-US" sz="300" b="1">
              <a:solidFill>
                <a:srgbClr val="FFFF66"/>
              </a:solidFill>
              <a:cs typeface="Arial" charset="0"/>
            </a:endParaRPr>
          </a:p>
          <a:p>
            <a:pPr algn="ctr" eaLnBrk="0" fontAlgn="base" hangingPunct="0">
              <a:lnSpc>
                <a:spcPct val="85000"/>
              </a:lnSpc>
              <a:spcBef>
                <a:spcPct val="0"/>
              </a:spcBef>
              <a:spcAft>
                <a:spcPct val="0"/>
              </a:spcAft>
              <a:defRPr/>
            </a:pPr>
            <a:endParaRPr lang="en-US" sz="300" b="1">
              <a:solidFill>
                <a:srgbClr val="FFFF66"/>
              </a:solidFill>
              <a:cs typeface="Arial" charset="0"/>
            </a:endParaRPr>
          </a:p>
          <a:p>
            <a:pPr algn="ctr" eaLnBrk="0" fontAlgn="base" hangingPunct="0">
              <a:lnSpc>
                <a:spcPct val="85000"/>
              </a:lnSpc>
              <a:spcBef>
                <a:spcPct val="0"/>
              </a:spcBef>
              <a:spcAft>
                <a:spcPct val="0"/>
              </a:spcAft>
              <a:defRPr/>
            </a:pPr>
            <a:endParaRPr lang="en-US" sz="300" b="1">
              <a:solidFill>
                <a:srgbClr val="FFFF66"/>
              </a:solidFill>
              <a:cs typeface="Arial" charset="0"/>
            </a:endParaRPr>
          </a:p>
          <a:p>
            <a:pPr algn="ctr" eaLnBrk="0" fontAlgn="base" hangingPunct="0">
              <a:lnSpc>
                <a:spcPct val="85000"/>
              </a:lnSpc>
              <a:spcBef>
                <a:spcPct val="0"/>
              </a:spcBef>
              <a:spcAft>
                <a:spcPct val="0"/>
              </a:spcAft>
              <a:defRPr/>
            </a:pPr>
            <a:endParaRPr lang="en-US" sz="300" b="1">
              <a:solidFill>
                <a:srgbClr val="FFFF66"/>
              </a:solidFill>
              <a:cs typeface="Arial" charset="0"/>
            </a:endParaRPr>
          </a:p>
          <a:p>
            <a:pPr algn="ctr" eaLnBrk="0" fontAlgn="base" hangingPunct="0">
              <a:lnSpc>
                <a:spcPct val="85000"/>
              </a:lnSpc>
              <a:spcBef>
                <a:spcPct val="0"/>
              </a:spcBef>
              <a:spcAft>
                <a:spcPct val="0"/>
              </a:spcAft>
              <a:defRPr/>
            </a:pPr>
            <a:endParaRPr lang="en-US" sz="300" b="1">
              <a:solidFill>
                <a:srgbClr val="FFFF66"/>
              </a:solidFill>
              <a:cs typeface="Arial" charset="0"/>
            </a:endParaRPr>
          </a:p>
          <a:p>
            <a:pPr algn="ctr" eaLnBrk="0" fontAlgn="base" hangingPunct="0">
              <a:lnSpc>
                <a:spcPct val="85000"/>
              </a:lnSpc>
              <a:spcBef>
                <a:spcPct val="0"/>
              </a:spcBef>
              <a:spcAft>
                <a:spcPct val="0"/>
              </a:spcAft>
              <a:defRPr/>
            </a:pPr>
            <a:r>
              <a:rPr lang="en-US" sz="1300" b="1">
                <a:solidFill>
                  <a:srgbClr val="FFFFFF"/>
                </a:solidFill>
                <a:effectLst>
                  <a:outerShdw blurRad="38100" dist="38100" dir="2700000" algn="tl">
                    <a:srgbClr val="000000"/>
                  </a:outerShdw>
                </a:effectLst>
                <a:cs typeface="Arial" charset="0"/>
              </a:rPr>
              <a:t>Identity</a:t>
            </a:r>
            <a:br>
              <a:rPr lang="en-US" sz="1300" b="1">
                <a:solidFill>
                  <a:srgbClr val="FFFFFF"/>
                </a:solidFill>
                <a:effectLst>
                  <a:outerShdw blurRad="38100" dist="38100" dir="2700000" algn="tl">
                    <a:srgbClr val="000000"/>
                  </a:outerShdw>
                </a:effectLst>
                <a:cs typeface="Arial" charset="0"/>
              </a:rPr>
            </a:br>
            <a:r>
              <a:rPr lang="en-US" sz="1300" b="1">
                <a:solidFill>
                  <a:srgbClr val="FFFFFF"/>
                </a:solidFill>
                <a:effectLst>
                  <a:outerShdw blurRad="38100" dist="38100" dir="2700000" algn="tl">
                    <a:srgbClr val="000000"/>
                  </a:outerShdw>
                </a:effectLst>
                <a:cs typeface="Arial" charset="0"/>
              </a:rPr>
              <a:t>Achievement</a:t>
            </a:r>
            <a:br>
              <a:rPr lang="en-US" sz="1300" b="1">
                <a:solidFill>
                  <a:srgbClr val="FFFFFF"/>
                </a:solidFill>
                <a:effectLst>
                  <a:outerShdw blurRad="38100" dist="38100" dir="2700000" algn="tl">
                    <a:srgbClr val="000000"/>
                  </a:outerShdw>
                </a:effectLst>
                <a:cs typeface="Arial" charset="0"/>
              </a:rPr>
            </a:br>
            <a:r>
              <a:rPr lang="en-US" sz="1300" b="1">
                <a:solidFill>
                  <a:srgbClr val="FFFFFF"/>
                </a:solidFill>
                <a:effectLst>
                  <a:outerShdw blurRad="38100" dist="38100" dir="2700000" algn="tl">
                    <a:srgbClr val="000000"/>
                  </a:outerShdw>
                </a:effectLst>
                <a:cs typeface="Arial" charset="0"/>
              </a:rPr>
              <a:t>Influence</a:t>
            </a: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r>
              <a:rPr lang="en-US" sz="1300" b="1">
                <a:solidFill>
                  <a:srgbClr val="FFFFFF"/>
                </a:solidFill>
                <a:effectLst>
                  <a:outerShdw blurRad="38100" dist="38100" dir="2700000" algn="tl">
                    <a:srgbClr val="000000"/>
                  </a:outerShdw>
                </a:effectLst>
                <a:cs typeface="Arial" charset="0"/>
              </a:rPr>
              <a:t>Much</a:t>
            </a:r>
            <a:br>
              <a:rPr lang="en-US" sz="1300" b="1">
                <a:solidFill>
                  <a:srgbClr val="FFFFFF"/>
                </a:solidFill>
                <a:effectLst>
                  <a:outerShdw blurRad="38100" dist="38100" dir="2700000" algn="tl">
                    <a:srgbClr val="000000"/>
                  </a:outerShdw>
                </a:effectLst>
                <a:cs typeface="Arial" charset="0"/>
              </a:rPr>
            </a:b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r>
              <a:rPr lang="en-US" sz="1300" b="1">
                <a:solidFill>
                  <a:srgbClr val="FFFFFF"/>
                </a:solidFill>
                <a:effectLst>
                  <a:outerShdw blurRad="38100" dist="38100" dir="2700000" algn="tl">
                    <a:srgbClr val="000000"/>
                  </a:outerShdw>
                </a:effectLst>
                <a:cs typeface="Arial" charset="0"/>
              </a:rPr>
              <a:t>Up, Down, </a:t>
            </a:r>
          </a:p>
          <a:p>
            <a:pPr algn="ctr" eaLnBrk="0" fontAlgn="base" hangingPunct="0">
              <a:lnSpc>
                <a:spcPct val="85000"/>
              </a:lnSpc>
              <a:spcBef>
                <a:spcPct val="0"/>
              </a:spcBef>
              <a:spcAft>
                <a:spcPct val="0"/>
              </a:spcAft>
              <a:defRPr/>
            </a:pPr>
            <a:r>
              <a:rPr lang="en-US" sz="1300" b="1">
                <a:solidFill>
                  <a:srgbClr val="FFFFFF"/>
                </a:solidFill>
                <a:effectLst>
                  <a:outerShdw blurRad="38100" dist="38100" dir="2700000" algn="tl">
                    <a:srgbClr val="000000"/>
                  </a:outerShdw>
                </a:effectLst>
                <a:cs typeface="Arial" charset="0"/>
              </a:rPr>
              <a:t>and</a:t>
            </a:r>
            <a:br>
              <a:rPr lang="en-US" sz="1300" b="1">
                <a:solidFill>
                  <a:srgbClr val="FFFFFF"/>
                </a:solidFill>
                <a:effectLst>
                  <a:outerShdw blurRad="38100" dist="38100" dir="2700000" algn="tl">
                    <a:srgbClr val="000000"/>
                  </a:outerShdw>
                </a:effectLst>
                <a:cs typeface="Arial" charset="0"/>
              </a:rPr>
            </a:br>
            <a:r>
              <a:rPr lang="en-US" sz="1300" b="1">
                <a:solidFill>
                  <a:srgbClr val="FFFFFF"/>
                </a:solidFill>
                <a:effectLst>
                  <a:outerShdw blurRad="38100" dist="38100" dir="2700000" algn="tl">
                    <a:srgbClr val="000000"/>
                  </a:outerShdw>
                </a:effectLst>
                <a:cs typeface="Arial" charset="0"/>
              </a:rPr>
              <a:t> Sideways</a:t>
            </a:r>
            <a:br>
              <a:rPr lang="en-US" sz="1300" b="1">
                <a:solidFill>
                  <a:srgbClr val="FFFFFF"/>
                </a:solidFill>
                <a:effectLst>
                  <a:outerShdw blurRad="38100" dist="38100" dir="2700000" algn="tl">
                    <a:srgbClr val="000000"/>
                  </a:outerShdw>
                </a:effectLst>
                <a:cs typeface="Arial" charset="0"/>
              </a:rPr>
            </a:b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r>
              <a:rPr lang="en-US" sz="1300" b="1">
                <a:solidFill>
                  <a:srgbClr val="FFFFFF"/>
                </a:solidFill>
                <a:effectLst>
                  <a:outerShdw blurRad="38100" dist="38100" dir="2700000" algn="tl">
                    <a:srgbClr val="000000"/>
                  </a:outerShdw>
                </a:effectLst>
                <a:cs typeface="Arial" charset="0"/>
              </a:rPr>
              <a:t>Team Based</a:t>
            </a:r>
          </a:p>
          <a:p>
            <a:pPr algn="ctr" eaLnBrk="0" fontAlgn="base" hangingPunct="0">
              <a:lnSpc>
                <a:spcPct val="85000"/>
              </a:lnSpc>
              <a:spcBef>
                <a:spcPct val="0"/>
              </a:spcBef>
              <a:spcAft>
                <a:spcPct val="0"/>
              </a:spcAft>
              <a:defRPr/>
            </a:pPr>
            <a:r>
              <a:rPr lang="en-US" sz="300" b="1">
                <a:solidFill>
                  <a:srgbClr val="FFFFFF"/>
                </a:solidFill>
                <a:effectLst>
                  <a:outerShdw blurRad="38100" dist="38100" dir="2700000" algn="tl">
                    <a:srgbClr val="000000"/>
                  </a:outerShdw>
                </a:effectLst>
                <a:cs typeface="Arial" charset="0"/>
              </a:rPr>
              <a:t/>
            </a:r>
            <a:br>
              <a:rPr lang="en-US" sz="300" b="1">
                <a:solidFill>
                  <a:srgbClr val="FFFFFF"/>
                </a:solidFill>
                <a:effectLst>
                  <a:outerShdw blurRad="38100" dist="38100" dir="2700000" algn="tl">
                    <a:srgbClr val="000000"/>
                  </a:outerShdw>
                </a:effectLst>
                <a:cs typeface="Arial" charset="0"/>
              </a:rPr>
            </a:b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r>
              <a:rPr lang="en-US" sz="1300" b="1">
                <a:solidFill>
                  <a:srgbClr val="FFFFFF"/>
                </a:solidFill>
                <a:effectLst>
                  <a:outerShdw blurRad="38100" dist="38100" dir="2700000" algn="tl">
                    <a:srgbClr val="000000"/>
                  </a:outerShdw>
                </a:effectLst>
                <a:cs typeface="Arial" charset="0"/>
              </a:rPr>
              <a:t>Group Participation </a:t>
            </a: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r>
              <a:rPr lang="en-US" sz="1300" b="1">
                <a:solidFill>
                  <a:srgbClr val="FFFFFF"/>
                </a:solidFill>
                <a:effectLst>
                  <a:outerShdw blurRad="38100" dist="38100" dir="2700000" algn="tl">
                    <a:srgbClr val="000000"/>
                  </a:outerShdw>
                </a:effectLst>
                <a:cs typeface="Arial" charset="0"/>
              </a:rPr>
              <a:t>Favorable</a:t>
            </a: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r>
              <a:rPr lang="en-US" sz="1300" b="1">
                <a:solidFill>
                  <a:srgbClr val="FFFFFF"/>
                </a:solidFill>
                <a:effectLst>
                  <a:outerShdw blurRad="38100" dist="38100" dir="2700000" algn="tl">
                    <a:srgbClr val="000000"/>
                  </a:outerShdw>
                </a:effectLst>
                <a:cs typeface="Arial" charset="0"/>
              </a:rPr>
              <a:t>Excellent</a:t>
            </a:r>
            <a:r>
              <a:rPr lang="en-US" sz="1300" b="1">
                <a:solidFill>
                  <a:srgbClr val="FFFF66"/>
                </a:solidFill>
                <a:effectLst>
                  <a:outerShdw blurRad="38100" dist="38100" dir="2700000" algn="tl">
                    <a:srgbClr val="000000"/>
                  </a:outerShdw>
                </a:effectLst>
                <a:cs typeface="Arial" charset="0"/>
              </a:rPr>
              <a:t/>
            </a:r>
            <a:br>
              <a:rPr lang="en-US" sz="1300" b="1">
                <a:solidFill>
                  <a:srgbClr val="FFFF66"/>
                </a:solidFill>
                <a:effectLst>
                  <a:outerShdw blurRad="38100" dist="38100" dir="2700000" algn="tl">
                    <a:srgbClr val="000000"/>
                  </a:outerShdw>
                </a:effectLst>
                <a:cs typeface="Arial" charset="0"/>
              </a:rPr>
            </a:br>
            <a:endParaRPr lang="en-US" sz="1300" b="1">
              <a:solidFill>
                <a:srgbClr val="FFFF66"/>
              </a:solidFill>
              <a:effectLst>
                <a:outerShdw blurRad="38100" dist="38100" dir="2700000" algn="tl">
                  <a:srgbClr val="000000"/>
                </a:outerShdw>
              </a:effectLst>
              <a:cs typeface="Arial" charset="0"/>
            </a:endParaRPr>
          </a:p>
        </p:txBody>
      </p:sp>
      <p:sp>
        <p:nvSpPr>
          <p:cNvPr id="651275" name="Rectangle 11"/>
          <p:cNvSpPr>
            <a:spLocks noChangeArrowheads="1"/>
          </p:cNvSpPr>
          <p:nvPr/>
        </p:nvSpPr>
        <p:spPr bwMode="auto">
          <a:xfrm>
            <a:off x="133350" y="2336800"/>
            <a:ext cx="1447800" cy="3987800"/>
          </a:xfrm>
          <a:prstGeom prst="rect">
            <a:avLst/>
          </a:prstGeom>
          <a:gradFill rotWithShape="1">
            <a:gsLst>
              <a:gs pos="0">
                <a:schemeClr val="accent2"/>
              </a:gs>
              <a:gs pos="100000">
                <a:schemeClr val="accent2">
                  <a:gamma/>
                  <a:shade val="46275"/>
                  <a:invGamma/>
                </a:schemeClr>
              </a:gs>
            </a:gsLst>
            <a:lin ang="5400000" scaled="1"/>
          </a:gradFill>
          <a:ln w="9525">
            <a:noFill/>
            <a:miter lim="800000"/>
            <a:headEnd/>
            <a:tailEnd/>
          </a:ln>
          <a:effectLst/>
        </p:spPr>
        <p:txBody>
          <a:bodyPr lIns="92075" tIns="46038" rIns="92075" bIns="46038"/>
          <a:lstStyle/>
          <a:p>
            <a:pPr algn="ctr" eaLnBrk="0" fontAlgn="base" hangingPunct="0">
              <a:lnSpc>
                <a:spcPct val="90000"/>
              </a:lnSpc>
              <a:spcBef>
                <a:spcPct val="10000"/>
              </a:spcBef>
              <a:spcAft>
                <a:spcPct val="0"/>
              </a:spcAft>
              <a:defRPr/>
            </a:pP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r>
              <a:rPr lang="en-US" sz="1400" b="1">
                <a:solidFill>
                  <a:srgbClr val="FFFF66"/>
                </a:solidFill>
                <a:effectLst>
                  <a:outerShdw blurRad="38100" dist="38100" dir="2700000" algn="tl">
                    <a:srgbClr val="000000"/>
                  </a:outerShdw>
                </a:effectLst>
                <a:latin typeface="Frutiger 55" pitchFamily="34" charset="0"/>
                <a:cs typeface="Arial" charset="0"/>
              </a:rPr>
              <a:t>EMPLOYEE</a:t>
            </a:r>
            <a:br>
              <a:rPr lang="en-US" sz="1400" b="1">
                <a:solidFill>
                  <a:srgbClr val="FFFF66"/>
                </a:solidFill>
                <a:effectLst>
                  <a:outerShdw blurRad="38100" dist="38100" dir="2700000" algn="tl">
                    <a:srgbClr val="000000"/>
                  </a:outerShdw>
                </a:effectLst>
                <a:latin typeface="Frutiger 55" pitchFamily="34" charset="0"/>
                <a:cs typeface="Arial" charset="0"/>
              </a:rPr>
            </a:br>
            <a:r>
              <a:rPr lang="en-US" sz="1400" b="1">
                <a:solidFill>
                  <a:srgbClr val="FFFF66"/>
                </a:solidFill>
                <a:effectLst>
                  <a:outerShdw blurRad="38100" dist="38100" dir="2700000" algn="tl">
                    <a:srgbClr val="000000"/>
                  </a:outerShdw>
                </a:effectLst>
                <a:latin typeface="Frutiger 55" pitchFamily="34" charset="0"/>
                <a:cs typeface="Arial" charset="0"/>
              </a:rPr>
              <a:t>MOTIVATION</a:t>
            </a:r>
          </a:p>
          <a:p>
            <a:pPr algn="ctr" eaLnBrk="0" fontAlgn="base" hangingPunct="0">
              <a:lnSpc>
                <a:spcPct val="90000"/>
              </a:lnSpc>
              <a:spcBef>
                <a:spcPct val="10000"/>
              </a:spcBef>
              <a:spcAft>
                <a:spcPct val="0"/>
              </a:spcAft>
              <a:defRPr/>
            </a:pP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r>
              <a:rPr lang="en-US" sz="300" b="1">
                <a:solidFill>
                  <a:srgbClr val="FFFF66"/>
                </a:solidFill>
                <a:effectLst>
                  <a:outerShdw blurRad="38100" dist="38100" dir="2700000" algn="tl">
                    <a:srgbClr val="000000"/>
                  </a:outerShdw>
                </a:effectLst>
                <a:latin typeface="Frutiger 55" pitchFamily="34" charset="0"/>
                <a:cs typeface="Arial" charset="0"/>
              </a:rPr>
              <a:t> </a:t>
            </a:r>
            <a:r>
              <a:rPr lang="en-US" sz="1400" b="1">
                <a:solidFill>
                  <a:srgbClr val="FFFF66"/>
                </a:solidFill>
                <a:effectLst>
                  <a:outerShdw blurRad="38100" dist="38100" dir="2700000" algn="tl">
                    <a:srgbClr val="000000"/>
                  </a:outerShdw>
                </a:effectLst>
                <a:latin typeface="Frutiger 55" pitchFamily="34" charset="0"/>
                <a:cs typeface="Arial" charset="0"/>
              </a:rPr>
              <a:t>TEAMWORK</a:t>
            </a:r>
            <a:r>
              <a:rPr lang="en-US" sz="1400" b="1">
                <a:solidFill>
                  <a:srgbClr val="FFFF66"/>
                </a:solidFill>
                <a:latin typeface="Frutiger 55" pitchFamily="34" charset="0"/>
                <a:cs typeface="Arial" charset="0"/>
              </a:rPr>
              <a:t/>
            </a:r>
            <a:br>
              <a:rPr lang="en-US" sz="1400" b="1">
                <a:solidFill>
                  <a:srgbClr val="FFFF66"/>
                </a:solidFill>
                <a:latin typeface="Frutiger 55" pitchFamily="34" charset="0"/>
                <a:cs typeface="Arial" charset="0"/>
              </a:rPr>
            </a:b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r>
              <a:rPr lang="en-US" sz="1400" b="1">
                <a:solidFill>
                  <a:srgbClr val="FFFF66"/>
                </a:solidFill>
                <a:effectLst>
                  <a:outerShdw blurRad="38100" dist="38100" dir="2700000" algn="tl">
                    <a:srgbClr val="000000"/>
                  </a:outerShdw>
                </a:effectLst>
                <a:latin typeface="Frutiger 55" pitchFamily="34" charset="0"/>
                <a:cs typeface="Arial" charset="0"/>
              </a:rPr>
              <a:t>COMMUNI-CATION</a:t>
            </a:r>
          </a:p>
          <a:p>
            <a:pPr algn="ctr" eaLnBrk="0" fontAlgn="base" hangingPunct="0">
              <a:lnSpc>
                <a:spcPct val="90000"/>
              </a:lnSpc>
              <a:spcBef>
                <a:spcPct val="10000"/>
              </a:spcBef>
              <a:spcAft>
                <a:spcPct val="0"/>
              </a:spcAft>
              <a:defRPr/>
            </a:pPr>
            <a:endParaRPr lang="en-US" sz="300" b="1">
              <a:solidFill>
                <a:srgbClr val="FFFF66"/>
              </a:solidFill>
              <a:effectLst>
                <a:outerShdw blurRad="38100" dist="38100" dir="2700000" algn="tl">
                  <a:srgbClr val="000000"/>
                </a:outerShdw>
              </a:effectLst>
              <a:latin typeface="Frutiger 55" pitchFamily="34" charset="0"/>
              <a:cs typeface="Arial" charset="0"/>
            </a:endParaRPr>
          </a:p>
          <a:p>
            <a:pPr algn="ctr" eaLnBrk="0" fontAlgn="base" hangingPunct="0">
              <a:lnSpc>
                <a:spcPct val="90000"/>
              </a:lnSpc>
              <a:spcBef>
                <a:spcPct val="10000"/>
              </a:spcBef>
              <a:spcAft>
                <a:spcPct val="0"/>
              </a:spcAft>
              <a:defRPr/>
            </a:pP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endParaRPr lang="en-US" sz="300" b="1">
              <a:solidFill>
                <a:srgbClr val="FFFF66"/>
              </a:solidFill>
              <a:effectLst>
                <a:outerShdw blurRad="38100" dist="38100" dir="2700000" algn="tl">
                  <a:srgbClr val="000000"/>
                </a:outerShdw>
              </a:effectLst>
              <a:latin typeface="Frutiger 55" pitchFamily="34" charset="0"/>
              <a:cs typeface="Arial" charset="0"/>
            </a:endParaRPr>
          </a:p>
          <a:p>
            <a:pPr algn="ctr" eaLnBrk="0" fontAlgn="base" hangingPunct="0">
              <a:lnSpc>
                <a:spcPct val="90000"/>
              </a:lnSpc>
              <a:spcBef>
                <a:spcPct val="10000"/>
              </a:spcBef>
              <a:spcAft>
                <a:spcPct val="0"/>
              </a:spcAft>
              <a:defRPr/>
            </a:pPr>
            <a:r>
              <a:rPr lang="en-US" sz="1400" b="1">
                <a:solidFill>
                  <a:srgbClr val="FFFF66"/>
                </a:solidFill>
                <a:effectLst>
                  <a:outerShdw blurRad="38100" dist="38100" dir="2700000" algn="tl">
                    <a:srgbClr val="000000"/>
                  </a:outerShdw>
                </a:effectLst>
                <a:latin typeface="Frutiger 55" pitchFamily="34" charset="0"/>
                <a:cs typeface="Arial" charset="0"/>
              </a:rPr>
              <a:t>DECISION</a:t>
            </a:r>
          </a:p>
          <a:p>
            <a:pPr algn="ctr" eaLnBrk="0" fontAlgn="base" hangingPunct="0">
              <a:lnSpc>
                <a:spcPct val="90000"/>
              </a:lnSpc>
              <a:spcBef>
                <a:spcPct val="10000"/>
              </a:spcBef>
              <a:spcAft>
                <a:spcPct val="0"/>
              </a:spcAft>
              <a:defRPr/>
            </a:pPr>
            <a:r>
              <a:rPr lang="en-US" sz="1400" b="1">
                <a:solidFill>
                  <a:srgbClr val="FFFF66"/>
                </a:solidFill>
                <a:effectLst>
                  <a:outerShdw blurRad="38100" dist="38100" dir="2700000" algn="tl">
                    <a:srgbClr val="000000"/>
                  </a:outerShdw>
                </a:effectLst>
                <a:latin typeface="Frutiger 55" pitchFamily="34" charset="0"/>
                <a:cs typeface="Arial" charset="0"/>
              </a:rPr>
              <a:t>MAKING</a:t>
            </a:r>
          </a:p>
          <a:p>
            <a:pPr algn="ctr" eaLnBrk="0" fontAlgn="base" hangingPunct="0">
              <a:lnSpc>
                <a:spcPct val="90000"/>
              </a:lnSpc>
              <a:spcBef>
                <a:spcPct val="10000"/>
              </a:spcBef>
              <a:spcAft>
                <a:spcPct val="0"/>
              </a:spcAft>
              <a:defRPr/>
            </a:pPr>
            <a:endParaRPr lang="en-US" sz="300" b="1">
              <a:solidFill>
                <a:srgbClr val="FFFF66"/>
              </a:solidFill>
              <a:effectLst>
                <a:outerShdw blurRad="38100" dist="38100" dir="2700000" algn="tl">
                  <a:srgbClr val="000000"/>
                </a:outerShdw>
              </a:effectLst>
              <a:latin typeface="Frutiger 55" pitchFamily="34" charset="0"/>
              <a:cs typeface="Arial" charset="0"/>
            </a:endParaRPr>
          </a:p>
          <a:p>
            <a:pPr algn="ctr" eaLnBrk="0" fontAlgn="base" hangingPunct="0">
              <a:lnSpc>
                <a:spcPct val="90000"/>
              </a:lnSpc>
              <a:spcBef>
                <a:spcPct val="10000"/>
              </a:spcBef>
              <a:spcAft>
                <a:spcPct val="0"/>
              </a:spcAft>
              <a:defRPr/>
            </a:pPr>
            <a:r>
              <a:rPr lang="en-US" sz="300" b="1">
                <a:solidFill>
                  <a:srgbClr val="FFFF66"/>
                </a:solidFill>
                <a:latin typeface="Frutiger 55" pitchFamily="34" charset="0"/>
                <a:cs typeface="Arial" charset="0"/>
              </a:rPr>
              <a:t/>
            </a:r>
            <a:br>
              <a:rPr lang="en-US" sz="300" b="1">
                <a:solidFill>
                  <a:srgbClr val="FFFF66"/>
                </a:solidFill>
                <a:latin typeface="Frutiger 55" pitchFamily="34" charset="0"/>
                <a:cs typeface="Arial" charset="0"/>
              </a:rPr>
            </a:b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r>
              <a:rPr lang="en-US" sz="1400" b="1">
                <a:solidFill>
                  <a:srgbClr val="FFFF66"/>
                </a:solidFill>
                <a:latin typeface="Frutiger 55" pitchFamily="34" charset="0"/>
                <a:cs typeface="Arial" charset="0"/>
              </a:rPr>
              <a:t> </a:t>
            </a:r>
            <a:r>
              <a:rPr lang="en-US" sz="1400" b="1">
                <a:solidFill>
                  <a:srgbClr val="FFFF66"/>
                </a:solidFill>
                <a:effectLst>
                  <a:outerShdw blurRad="38100" dist="38100" dir="2700000" algn="tl">
                    <a:srgbClr val="000000"/>
                  </a:outerShdw>
                </a:effectLst>
                <a:latin typeface="Frutiger 55" pitchFamily="34" charset="0"/>
                <a:cs typeface="Arial" charset="0"/>
              </a:rPr>
              <a:t>GOALS SET</a:t>
            </a:r>
            <a:r>
              <a:rPr lang="en-US" sz="1400" b="1">
                <a:solidFill>
                  <a:srgbClr val="FFFF66"/>
                </a:solidFill>
                <a:latin typeface="Frutiger 55" pitchFamily="34" charset="0"/>
                <a:cs typeface="Arial" charset="0"/>
              </a:rPr>
              <a:t> </a:t>
            </a:r>
            <a:br>
              <a:rPr lang="en-US" sz="1400" b="1">
                <a:solidFill>
                  <a:srgbClr val="FFFF66"/>
                </a:solidFill>
                <a:latin typeface="Frutiger 55" pitchFamily="34" charset="0"/>
                <a:cs typeface="Arial" charset="0"/>
              </a:rPr>
            </a:br>
            <a:endParaRPr lang="en-US" sz="10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r>
              <a:rPr lang="en-US" sz="1400" b="1">
                <a:solidFill>
                  <a:srgbClr val="FFFF66"/>
                </a:solidFill>
                <a:effectLst>
                  <a:outerShdw blurRad="38100" dist="38100" dir="2700000" algn="tl">
                    <a:srgbClr val="000000"/>
                  </a:outerShdw>
                </a:effectLst>
                <a:latin typeface="Frutiger 55" pitchFamily="34" charset="0"/>
                <a:cs typeface="Arial" charset="0"/>
              </a:rPr>
              <a:t>EMPLOYEE ATTITUDES</a:t>
            </a:r>
          </a:p>
          <a:p>
            <a:pPr algn="ctr" eaLnBrk="0" fontAlgn="base" hangingPunct="0">
              <a:lnSpc>
                <a:spcPct val="90000"/>
              </a:lnSpc>
              <a:spcBef>
                <a:spcPct val="10000"/>
              </a:spcBef>
              <a:spcAft>
                <a:spcPct val="0"/>
              </a:spcAft>
              <a:defRPr/>
            </a:pPr>
            <a:endParaRPr lang="en-US" sz="300" b="1">
              <a:solidFill>
                <a:srgbClr val="FFFF66"/>
              </a:solidFill>
              <a:effectLst>
                <a:outerShdw blurRad="38100" dist="38100" dir="2700000" algn="tl">
                  <a:srgbClr val="000000"/>
                </a:outerShdw>
              </a:effectLst>
              <a:latin typeface="Frutiger 55" pitchFamily="34" charset="0"/>
              <a:cs typeface="Arial" charset="0"/>
            </a:endParaRPr>
          </a:p>
          <a:p>
            <a:pPr algn="ctr" eaLnBrk="0" fontAlgn="base" hangingPunct="0">
              <a:lnSpc>
                <a:spcPct val="90000"/>
              </a:lnSpc>
              <a:spcBef>
                <a:spcPct val="10000"/>
              </a:spcBef>
              <a:spcAft>
                <a:spcPct val="0"/>
              </a:spcAft>
              <a:defRPr/>
            </a:pP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r>
              <a:rPr lang="en-US" sz="1400" b="1">
                <a:solidFill>
                  <a:srgbClr val="FFFF66"/>
                </a:solidFill>
                <a:effectLst>
                  <a:outerShdw blurRad="38100" dist="38100" dir="2700000" algn="tl">
                    <a:srgbClr val="000000"/>
                  </a:outerShdw>
                </a:effectLst>
                <a:latin typeface="Frutiger 55" pitchFamily="34" charset="0"/>
                <a:cs typeface="Arial" charset="0"/>
              </a:rPr>
              <a:t>OUTPUT</a:t>
            </a:r>
          </a:p>
        </p:txBody>
      </p:sp>
      <p:sp>
        <p:nvSpPr>
          <p:cNvPr id="66572" name="Line 12"/>
          <p:cNvSpPr>
            <a:spLocks noChangeShapeType="1"/>
          </p:cNvSpPr>
          <p:nvPr/>
        </p:nvSpPr>
        <p:spPr bwMode="auto">
          <a:xfrm>
            <a:off x="1524000" y="2336800"/>
            <a:ext cx="1543050" cy="0"/>
          </a:xfrm>
          <a:prstGeom prst="line">
            <a:avLst/>
          </a:prstGeom>
          <a:noFill/>
          <a:ln w="127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a:solidFill>
                <a:srgbClr val="000000"/>
              </a:solidFill>
              <a:cs typeface="Arial" charset="0"/>
            </a:endParaRPr>
          </a:p>
        </p:txBody>
      </p:sp>
      <p:sp>
        <p:nvSpPr>
          <p:cNvPr id="66573" name="Line 13"/>
          <p:cNvSpPr>
            <a:spLocks noChangeShapeType="1"/>
          </p:cNvSpPr>
          <p:nvPr/>
        </p:nvSpPr>
        <p:spPr bwMode="auto">
          <a:xfrm>
            <a:off x="2990850" y="2336800"/>
            <a:ext cx="1543050" cy="0"/>
          </a:xfrm>
          <a:prstGeom prst="line">
            <a:avLst/>
          </a:prstGeom>
          <a:noFill/>
          <a:ln w="127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a:solidFill>
                <a:srgbClr val="000000"/>
              </a:solidFill>
              <a:cs typeface="Arial" charset="0"/>
            </a:endParaRPr>
          </a:p>
        </p:txBody>
      </p:sp>
      <p:sp>
        <p:nvSpPr>
          <p:cNvPr id="66574" name="Line 14"/>
          <p:cNvSpPr>
            <a:spLocks noChangeShapeType="1"/>
          </p:cNvSpPr>
          <p:nvPr/>
        </p:nvSpPr>
        <p:spPr bwMode="auto">
          <a:xfrm>
            <a:off x="4448175" y="2336800"/>
            <a:ext cx="1543050" cy="0"/>
          </a:xfrm>
          <a:prstGeom prst="line">
            <a:avLst/>
          </a:prstGeom>
          <a:noFill/>
          <a:ln w="127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a:solidFill>
                <a:srgbClr val="000000"/>
              </a:solidFill>
              <a:cs typeface="Arial" charset="0"/>
            </a:endParaRPr>
          </a:p>
        </p:txBody>
      </p:sp>
      <p:sp>
        <p:nvSpPr>
          <p:cNvPr id="66575" name="Line 15"/>
          <p:cNvSpPr>
            <a:spLocks noChangeShapeType="1"/>
          </p:cNvSpPr>
          <p:nvPr/>
        </p:nvSpPr>
        <p:spPr bwMode="auto">
          <a:xfrm>
            <a:off x="5915025" y="2336800"/>
            <a:ext cx="1543050" cy="0"/>
          </a:xfrm>
          <a:prstGeom prst="line">
            <a:avLst/>
          </a:prstGeom>
          <a:noFill/>
          <a:ln w="127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a:solidFill>
                <a:srgbClr val="000000"/>
              </a:solidFill>
              <a:cs typeface="Arial" charset="0"/>
            </a:endParaRPr>
          </a:p>
        </p:txBody>
      </p:sp>
      <p:sp>
        <p:nvSpPr>
          <p:cNvPr id="66576" name="Line 16"/>
          <p:cNvSpPr>
            <a:spLocks noChangeShapeType="1"/>
          </p:cNvSpPr>
          <p:nvPr/>
        </p:nvSpPr>
        <p:spPr bwMode="auto">
          <a:xfrm flipV="1">
            <a:off x="228600" y="2955925"/>
            <a:ext cx="7210425" cy="15875"/>
          </a:xfrm>
          <a:prstGeom prst="line">
            <a:avLst/>
          </a:prstGeom>
          <a:noFill/>
          <a:ln w="127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a:solidFill>
                <a:srgbClr val="000000"/>
              </a:solidFill>
              <a:cs typeface="Arial" charset="0"/>
            </a:endParaRPr>
          </a:p>
        </p:txBody>
      </p:sp>
      <p:sp>
        <p:nvSpPr>
          <p:cNvPr id="66577" name="Line 17"/>
          <p:cNvSpPr>
            <a:spLocks noChangeShapeType="1"/>
          </p:cNvSpPr>
          <p:nvPr/>
        </p:nvSpPr>
        <p:spPr bwMode="auto">
          <a:xfrm>
            <a:off x="200025" y="3551238"/>
            <a:ext cx="7239000" cy="0"/>
          </a:xfrm>
          <a:prstGeom prst="line">
            <a:avLst/>
          </a:prstGeom>
          <a:noFill/>
          <a:ln w="127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a:solidFill>
                <a:srgbClr val="000000"/>
              </a:solidFill>
              <a:cs typeface="Arial" charset="0"/>
            </a:endParaRPr>
          </a:p>
        </p:txBody>
      </p:sp>
      <p:sp>
        <p:nvSpPr>
          <p:cNvPr id="66578" name="Line 18"/>
          <p:cNvSpPr>
            <a:spLocks noChangeShapeType="1"/>
          </p:cNvSpPr>
          <p:nvPr/>
        </p:nvSpPr>
        <p:spPr bwMode="auto">
          <a:xfrm>
            <a:off x="200025" y="4144963"/>
            <a:ext cx="7239000" cy="0"/>
          </a:xfrm>
          <a:prstGeom prst="line">
            <a:avLst/>
          </a:prstGeom>
          <a:noFill/>
          <a:ln w="127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a:solidFill>
                <a:srgbClr val="000000"/>
              </a:solidFill>
              <a:cs typeface="Arial" charset="0"/>
            </a:endParaRPr>
          </a:p>
        </p:txBody>
      </p:sp>
      <p:sp>
        <p:nvSpPr>
          <p:cNvPr id="66579" name="Line 19"/>
          <p:cNvSpPr>
            <a:spLocks noChangeShapeType="1"/>
          </p:cNvSpPr>
          <p:nvPr/>
        </p:nvSpPr>
        <p:spPr bwMode="auto">
          <a:xfrm>
            <a:off x="200025" y="4673600"/>
            <a:ext cx="7239000" cy="0"/>
          </a:xfrm>
          <a:prstGeom prst="line">
            <a:avLst/>
          </a:prstGeom>
          <a:noFill/>
          <a:ln w="127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a:solidFill>
                <a:srgbClr val="000000"/>
              </a:solidFill>
              <a:cs typeface="Arial" charset="0"/>
            </a:endParaRPr>
          </a:p>
        </p:txBody>
      </p:sp>
      <p:sp>
        <p:nvSpPr>
          <p:cNvPr id="66580" name="Line 20"/>
          <p:cNvSpPr>
            <a:spLocks noChangeShapeType="1"/>
          </p:cNvSpPr>
          <p:nvPr/>
        </p:nvSpPr>
        <p:spPr bwMode="auto">
          <a:xfrm>
            <a:off x="200025" y="5267325"/>
            <a:ext cx="7239000" cy="0"/>
          </a:xfrm>
          <a:prstGeom prst="line">
            <a:avLst/>
          </a:prstGeom>
          <a:noFill/>
          <a:ln w="127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a:solidFill>
                <a:srgbClr val="000000"/>
              </a:solidFill>
              <a:cs typeface="Arial" charset="0"/>
            </a:endParaRPr>
          </a:p>
        </p:txBody>
      </p:sp>
      <p:sp>
        <p:nvSpPr>
          <p:cNvPr id="66581" name="Line 21"/>
          <p:cNvSpPr>
            <a:spLocks noChangeShapeType="1"/>
          </p:cNvSpPr>
          <p:nvPr/>
        </p:nvSpPr>
        <p:spPr bwMode="auto">
          <a:xfrm>
            <a:off x="200025" y="5795963"/>
            <a:ext cx="7239000" cy="0"/>
          </a:xfrm>
          <a:prstGeom prst="line">
            <a:avLst/>
          </a:prstGeom>
          <a:noFill/>
          <a:ln w="127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a:solidFill>
                <a:srgbClr val="000000"/>
              </a:solidFill>
              <a:cs typeface="Arial" charset="0"/>
            </a:endParaRPr>
          </a:p>
        </p:txBody>
      </p:sp>
      <p:sp>
        <p:nvSpPr>
          <p:cNvPr id="651286" name="Rectangle 22"/>
          <p:cNvSpPr>
            <a:spLocks noChangeArrowheads="1"/>
          </p:cNvSpPr>
          <p:nvPr/>
        </p:nvSpPr>
        <p:spPr bwMode="auto">
          <a:xfrm>
            <a:off x="7494588" y="1676400"/>
            <a:ext cx="1544637" cy="4648200"/>
          </a:xfrm>
          <a:prstGeom prst="rect">
            <a:avLst/>
          </a:prstGeom>
          <a:gradFill rotWithShape="1">
            <a:gsLst>
              <a:gs pos="0">
                <a:schemeClr val="accent2"/>
              </a:gs>
              <a:gs pos="100000">
                <a:schemeClr val="accent2">
                  <a:gamma/>
                  <a:shade val="46275"/>
                  <a:invGamma/>
                </a:schemeClr>
              </a:gs>
            </a:gsLst>
            <a:lin ang="5400000" scaled="1"/>
          </a:gradFill>
          <a:ln w="9525">
            <a:noFill/>
            <a:miter lim="800000"/>
            <a:headEnd/>
            <a:tailEnd/>
          </a:ln>
          <a:effectLst/>
        </p:spPr>
        <p:txBody>
          <a:bodyPr lIns="92075" tIns="46038" rIns="92075" bIns="46038"/>
          <a:lstStyle/>
          <a:p>
            <a:pPr algn="ctr" eaLnBrk="0" fontAlgn="base" hangingPunct="0">
              <a:lnSpc>
                <a:spcPct val="85000"/>
              </a:lnSpc>
              <a:spcBef>
                <a:spcPct val="100000"/>
              </a:spcBef>
              <a:spcAft>
                <a:spcPct val="0"/>
              </a:spcAft>
              <a:defRPr/>
            </a:pPr>
            <a:r>
              <a:rPr lang="en-US" sz="1600" b="1">
                <a:solidFill>
                  <a:srgbClr val="FFFF66"/>
                </a:solidFill>
                <a:effectLst>
                  <a:outerShdw blurRad="38100" dist="38100" dir="2700000" algn="tl">
                    <a:srgbClr val="000000"/>
                  </a:outerShdw>
                </a:effectLst>
                <a:cs typeface="Arial" charset="0"/>
              </a:rPr>
              <a:t>SYSTEM  </a:t>
            </a:r>
            <a:br>
              <a:rPr lang="en-US" sz="1600" b="1">
                <a:solidFill>
                  <a:srgbClr val="FFFF66"/>
                </a:solidFill>
                <a:effectLst>
                  <a:outerShdw blurRad="38100" dist="38100" dir="2700000" algn="tl">
                    <a:srgbClr val="000000"/>
                  </a:outerShdw>
                </a:effectLst>
                <a:cs typeface="Arial" charset="0"/>
              </a:rPr>
            </a:br>
            <a:r>
              <a:rPr lang="en-US" sz="1600" b="1">
                <a:solidFill>
                  <a:srgbClr val="FFFF66"/>
                </a:solidFill>
                <a:effectLst>
                  <a:outerShdw blurRad="38100" dist="38100" dir="2700000" algn="tl">
                    <a:srgbClr val="000000"/>
                  </a:outerShdw>
                </a:effectLst>
                <a:cs typeface="Arial" charset="0"/>
              </a:rPr>
              <a:t>“Zero”**</a:t>
            </a:r>
            <a:br>
              <a:rPr lang="en-US" sz="1600" b="1">
                <a:solidFill>
                  <a:srgbClr val="FFFF66"/>
                </a:solidFill>
                <a:effectLst>
                  <a:outerShdw blurRad="38100" dist="38100" dir="2700000" algn="tl">
                    <a:srgbClr val="000000"/>
                  </a:outerShdw>
                </a:effectLst>
                <a:cs typeface="Arial" charset="0"/>
              </a:rPr>
            </a:br>
            <a:r>
              <a:rPr lang="en-US" sz="1400" b="1">
                <a:solidFill>
                  <a:srgbClr val="FFFF66"/>
                </a:solidFill>
                <a:effectLst>
                  <a:outerShdw blurRad="38100" dist="38100" dir="2700000" algn="tl">
                    <a:srgbClr val="000000"/>
                  </a:outerShdw>
                </a:effectLst>
                <a:cs typeface="Arial" charset="0"/>
              </a:rPr>
              <a:t>(Laissez Faire)</a:t>
            </a:r>
            <a:endParaRPr lang="en-US" sz="500" b="1">
              <a:solidFill>
                <a:srgbClr val="FFFF66"/>
              </a:solidFill>
              <a:cs typeface="Arial" charset="0"/>
            </a:endParaRPr>
          </a:p>
          <a:p>
            <a:pPr algn="ctr" eaLnBrk="0" fontAlgn="base" hangingPunct="0">
              <a:lnSpc>
                <a:spcPct val="85000"/>
              </a:lnSpc>
              <a:spcBef>
                <a:spcPct val="0"/>
              </a:spcBef>
              <a:spcAft>
                <a:spcPct val="0"/>
              </a:spcAft>
              <a:defRPr/>
            </a:pPr>
            <a:r>
              <a:rPr lang="en-US" sz="500" b="1">
                <a:solidFill>
                  <a:srgbClr val="FFFF66"/>
                </a:solidFill>
                <a:effectLst>
                  <a:outerShdw blurRad="38100" dist="38100" dir="2700000" algn="tl">
                    <a:srgbClr val="000000"/>
                  </a:outerShdw>
                </a:effectLst>
                <a:cs typeface="Arial" charset="0"/>
              </a:rPr>
              <a:t/>
            </a:r>
            <a:br>
              <a:rPr lang="en-US" sz="500" b="1">
                <a:solidFill>
                  <a:srgbClr val="FFFF66"/>
                </a:solidFill>
                <a:effectLst>
                  <a:outerShdw blurRad="38100" dist="38100" dir="2700000" algn="tl">
                    <a:srgbClr val="000000"/>
                  </a:outerShdw>
                </a:effectLst>
                <a:cs typeface="Arial" charset="0"/>
              </a:rPr>
            </a:br>
            <a:r>
              <a:rPr lang="en-US" sz="1300" b="1">
                <a:solidFill>
                  <a:srgbClr val="FFFFFF"/>
                </a:solidFill>
                <a:effectLst>
                  <a:outerShdw blurRad="38100" dist="38100" dir="2700000" algn="tl">
                    <a:srgbClr val="000000"/>
                  </a:outerShdw>
                </a:effectLst>
                <a:cs typeface="Arial" charset="0"/>
              </a:rPr>
              <a:t>Higher Level</a:t>
            </a:r>
            <a:br>
              <a:rPr lang="en-US" sz="1300" b="1">
                <a:solidFill>
                  <a:srgbClr val="FFFFFF"/>
                </a:solidFill>
                <a:effectLst>
                  <a:outerShdw blurRad="38100" dist="38100" dir="2700000" algn="tl">
                    <a:srgbClr val="000000"/>
                  </a:outerShdw>
                </a:effectLst>
                <a:cs typeface="Arial" charset="0"/>
              </a:rPr>
            </a:br>
            <a:r>
              <a:rPr lang="en-US" sz="1300" b="1">
                <a:solidFill>
                  <a:srgbClr val="FFFFFF"/>
                </a:solidFill>
                <a:effectLst>
                  <a:outerShdw blurRad="38100" dist="38100" dir="2700000" algn="tl">
                    <a:srgbClr val="000000"/>
                  </a:outerShdw>
                </a:effectLst>
                <a:cs typeface="Arial" charset="0"/>
              </a:rPr>
              <a:t>(comes from outside org.)</a:t>
            </a: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r>
              <a:rPr lang="en-US" sz="1300" b="1">
                <a:solidFill>
                  <a:srgbClr val="FFFFFF"/>
                </a:solidFill>
                <a:effectLst>
                  <a:outerShdw blurRad="38100" dist="38100" dir="2700000" algn="tl">
                    <a:srgbClr val="000000"/>
                  </a:outerShdw>
                </a:effectLst>
                <a:cs typeface="Arial" charset="0"/>
              </a:rPr>
              <a:t>Mixed (but mostly within tech. areas)</a:t>
            </a: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r>
              <a:rPr lang="en-US" sz="1300" b="1">
                <a:solidFill>
                  <a:srgbClr val="FFFFFF"/>
                </a:solidFill>
                <a:effectLst>
                  <a:outerShdw blurRad="38100" dist="38100" dir="2700000" algn="tl">
                    <a:srgbClr val="000000"/>
                  </a:outerShdw>
                </a:effectLst>
                <a:cs typeface="Arial" charset="0"/>
              </a:rPr>
              <a:t>Mixed</a:t>
            </a:r>
            <a:br>
              <a:rPr lang="en-US" sz="1300" b="1">
                <a:solidFill>
                  <a:srgbClr val="FFFFFF"/>
                </a:solidFill>
                <a:effectLst>
                  <a:outerShdw blurRad="38100" dist="38100" dir="2700000" algn="tl">
                    <a:srgbClr val="000000"/>
                  </a:outerShdw>
                </a:effectLst>
                <a:cs typeface="Arial" charset="0"/>
              </a:rPr>
            </a:br>
            <a:r>
              <a:rPr lang="en-US" sz="1300" b="1">
                <a:solidFill>
                  <a:srgbClr val="FFFFFF"/>
                </a:solidFill>
                <a:effectLst>
                  <a:outerShdw blurRad="38100" dist="38100" dir="2700000" algn="tl">
                    <a:srgbClr val="000000"/>
                  </a:outerShdw>
                </a:effectLst>
                <a:cs typeface="Arial" charset="0"/>
              </a:rPr>
              <a:t>(but mostly on technical issues)</a:t>
            </a: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r>
              <a:rPr lang="en-US" sz="1300" b="1">
                <a:solidFill>
                  <a:srgbClr val="FFFFFF"/>
                </a:solidFill>
                <a:effectLst>
                  <a:outerShdw blurRad="38100" dist="38100" dir="2700000" algn="tl">
                    <a:srgbClr val="000000"/>
                  </a:outerShdw>
                </a:effectLst>
                <a:cs typeface="Arial" charset="0"/>
              </a:rPr>
              <a:t>Mixed</a:t>
            </a:r>
            <a:br>
              <a:rPr lang="en-US" sz="1300" b="1">
                <a:solidFill>
                  <a:srgbClr val="FFFFFF"/>
                </a:solidFill>
                <a:effectLst>
                  <a:outerShdw blurRad="38100" dist="38100" dir="2700000" algn="tl">
                    <a:srgbClr val="000000"/>
                  </a:outerShdw>
                </a:effectLst>
                <a:cs typeface="Arial" charset="0"/>
              </a:rPr>
            </a:br>
            <a:r>
              <a:rPr lang="en-US" sz="1300" b="1">
                <a:solidFill>
                  <a:srgbClr val="FFFFFF"/>
                </a:solidFill>
                <a:effectLst>
                  <a:outerShdw blurRad="38100" dist="38100" dir="2700000" algn="tl">
                    <a:srgbClr val="000000"/>
                  </a:outerShdw>
                </a:effectLst>
                <a:cs typeface="Arial" charset="0"/>
              </a:rPr>
              <a:t>(often avoided)</a:t>
            </a: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r>
              <a:rPr lang="en-US" sz="1300" b="1">
                <a:solidFill>
                  <a:srgbClr val="FFFFFF"/>
                </a:solidFill>
                <a:effectLst>
                  <a:outerShdw blurRad="38100" dist="38100" dir="2700000" algn="tl">
                    <a:srgbClr val="000000"/>
                  </a:outerShdw>
                </a:effectLst>
                <a:cs typeface="Arial" charset="0"/>
              </a:rPr>
              <a:t>Mixed</a:t>
            </a:r>
            <a:br>
              <a:rPr lang="en-US" sz="1300" b="1">
                <a:solidFill>
                  <a:srgbClr val="FFFFFF"/>
                </a:solidFill>
                <a:effectLst>
                  <a:outerShdw blurRad="38100" dist="38100" dir="2700000" algn="tl">
                    <a:srgbClr val="000000"/>
                  </a:outerShdw>
                </a:effectLst>
                <a:cs typeface="Arial" charset="0"/>
              </a:rPr>
            </a:br>
            <a:r>
              <a:rPr lang="en-US" sz="1300" b="1">
                <a:solidFill>
                  <a:srgbClr val="FFFFFF"/>
                </a:solidFill>
                <a:effectLst>
                  <a:outerShdw blurRad="38100" dist="38100" dir="2700000" algn="tl">
                    <a:srgbClr val="000000"/>
                  </a:outerShdw>
                </a:effectLst>
                <a:cs typeface="Arial" charset="0"/>
              </a:rPr>
              <a:t>(sometimes not set at all)</a:t>
            </a:r>
            <a:br>
              <a:rPr lang="en-US" sz="1300" b="1">
                <a:solidFill>
                  <a:srgbClr val="FFFFFF"/>
                </a:solidFill>
                <a:effectLst>
                  <a:outerShdw blurRad="38100" dist="38100" dir="2700000" algn="tl">
                    <a:srgbClr val="000000"/>
                  </a:outerShdw>
                </a:effectLst>
                <a:cs typeface="Arial" charset="0"/>
              </a:rPr>
            </a:b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r>
              <a:rPr lang="en-US" sz="1300" b="1">
                <a:solidFill>
                  <a:srgbClr val="FFFFFF"/>
                </a:solidFill>
                <a:effectLst>
                  <a:outerShdw blurRad="38100" dist="38100" dir="2700000" algn="tl">
                    <a:srgbClr val="000000"/>
                  </a:outerShdw>
                </a:effectLst>
                <a:cs typeface="Arial" charset="0"/>
              </a:rPr>
              <a:t>Mixed</a:t>
            </a:r>
          </a:p>
          <a:p>
            <a:pPr algn="ctr" eaLnBrk="0" fontAlgn="base" hangingPunct="0">
              <a:lnSpc>
                <a:spcPct val="85000"/>
              </a:lnSpc>
              <a:spcBef>
                <a:spcPct val="0"/>
              </a:spcBef>
              <a:spcAft>
                <a:spcPct val="0"/>
              </a:spcAft>
              <a:defRPr/>
            </a:pPr>
            <a:r>
              <a:rPr lang="en-US" sz="1300" b="1">
                <a:solidFill>
                  <a:srgbClr val="FFFFFF"/>
                </a:solidFill>
                <a:effectLst>
                  <a:outerShdw blurRad="38100" dist="38100" dir="2700000" algn="tl">
                    <a:srgbClr val="000000"/>
                  </a:outerShdw>
                </a:effectLst>
                <a:cs typeface="Arial" charset="0"/>
              </a:rPr>
              <a:t>(positive toward job but not org.)</a:t>
            </a:r>
            <a:br>
              <a:rPr lang="en-US" sz="1300" b="1">
                <a:solidFill>
                  <a:srgbClr val="FFFFFF"/>
                </a:solidFill>
                <a:effectLst>
                  <a:outerShdw blurRad="38100" dist="38100" dir="2700000" algn="tl">
                    <a:srgbClr val="000000"/>
                  </a:outerShdw>
                </a:effectLst>
                <a:cs typeface="Arial" charset="0"/>
              </a:rPr>
            </a:br>
            <a:endParaRPr lang="en-US" sz="5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5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r>
              <a:rPr lang="en-US" sz="1300" b="1">
                <a:solidFill>
                  <a:srgbClr val="FFFFFF"/>
                </a:solidFill>
                <a:effectLst>
                  <a:outerShdw blurRad="38100" dist="38100" dir="2700000" algn="tl">
                    <a:srgbClr val="000000"/>
                  </a:outerShdw>
                </a:effectLst>
                <a:cs typeface="Arial" charset="0"/>
              </a:rPr>
              <a:t>Mixed</a:t>
            </a:r>
            <a:br>
              <a:rPr lang="en-US" sz="1300" b="1">
                <a:solidFill>
                  <a:srgbClr val="FFFFFF"/>
                </a:solidFill>
                <a:effectLst>
                  <a:outerShdw blurRad="38100" dist="38100" dir="2700000" algn="tl">
                    <a:srgbClr val="000000"/>
                  </a:outerShdw>
                </a:effectLst>
                <a:cs typeface="Arial" charset="0"/>
              </a:rPr>
            </a:br>
            <a:r>
              <a:rPr lang="en-US" sz="1300" b="1">
                <a:solidFill>
                  <a:srgbClr val="FFFFFF"/>
                </a:solidFill>
                <a:effectLst>
                  <a:outerShdw blurRad="38100" dist="38100" dir="2700000" algn="tl">
                    <a:srgbClr val="000000"/>
                  </a:outerShdw>
                </a:effectLst>
                <a:cs typeface="Arial" charset="0"/>
              </a:rPr>
              <a:t>(poor to good)</a:t>
            </a:r>
          </a:p>
        </p:txBody>
      </p:sp>
      <p:sp>
        <p:nvSpPr>
          <p:cNvPr id="66583" name="Line 23"/>
          <p:cNvSpPr>
            <a:spLocks noChangeShapeType="1"/>
          </p:cNvSpPr>
          <p:nvPr/>
        </p:nvSpPr>
        <p:spPr bwMode="auto">
          <a:xfrm>
            <a:off x="7489825" y="2339975"/>
            <a:ext cx="1524000" cy="0"/>
          </a:xfrm>
          <a:prstGeom prst="line">
            <a:avLst/>
          </a:prstGeom>
          <a:noFill/>
          <a:ln w="127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a:solidFill>
                <a:srgbClr val="000000"/>
              </a:solidFill>
              <a:cs typeface="Arial" charset="0"/>
            </a:endParaRPr>
          </a:p>
        </p:txBody>
      </p:sp>
      <p:sp>
        <p:nvSpPr>
          <p:cNvPr id="66584" name="Line 24"/>
          <p:cNvSpPr>
            <a:spLocks noChangeShapeType="1"/>
          </p:cNvSpPr>
          <p:nvPr/>
        </p:nvSpPr>
        <p:spPr bwMode="auto">
          <a:xfrm>
            <a:off x="7508875" y="3535363"/>
            <a:ext cx="1495425" cy="0"/>
          </a:xfrm>
          <a:prstGeom prst="line">
            <a:avLst/>
          </a:prstGeom>
          <a:noFill/>
          <a:ln w="127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a:solidFill>
                <a:srgbClr val="000000"/>
              </a:solidFill>
              <a:cs typeface="Arial" charset="0"/>
            </a:endParaRPr>
          </a:p>
        </p:txBody>
      </p:sp>
      <p:sp>
        <p:nvSpPr>
          <p:cNvPr id="66585" name="Line 25"/>
          <p:cNvSpPr>
            <a:spLocks noChangeShapeType="1"/>
          </p:cNvSpPr>
          <p:nvPr/>
        </p:nvSpPr>
        <p:spPr bwMode="auto">
          <a:xfrm>
            <a:off x="7523163" y="5792788"/>
            <a:ext cx="1471612" cy="0"/>
          </a:xfrm>
          <a:prstGeom prst="line">
            <a:avLst/>
          </a:prstGeom>
          <a:noFill/>
          <a:ln w="127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a:solidFill>
                <a:srgbClr val="000000"/>
              </a:solidFill>
              <a:cs typeface="Arial" charset="0"/>
            </a:endParaRPr>
          </a:p>
        </p:txBody>
      </p:sp>
      <p:sp>
        <p:nvSpPr>
          <p:cNvPr id="66586" name="Line 26"/>
          <p:cNvSpPr>
            <a:spLocks noChangeShapeType="1"/>
          </p:cNvSpPr>
          <p:nvPr/>
        </p:nvSpPr>
        <p:spPr bwMode="auto">
          <a:xfrm>
            <a:off x="7510463" y="4133850"/>
            <a:ext cx="1495425" cy="0"/>
          </a:xfrm>
          <a:prstGeom prst="line">
            <a:avLst/>
          </a:prstGeom>
          <a:noFill/>
          <a:ln w="127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a:solidFill>
                <a:srgbClr val="000000"/>
              </a:solidFill>
              <a:cs typeface="Arial" charset="0"/>
            </a:endParaRPr>
          </a:p>
        </p:txBody>
      </p:sp>
      <p:sp>
        <p:nvSpPr>
          <p:cNvPr id="66587" name="Line 27"/>
          <p:cNvSpPr>
            <a:spLocks noChangeShapeType="1"/>
          </p:cNvSpPr>
          <p:nvPr/>
        </p:nvSpPr>
        <p:spPr bwMode="auto">
          <a:xfrm>
            <a:off x="7510463" y="2938463"/>
            <a:ext cx="1495425" cy="0"/>
          </a:xfrm>
          <a:prstGeom prst="line">
            <a:avLst/>
          </a:prstGeom>
          <a:noFill/>
          <a:ln w="127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a:solidFill>
                <a:srgbClr val="000000"/>
              </a:solidFill>
              <a:cs typeface="Arial" charset="0"/>
            </a:endParaRPr>
          </a:p>
        </p:txBody>
      </p:sp>
      <p:sp>
        <p:nvSpPr>
          <p:cNvPr id="66588" name="Line 28"/>
          <p:cNvSpPr>
            <a:spLocks noChangeShapeType="1"/>
          </p:cNvSpPr>
          <p:nvPr/>
        </p:nvSpPr>
        <p:spPr bwMode="auto">
          <a:xfrm>
            <a:off x="1533525" y="1752600"/>
            <a:ext cx="0" cy="4648200"/>
          </a:xfrm>
          <a:prstGeom prst="line">
            <a:avLst/>
          </a:prstGeom>
          <a:noFill/>
          <a:ln w="19050">
            <a:solidFill>
              <a:schemeClr val="bg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000000"/>
              </a:solidFill>
              <a:cs typeface="Arial" charset="0"/>
            </a:endParaRPr>
          </a:p>
        </p:txBody>
      </p:sp>
      <p:sp>
        <p:nvSpPr>
          <p:cNvPr id="66589" name="Line 29"/>
          <p:cNvSpPr>
            <a:spLocks noChangeShapeType="1"/>
          </p:cNvSpPr>
          <p:nvPr/>
        </p:nvSpPr>
        <p:spPr bwMode="auto">
          <a:xfrm>
            <a:off x="5943600" y="1676400"/>
            <a:ext cx="0" cy="4648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000000"/>
              </a:solidFill>
              <a:cs typeface="Arial" charset="0"/>
            </a:endParaRPr>
          </a:p>
        </p:txBody>
      </p:sp>
      <p:pic>
        <p:nvPicPr>
          <p:cNvPr id="651294" name="Picture 30"/>
          <p:cNvPicPr>
            <a:picLocks noChangeAspect="1" noChangeArrowheads="1"/>
          </p:cNvPicPr>
          <p:nvPr/>
        </p:nvPicPr>
        <p:blipFill>
          <a:blip r:embed="rId3"/>
          <a:srcRect/>
          <a:stretch>
            <a:fillRect/>
          </a:stretch>
        </p:blipFill>
        <p:spPr bwMode="auto">
          <a:xfrm>
            <a:off x="228600" y="152400"/>
            <a:ext cx="790575" cy="819150"/>
          </a:xfrm>
          <a:prstGeom prst="rect">
            <a:avLst/>
          </a:prstGeom>
          <a:gradFill rotWithShape="1">
            <a:gsLst>
              <a:gs pos="0">
                <a:schemeClr val="accent2">
                  <a:gamma/>
                  <a:shade val="46275"/>
                  <a:invGamma/>
                </a:schemeClr>
              </a:gs>
              <a:gs pos="100000">
                <a:schemeClr val="accent2"/>
              </a:gs>
            </a:gsLst>
            <a:lin ang="0" scaled="1"/>
          </a:gradFill>
        </p:spPr>
      </p:pic>
      <p:sp>
        <p:nvSpPr>
          <p:cNvPr id="66591" name="Line 31"/>
          <p:cNvSpPr>
            <a:spLocks noChangeShapeType="1"/>
          </p:cNvSpPr>
          <p:nvPr/>
        </p:nvSpPr>
        <p:spPr bwMode="auto">
          <a:xfrm>
            <a:off x="2981325" y="1676400"/>
            <a:ext cx="0" cy="4648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000000"/>
              </a:solidFill>
              <a:cs typeface="Arial" charset="0"/>
            </a:endParaRPr>
          </a:p>
        </p:txBody>
      </p:sp>
      <p:sp>
        <p:nvSpPr>
          <p:cNvPr id="66592" name="Line 32"/>
          <p:cNvSpPr>
            <a:spLocks noChangeShapeType="1"/>
          </p:cNvSpPr>
          <p:nvPr/>
        </p:nvSpPr>
        <p:spPr bwMode="auto">
          <a:xfrm>
            <a:off x="4495800" y="1676400"/>
            <a:ext cx="0" cy="4724400"/>
          </a:xfrm>
          <a:prstGeom prst="line">
            <a:avLst/>
          </a:prstGeom>
          <a:noFill/>
          <a:ln w="12700">
            <a:solidFill>
              <a:schemeClr val="bg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000000"/>
              </a:solidFill>
              <a:cs typeface="Arial" charset="0"/>
            </a:endParaRPr>
          </a:p>
        </p:txBody>
      </p:sp>
      <p:sp>
        <p:nvSpPr>
          <p:cNvPr id="66593" name="Line 33"/>
          <p:cNvSpPr>
            <a:spLocks noChangeShapeType="1"/>
          </p:cNvSpPr>
          <p:nvPr/>
        </p:nvSpPr>
        <p:spPr bwMode="auto">
          <a:xfrm>
            <a:off x="2971800" y="1676400"/>
            <a:ext cx="9525" cy="4724400"/>
          </a:xfrm>
          <a:prstGeom prst="line">
            <a:avLst/>
          </a:prstGeom>
          <a:noFill/>
          <a:ln w="19050">
            <a:solidFill>
              <a:schemeClr val="bg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000000"/>
              </a:solidFill>
              <a:cs typeface="Arial" charset="0"/>
            </a:endParaRPr>
          </a:p>
        </p:txBody>
      </p:sp>
      <p:sp>
        <p:nvSpPr>
          <p:cNvPr id="66594" name="Line 34"/>
          <p:cNvSpPr>
            <a:spLocks noChangeShapeType="1"/>
          </p:cNvSpPr>
          <p:nvPr/>
        </p:nvSpPr>
        <p:spPr bwMode="auto">
          <a:xfrm>
            <a:off x="5943600" y="1676400"/>
            <a:ext cx="0" cy="4724400"/>
          </a:xfrm>
          <a:prstGeom prst="line">
            <a:avLst/>
          </a:prstGeom>
          <a:noFill/>
          <a:ln w="19050">
            <a:solidFill>
              <a:schemeClr val="bg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000000"/>
              </a:solidFill>
              <a:cs typeface="Arial" charset="0"/>
            </a:endParaRPr>
          </a:p>
        </p:txBody>
      </p:sp>
      <p:sp>
        <p:nvSpPr>
          <p:cNvPr id="651299" name="Rectangle 35"/>
          <p:cNvSpPr>
            <a:spLocks noChangeArrowheads="1"/>
          </p:cNvSpPr>
          <p:nvPr/>
        </p:nvSpPr>
        <p:spPr bwMode="auto">
          <a:xfrm>
            <a:off x="0" y="1104900"/>
            <a:ext cx="9086850" cy="533400"/>
          </a:xfrm>
          <a:prstGeom prst="rect">
            <a:avLst/>
          </a:prstGeom>
          <a:noFill/>
          <a:ln w="9525">
            <a:noFill/>
            <a:miter lim="800000"/>
            <a:headEnd/>
            <a:tailEnd/>
          </a:ln>
          <a:effectLst>
            <a:outerShdw dist="35921" dir="2700000" algn="ctr" rotWithShape="0">
              <a:schemeClr val="bg2"/>
            </a:outerShdw>
          </a:effectLst>
        </p:spPr>
        <p:txBody>
          <a:bodyPr lIns="92075" tIns="46038" rIns="92075" bIns="46038" anchor="ctr"/>
          <a:lstStyle/>
          <a:p>
            <a:pPr algn="ctr" eaLnBrk="0" fontAlgn="base" hangingPunct="0">
              <a:lnSpc>
                <a:spcPct val="85000"/>
              </a:lnSpc>
              <a:spcBef>
                <a:spcPct val="0"/>
              </a:spcBef>
              <a:spcAft>
                <a:spcPct val="0"/>
              </a:spcAft>
              <a:defRPr/>
            </a:pPr>
            <a:r>
              <a:rPr lang="en-US" sz="2400" b="1" i="1">
                <a:solidFill>
                  <a:srgbClr val="000000"/>
                </a:solidFill>
                <a:effectLst>
                  <a:outerShdw blurRad="38100" dist="38100" dir="2700000" algn="tl">
                    <a:srgbClr val="C0C0C0"/>
                  </a:outerShdw>
                </a:effectLst>
                <a:cs typeface="Arial" charset="0"/>
              </a:rPr>
              <a:t>LIKERT’S FOUR ORGANIZATIONAL PHILOSOPHIES*</a:t>
            </a:r>
          </a:p>
        </p:txBody>
      </p:sp>
      <p:sp>
        <p:nvSpPr>
          <p:cNvPr id="651300" name="Rectangle 36"/>
          <p:cNvSpPr>
            <a:spLocks noChangeArrowheads="1"/>
          </p:cNvSpPr>
          <p:nvPr/>
        </p:nvSpPr>
        <p:spPr bwMode="auto">
          <a:xfrm>
            <a:off x="1163638" y="685800"/>
            <a:ext cx="7446962" cy="295275"/>
          </a:xfrm>
          <a:prstGeom prst="rect">
            <a:avLst/>
          </a:prstGeom>
          <a:gradFill rotWithShape="1">
            <a:gsLst>
              <a:gs pos="0">
                <a:schemeClr val="accent2">
                  <a:gamma/>
                  <a:shade val="46275"/>
                  <a:invGamma/>
                </a:schemeClr>
              </a:gs>
              <a:gs pos="100000">
                <a:schemeClr val="accent2"/>
              </a:gs>
            </a:gsLst>
            <a:lin ang="0" scaled="1"/>
          </a:gradFill>
          <a:ln w="12700">
            <a:noFill/>
            <a:miter lim="800000"/>
            <a:headEnd/>
            <a:tailEnd/>
          </a:ln>
          <a:effectLst/>
        </p:spPr>
        <p:txBody>
          <a:bodyPr wrap="none" anchor="ctr"/>
          <a:lstStyle/>
          <a:p>
            <a:pPr algn="ctr" fontAlgn="base">
              <a:spcBef>
                <a:spcPct val="0"/>
              </a:spcBef>
              <a:spcAft>
                <a:spcPct val="0"/>
              </a:spcAft>
              <a:defRPr/>
            </a:pPr>
            <a:endParaRPr lang="en-US" sz="3200">
              <a:solidFill>
                <a:srgbClr val="FAFD00"/>
              </a:solidFill>
              <a:cs typeface="Arial" charset="0"/>
            </a:endParaRPr>
          </a:p>
        </p:txBody>
      </p:sp>
      <p:sp>
        <p:nvSpPr>
          <p:cNvPr id="651301" name="Rectangle 37"/>
          <p:cNvSpPr>
            <a:spLocks noChangeArrowheads="1"/>
          </p:cNvSpPr>
          <p:nvPr/>
        </p:nvSpPr>
        <p:spPr bwMode="auto">
          <a:xfrm>
            <a:off x="1143000" y="695325"/>
            <a:ext cx="6705600" cy="271463"/>
          </a:xfrm>
          <a:prstGeom prst="rect">
            <a:avLst/>
          </a:prstGeom>
          <a:noFill/>
          <a:ln w="12700">
            <a:noFill/>
            <a:miter lim="800000"/>
            <a:headEnd/>
            <a:tailEnd/>
          </a:ln>
          <a:effectLst/>
        </p:spPr>
        <p:txBody>
          <a:bodyPr lIns="90487" tIns="44450" rIns="90487" bIns="44450">
            <a:spAutoFit/>
          </a:bodyPr>
          <a:lstStyle/>
          <a:p>
            <a:pPr eaLnBrk="0" fontAlgn="base" hangingPunct="0">
              <a:spcBef>
                <a:spcPct val="0"/>
              </a:spcBef>
              <a:spcAft>
                <a:spcPct val="0"/>
              </a:spcAft>
              <a:defRPr/>
            </a:pPr>
            <a:r>
              <a:rPr lang="en-US" sz="1200" b="1">
                <a:solidFill>
                  <a:srgbClr val="FFFFFF"/>
                </a:solidFill>
                <a:effectLst>
                  <a:outerShdw blurRad="38100" dist="38100" dir="2700000" algn="tl">
                    <a:srgbClr val="C0C0C0"/>
                  </a:outerShdw>
                </a:effectLst>
                <a:cs typeface="Arial" charset="0"/>
              </a:rPr>
              <a:t>Commonwealth Centers for High Performance Organizations</a:t>
            </a:r>
          </a:p>
        </p:txBody>
      </p:sp>
      <p:sp>
        <p:nvSpPr>
          <p:cNvPr id="651302" name="Rectangle 38"/>
          <p:cNvSpPr>
            <a:spLocks noChangeArrowheads="1"/>
          </p:cNvSpPr>
          <p:nvPr/>
        </p:nvSpPr>
        <p:spPr bwMode="auto">
          <a:xfrm>
            <a:off x="1295400" y="101600"/>
            <a:ext cx="6934200" cy="619125"/>
          </a:xfrm>
          <a:prstGeom prst="rect">
            <a:avLst/>
          </a:prstGeom>
          <a:noFill/>
          <a:ln w="9525">
            <a:noFill/>
            <a:miter lim="800000"/>
            <a:headEnd/>
            <a:tailEnd/>
          </a:ln>
          <a:effectLst>
            <a:outerShdw dist="35921" dir="2700000" algn="ctr" rotWithShape="0">
              <a:srgbClr val="000000"/>
            </a:outerShdw>
          </a:effectLst>
        </p:spPr>
        <p:txBody>
          <a:bodyPr lIns="92075" tIns="46038" rIns="92075" bIns="46038" anchor="ctr"/>
          <a:lstStyle/>
          <a:p>
            <a:pPr algn="ctr" eaLnBrk="0" fontAlgn="base" hangingPunct="0">
              <a:spcBef>
                <a:spcPct val="0"/>
              </a:spcBef>
              <a:spcAft>
                <a:spcPct val="0"/>
              </a:spcAft>
              <a:defRPr/>
            </a:pPr>
            <a:r>
              <a:rPr lang="en-US" sz="2800" b="1">
                <a:solidFill>
                  <a:srgbClr val="808080"/>
                </a:solidFill>
                <a:effectLst>
                  <a:outerShdw blurRad="38100" dist="38100" dir="2700000" algn="tl">
                    <a:srgbClr val="C0C0C0"/>
                  </a:outerShdw>
                </a:effectLst>
                <a:latin typeface="Times New Roman" pitchFamily="18" charset="0"/>
                <a:cs typeface="Arial" charset="0"/>
              </a:rPr>
              <a:t>LEADERSHIP PHILOSOPHY</a:t>
            </a:r>
          </a:p>
        </p:txBody>
      </p:sp>
      <p:sp>
        <p:nvSpPr>
          <p:cNvPr id="66599" name="Rectangle 39"/>
          <p:cNvSpPr>
            <a:spLocks noChangeArrowheads="1"/>
          </p:cNvSpPr>
          <p:nvPr/>
        </p:nvSpPr>
        <p:spPr bwMode="auto">
          <a:xfrm>
            <a:off x="8229600" y="19050"/>
            <a:ext cx="838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algn="r" eaLnBrk="0" fontAlgn="base" hangingPunct="0">
              <a:spcBef>
                <a:spcPct val="0"/>
              </a:spcBef>
              <a:spcAft>
                <a:spcPct val="0"/>
              </a:spcAft>
            </a:pPr>
            <a:r>
              <a:rPr lang="en-US" b="1">
                <a:solidFill>
                  <a:srgbClr val="808080"/>
                </a:solidFill>
                <a:latin typeface="Times New Roman" pitchFamily="18" charset="0"/>
                <a:cs typeface="Arial" charset="0"/>
              </a:rPr>
              <a:t>III-9</a:t>
            </a:r>
            <a:endParaRPr lang="en-US" sz="1400">
              <a:solidFill>
                <a:srgbClr val="808080"/>
              </a:solidFill>
              <a:latin typeface="Times New Roman" pitchFamily="18" charset="0"/>
              <a:cs typeface="Arial" charset="0"/>
            </a:endParaRPr>
          </a:p>
        </p:txBody>
      </p:sp>
      <p:sp>
        <p:nvSpPr>
          <p:cNvPr id="66600" name="Line 40"/>
          <p:cNvSpPr>
            <a:spLocks noChangeShapeType="1"/>
          </p:cNvSpPr>
          <p:nvPr/>
        </p:nvSpPr>
        <p:spPr bwMode="auto">
          <a:xfrm>
            <a:off x="7494588" y="4659313"/>
            <a:ext cx="1495425" cy="0"/>
          </a:xfrm>
          <a:prstGeom prst="line">
            <a:avLst/>
          </a:prstGeom>
          <a:noFill/>
          <a:ln w="127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a:solidFill>
                <a:srgbClr val="000000"/>
              </a:solidFill>
              <a:cs typeface="Arial" charset="0"/>
            </a:endParaRPr>
          </a:p>
        </p:txBody>
      </p:sp>
      <p:sp>
        <p:nvSpPr>
          <p:cNvPr id="66601" name="Line 41"/>
          <p:cNvSpPr>
            <a:spLocks noChangeShapeType="1"/>
          </p:cNvSpPr>
          <p:nvPr/>
        </p:nvSpPr>
        <p:spPr bwMode="auto">
          <a:xfrm>
            <a:off x="7496175" y="5257800"/>
            <a:ext cx="1495425" cy="0"/>
          </a:xfrm>
          <a:prstGeom prst="line">
            <a:avLst/>
          </a:prstGeom>
          <a:noFill/>
          <a:ln w="127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a:solidFill>
                <a:srgbClr val="000000"/>
              </a:solidFill>
              <a:cs typeface="Arial" charset="0"/>
            </a:endParaRPr>
          </a:p>
        </p:txBody>
      </p:sp>
    </p:spTree>
    <p:extLst>
      <p:ext uri="{BB962C8B-B14F-4D97-AF65-F5344CB8AC3E}">
        <p14:creationId xmlns:p14="http://schemas.microsoft.com/office/powerpoint/2010/main" val="5913755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4050" name="Rectangle 2"/>
          <p:cNvSpPr>
            <a:spLocks noChangeArrowheads="1"/>
          </p:cNvSpPr>
          <p:nvPr/>
        </p:nvSpPr>
        <p:spPr bwMode="auto">
          <a:xfrm>
            <a:off x="1524000" y="1219200"/>
            <a:ext cx="6172200" cy="558800"/>
          </a:xfrm>
          <a:prstGeom prst="rect">
            <a:avLst/>
          </a:prstGeom>
          <a:noFill/>
          <a:ln w="12700">
            <a:noFill/>
            <a:miter lim="800000"/>
            <a:headEnd/>
            <a:tailEnd/>
          </a:ln>
          <a:effectLst>
            <a:outerShdw dist="35921" dir="2700000" algn="ctr" rotWithShape="0">
              <a:schemeClr val="bg2"/>
            </a:outerShdw>
          </a:effectLst>
        </p:spPr>
        <p:txBody>
          <a:bodyPr lIns="92075" tIns="46038" rIns="92075" bIns="46038">
            <a:spAutoFit/>
          </a:bodyPr>
          <a:lstStyle/>
          <a:p>
            <a:pPr algn="ctr" eaLnBrk="0" fontAlgn="base" hangingPunct="0">
              <a:lnSpc>
                <a:spcPct val="85000"/>
              </a:lnSpc>
              <a:spcBef>
                <a:spcPct val="0"/>
              </a:spcBef>
              <a:spcAft>
                <a:spcPct val="0"/>
              </a:spcAft>
              <a:defRPr/>
            </a:pPr>
            <a:r>
              <a:rPr lang="en-US" sz="3600" b="1" i="1">
                <a:solidFill>
                  <a:srgbClr val="000000"/>
                </a:solidFill>
                <a:effectLst>
                  <a:outerShdw blurRad="38100" dist="38100" dir="2700000" algn="tl">
                    <a:srgbClr val="C0C0C0"/>
                  </a:outerShdw>
                </a:effectLst>
              </a:rPr>
              <a:t>Putting It All Together</a:t>
            </a:r>
          </a:p>
        </p:txBody>
      </p:sp>
      <p:sp>
        <p:nvSpPr>
          <p:cNvPr id="328707" name="Line 3"/>
          <p:cNvSpPr>
            <a:spLocks noChangeShapeType="1"/>
          </p:cNvSpPr>
          <p:nvPr/>
        </p:nvSpPr>
        <p:spPr bwMode="auto">
          <a:xfrm>
            <a:off x="762000" y="3200400"/>
            <a:ext cx="0" cy="1066800"/>
          </a:xfrm>
          <a:prstGeom prst="line">
            <a:avLst/>
          </a:prstGeom>
          <a:noFill/>
          <a:ln w="76200">
            <a:solidFill>
              <a:srgbClr val="F57B49"/>
            </a:solidFill>
            <a:round/>
            <a:headEnd type="stealth" w="med" len="lg"/>
            <a:tailEnd type="none" w="sm" len="sm"/>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514052" name="Rectangle 4"/>
          <p:cNvSpPr>
            <a:spLocks noChangeArrowheads="1"/>
          </p:cNvSpPr>
          <p:nvPr/>
        </p:nvSpPr>
        <p:spPr bwMode="auto">
          <a:xfrm>
            <a:off x="7604125" y="2643188"/>
            <a:ext cx="889000" cy="701675"/>
          </a:xfrm>
          <a:prstGeom prst="rect">
            <a:avLst/>
          </a:prstGeom>
          <a:noFill/>
          <a:ln w="9525">
            <a:noFill/>
            <a:miter lim="800000"/>
            <a:headEnd/>
            <a:tailEnd/>
          </a:ln>
          <a:effectLst/>
        </p:spPr>
        <p:txBody>
          <a:bodyPr wrap="none" lIns="92075" tIns="46038" rIns="92075" bIns="46038">
            <a:spAutoFit/>
          </a:bodyPr>
          <a:lstStyle/>
          <a:p>
            <a:pPr eaLnBrk="0" fontAlgn="base" hangingPunct="0">
              <a:spcBef>
                <a:spcPct val="0"/>
              </a:spcBef>
              <a:spcAft>
                <a:spcPct val="0"/>
              </a:spcAft>
              <a:defRPr/>
            </a:pPr>
            <a:r>
              <a:rPr lang="en-US" sz="4000" b="1">
                <a:solidFill>
                  <a:srgbClr val="000000"/>
                </a:solidFill>
                <a:effectLst>
                  <a:outerShdw blurRad="38100" dist="38100" dir="2700000" algn="tl">
                    <a:srgbClr val="C0C0C0"/>
                  </a:outerShdw>
                </a:effectLst>
                <a:latin typeface="Times New Roman" pitchFamily="18" charset="0"/>
              </a:rPr>
              <a:t>HP</a:t>
            </a:r>
          </a:p>
        </p:txBody>
      </p:sp>
      <p:sp>
        <p:nvSpPr>
          <p:cNvPr id="514053" name="Rectangle 5"/>
          <p:cNvSpPr>
            <a:spLocks noChangeArrowheads="1"/>
          </p:cNvSpPr>
          <p:nvPr/>
        </p:nvSpPr>
        <p:spPr bwMode="auto">
          <a:xfrm>
            <a:off x="180975" y="2609850"/>
            <a:ext cx="1257300" cy="701675"/>
          </a:xfrm>
          <a:prstGeom prst="rect">
            <a:avLst/>
          </a:prstGeom>
          <a:noFill/>
          <a:ln w="9525">
            <a:noFill/>
            <a:miter lim="800000"/>
            <a:headEnd/>
            <a:tailEnd/>
          </a:ln>
          <a:effectLst/>
        </p:spPr>
        <p:txBody>
          <a:bodyPr wrap="none" lIns="92075" tIns="46038" rIns="92075" bIns="46038">
            <a:spAutoFit/>
          </a:bodyPr>
          <a:lstStyle/>
          <a:p>
            <a:pPr eaLnBrk="0" fontAlgn="base" hangingPunct="0">
              <a:spcBef>
                <a:spcPct val="0"/>
              </a:spcBef>
              <a:spcAft>
                <a:spcPct val="0"/>
              </a:spcAft>
              <a:defRPr/>
            </a:pPr>
            <a:r>
              <a:rPr lang="en-US" sz="4000" b="1">
                <a:solidFill>
                  <a:srgbClr val="000000"/>
                </a:solidFill>
                <a:effectLst>
                  <a:outerShdw blurRad="38100" dist="38100" dir="2700000" algn="tl">
                    <a:srgbClr val="C0C0C0"/>
                  </a:outerShdw>
                </a:effectLst>
                <a:latin typeface="Times New Roman" pitchFamily="18" charset="0"/>
              </a:rPr>
              <a:t>ENV</a:t>
            </a:r>
          </a:p>
        </p:txBody>
      </p:sp>
      <p:sp>
        <p:nvSpPr>
          <p:cNvPr id="328710" name="Line 6"/>
          <p:cNvSpPr>
            <a:spLocks noChangeShapeType="1"/>
          </p:cNvSpPr>
          <p:nvPr/>
        </p:nvSpPr>
        <p:spPr bwMode="auto">
          <a:xfrm>
            <a:off x="8001000" y="3276600"/>
            <a:ext cx="0" cy="990600"/>
          </a:xfrm>
          <a:prstGeom prst="line">
            <a:avLst/>
          </a:prstGeom>
          <a:noFill/>
          <a:ln w="76200">
            <a:solidFill>
              <a:srgbClr val="F57B49"/>
            </a:solidFill>
            <a:round/>
            <a:headEnd type="none" w="sm" len="sm"/>
            <a:tailEnd type="none" w="med" len="lg"/>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328711" name="Line 7"/>
          <p:cNvSpPr>
            <a:spLocks noChangeShapeType="1"/>
          </p:cNvSpPr>
          <p:nvPr/>
        </p:nvSpPr>
        <p:spPr bwMode="auto">
          <a:xfrm>
            <a:off x="1370013" y="2951163"/>
            <a:ext cx="534987" cy="20637"/>
          </a:xfrm>
          <a:prstGeom prst="line">
            <a:avLst/>
          </a:prstGeom>
          <a:noFill/>
          <a:ln w="76200">
            <a:solidFill>
              <a:srgbClr val="F57B49"/>
            </a:solidFill>
            <a:round/>
            <a:headEnd type="none" w="sm" len="sm"/>
            <a:tailEnd type="stealth" w="med" len="lg"/>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328712" name="Line 8"/>
          <p:cNvSpPr>
            <a:spLocks noChangeShapeType="1"/>
          </p:cNvSpPr>
          <p:nvPr/>
        </p:nvSpPr>
        <p:spPr bwMode="auto">
          <a:xfrm flipV="1">
            <a:off x="762000" y="4267200"/>
            <a:ext cx="7239000" cy="0"/>
          </a:xfrm>
          <a:prstGeom prst="line">
            <a:avLst/>
          </a:prstGeom>
          <a:noFill/>
          <a:ln w="76200">
            <a:solidFill>
              <a:srgbClr val="F57B49"/>
            </a:solidFill>
            <a:round/>
            <a:headEnd type="none" w="sm" len="sm"/>
            <a:tailEnd type="none" w="sm" len="sm"/>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328713" name="Line 9"/>
          <p:cNvSpPr>
            <a:spLocks noChangeShapeType="1"/>
          </p:cNvSpPr>
          <p:nvPr/>
        </p:nvSpPr>
        <p:spPr bwMode="auto">
          <a:xfrm flipV="1">
            <a:off x="6934200" y="2951163"/>
            <a:ext cx="631825" cy="20637"/>
          </a:xfrm>
          <a:prstGeom prst="line">
            <a:avLst/>
          </a:prstGeom>
          <a:noFill/>
          <a:ln w="76200">
            <a:solidFill>
              <a:srgbClr val="F57E4F"/>
            </a:solidFill>
            <a:round/>
            <a:headEnd type="none" w="sm" len="sm"/>
            <a:tailEnd type="stealth" w="med" len="lg"/>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514058" name="Rectangle 10"/>
          <p:cNvSpPr>
            <a:spLocks noChangeArrowheads="1"/>
          </p:cNvSpPr>
          <p:nvPr/>
        </p:nvSpPr>
        <p:spPr bwMode="auto">
          <a:xfrm>
            <a:off x="2133600" y="1938338"/>
            <a:ext cx="4724400" cy="1981200"/>
          </a:xfrm>
          <a:prstGeom prst="rect">
            <a:avLst/>
          </a:prstGeom>
          <a:gradFill rotWithShape="1">
            <a:gsLst>
              <a:gs pos="0">
                <a:schemeClr val="bg1">
                  <a:gamma/>
                  <a:shade val="46275"/>
                  <a:invGamma/>
                </a:schemeClr>
              </a:gs>
              <a:gs pos="50000">
                <a:schemeClr val="bg1"/>
              </a:gs>
              <a:gs pos="100000">
                <a:schemeClr val="bg1">
                  <a:gamma/>
                  <a:shade val="46275"/>
                  <a:invGamma/>
                </a:schemeClr>
              </a:gs>
            </a:gsLst>
            <a:lin ang="5400000" scaled="1"/>
          </a:gradFill>
          <a:ln w="12700">
            <a:solidFill>
              <a:schemeClr val="tx1"/>
            </a:solidFill>
            <a:miter lim="800000"/>
            <a:headEnd/>
            <a:tailEnd/>
          </a:ln>
          <a:effectLst>
            <a:outerShdw dist="107763" dir="2700000" algn="ctr" rotWithShape="0">
              <a:schemeClr val="bg2"/>
            </a:outerShdw>
          </a:effectLst>
        </p:spPr>
        <p:txBody>
          <a:bodyPr wrap="none" anchor="ctr"/>
          <a:lstStyle/>
          <a:p>
            <a:pPr algn="ctr" fontAlgn="base">
              <a:spcBef>
                <a:spcPct val="0"/>
              </a:spcBef>
              <a:spcAft>
                <a:spcPct val="0"/>
              </a:spcAft>
              <a:defRPr/>
            </a:pPr>
            <a:endParaRPr lang="en-US" sz="3200">
              <a:solidFill>
                <a:srgbClr val="FAFD00"/>
              </a:solidFill>
            </a:endParaRPr>
          </a:p>
        </p:txBody>
      </p:sp>
      <p:sp>
        <p:nvSpPr>
          <p:cNvPr id="514059" name="Rectangle 11"/>
          <p:cNvSpPr>
            <a:spLocks noChangeArrowheads="1"/>
          </p:cNvSpPr>
          <p:nvPr/>
        </p:nvSpPr>
        <p:spPr bwMode="auto">
          <a:xfrm>
            <a:off x="2155825" y="2438400"/>
            <a:ext cx="1670050" cy="1100138"/>
          </a:xfrm>
          <a:prstGeom prst="rect">
            <a:avLst/>
          </a:prstGeom>
          <a:noFill/>
          <a:ln w="9525">
            <a:noFill/>
            <a:miter lim="800000"/>
            <a:headEnd/>
            <a:tailEnd/>
          </a:ln>
          <a:effectLst/>
        </p:spPr>
        <p:txBody>
          <a:bodyPr wrap="none" lIns="92075" tIns="46038" rIns="92075" bIns="46038">
            <a:spAutoFit/>
          </a:bodyPr>
          <a:lstStyle/>
          <a:p>
            <a:pPr marL="114300" indent="-114300" eaLnBrk="0" fontAlgn="base" hangingPunct="0">
              <a:spcBef>
                <a:spcPct val="0"/>
              </a:spcBef>
              <a:spcAft>
                <a:spcPct val="0"/>
              </a:spcAft>
              <a:defRPr/>
            </a:pPr>
            <a:r>
              <a:rPr lang="en-US" b="1" dirty="0">
                <a:solidFill>
                  <a:srgbClr val="000000"/>
                </a:solidFill>
                <a:effectLst>
                  <a:outerShdw blurRad="38100" dist="38100" dir="2700000" algn="tl">
                    <a:srgbClr val="C0C0C0"/>
                  </a:outerShdw>
                </a:effectLst>
                <a:latin typeface="Times New Roman" pitchFamily="18" charset="0"/>
              </a:rPr>
              <a:t>LEADERSHIP</a:t>
            </a:r>
          </a:p>
          <a:p>
            <a:pPr marL="114300" indent="-114300" eaLnBrk="0" fontAlgn="base" hangingPunct="0">
              <a:spcBef>
                <a:spcPct val="0"/>
              </a:spcBef>
              <a:spcAft>
                <a:spcPct val="0"/>
              </a:spcAft>
              <a:buFont typeface="Wingdings" pitchFamily="2" charset="2"/>
              <a:buChar char="§"/>
              <a:defRPr/>
            </a:pPr>
            <a:r>
              <a:rPr lang="en-US" sz="1600" b="1" dirty="0">
                <a:solidFill>
                  <a:srgbClr val="000000"/>
                </a:solidFill>
                <a:latin typeface="Times New Roman" pitchFamily="18" charset="0"/>
              </a:rPr>
              <a:t>Philosophy</a:t>
            </a:r>
          </a:p>
          <a:p>
            <a:pPr marL="114300" indent="-114300" eaLnBrk="0" fontAlgn="base" hangingPunct="0">
              <a:spcBef>
                <a:spcPct val="0"/>
              </a:spcBef>
              <a:spcAft>
                <a:spcPct val="0"/>
              </a:spcAft>
              <a:buFont typeface="Wingdings" pitchFamily="2" charset="2"/>
              <a:buChar char="§"/>
              <a:defRPr/>
            </a:pPr>
            <a:r>
              <a:rPr lang="en-US" sz="1600" b="1" dirty="0">
                <a:solidFill>
                  <a:srgbClr val="000000"/>
                </a:solidFill>
                <a:latin typeface="Times New Roman" pitchFamily="18" charset="0"/>
              </a:rPr>
              <a:t>Functions</a:t>
            </a:r>
          </a:p>
          <a:p>
            <a:pPr marL="114300" indent="-114300" eaLnBrk="0" fontAlgn="base" hangingPunct="0">
              <a:spcBef>
                <a:spcPct val="0"/>
              </a:spcBef>
              <a:spcAft>
                <a:spcPct val="0"/>
              </a:spcAft>
              <a:buFont typeface="Wingdings" pitchFamily="2" charset="2"/>
              <a:buChar char="§"/>
              <a:defRPr/>
            </a:pPr>
            <a:r>
              <a:rPr lang="en-US" sz="1600" b="1" dirty="0">
                <a:solidFill>
                  <a:srgbClr val="000000"/>
                </a:solidFill>
                <a:latin typeface="Times New Roman" pitchFamily="18" charset="0"/>
              </a:rPr>
              <a:t>Form</a:t>
            </a:r>
          </a:p>
        </p:txBody>
      </p:sp>
      <p:sp>
        <p:nvSpPr>
          <p:cNvPr id="514062" name="Rectangle 14"/>
          <p:cNvSpPr>
            <a:spLocks noChangeArrowheads="1"/>
          </p:cNvSpPr>
          <p:nvPr/>
        </p:nvSpPr>
        <p:spPr bwMode="auto">
          <a:xfrm>
            <a:off x="5853113" y="3124200"/>
            <a:ext cx="1309687" cy="457200"/>
          </a:xfrm>
          <a:prstGeom prst="rect">
            <a:avLst/>
          </a:prstGeom>
          <a:noFill/>
          <a:ln w="9525">
            <a:noFill/>
            <a:miter lim="800000"/>
            <a:headEnd/>
            <a:tailEnd/>
          </a:ln>
          <a:effectLst/>
        </p:spPr>
        <p:txBody>
          <a:bodyPr lIns="92075" tIns="46038" rIns="92075" bIns="46038">
            <a:spAutoFit/>
          </a:bodyPr>
          <a:lstStyle/>
          <a:p>
            <a:pPr marL="114300" indent="-114300" eaLnBrk="0" fontAlgn="base" hangingPunct="0">
              <a:spcBef>
                <a:spcPct val="0"/>
              </a:spcBef>
              <a:spcAft>
                <a:spcPct val="0"/>
              </a:spcAft>
              <a:defRPr/>
            </a:pPr>
            <a:r>
              <a:rPr lang="en-US" sz="1200" b="1">
                <a:solidFill>
                  <a:srgbClr val="000000"/>
                </a:solidFill>
                <a:effectLst>
                  <a:outerShdw blurRad="38100" dist="38100" dir="2700000" algn="tl">
                    <a:srgbClr val="C0C0C0"/>
                  </a:outerShdw>
                </a:effectLst>
                <a:latin typeface="Times New Roman" pitchFamily="18" charset="0"/>
              </a:rPr>
              <a:t>  WORK CULTURE</a:t>
            </a:r>
          </a:p>
        </p:txBody>
      </p:sp>
      <p:sp>
        <p:nvSpPr>
          <p:cNvPr id="514063" name="Rectangle 15"/>
          <p:cNvSpPr>
            <a:spLocks noChangeArrowheads="1"/>
          </p:cNvSpPr>
          <p:nvPr/>
        </p:nvSpPr>
        <p:spPr bwMode="auto">
          <a:xfrm>
            <a:off x="5526088" y="2103438"/>
            <a:ext cx="1431925" cy="825500"/>
          </a:xfrm>
          <a:prstGeom prst="rect">
            <a:avLst/>
          </a:prstGeom>
          <a:noFill/>
          <a:ln w="9525">
            <a:noFill/>
            <a:miter lim="800000"/>
            <a:headEnd/>
            <a:tailEnd/>
          </a:ln>
          <a:effectLst/>
        </p:spPr>
        <p:txBody>
          <a:bodyPr wrap="none" lIns="92075" tIns="46038" rIns="92075" bIns="46038">
            <a:spAutoFit/>
          </a:bodyPr>
          <a:lstStyle/>
          <a:p>
            <a:pPr marL="114300" indent="-114300" eaLnBrk="0" fontAlgn="base" hangingPunct="0">
              <a:spcBef>
                <a:spcPct val="0"/>
              </a:spcBef>
              <a:spcAft>
                <a:spcPct val="0"/>
              </a:spcAft>
              <a:defRPr/>
            </a:pPr>
            <a:r>
              <a:rPr lang="en-US" sz="1600" b="1">
                <a:solidFill>
                  <a:srgbClr val="000000"/>
                </a:solidFill>
                <a:effectLst>
                  <a:outerShdw blurRad="38100" dist="38100" dir="2700000" algn="tl">
                    <a:srgbClr val="C0C0C0"/>
                  </a:outerShdw>
                </a:effectLst>
                <a:latin typeface="Times New Roman" pitchFamily="18" charset="0"/>
              </a:rPr>
              <a:t>STRATEGY</a:t>
            </a:r>
          </a:p>
          <a:p>
            <a:pPr marL="114300" indent="-114300" eaLnBrk="0" fontAlgn="base" hangingPunct="0">
              <a:spcBef>
                <a:spcPct val="0"/>
              </a:spcBef>
              <a:spcAft>
                <a:spcPct val="0"/>
              </a:spcAft>
              <a:defRPr/>
            </a:pPr>
            <a:r>
              <a:rPr lang="en-US" sz="1600" b="1">
                <a:solidFill>
                  <a:srgbClr val="000000"/>
                </a:solidFill>
                <a:effectLst>
                  <a:outerShdw blurRad="38100" dist="38100" dir="2700000" algn="tl">
                    <a:srgbClr val="C0C0C0"/>
                  </a:outerShdw>
                </a:effectLst>
                <a:latin typeface="Times New Roman" pitchFamily="18" charset="0"/>
              </a:rPr>
              <a:t>STRUCTURE</a:t>
            </a:r>
          </a:p>
          <a:p>
            <a:pPr marL="114300" indent="-114300" eaLnBrk="0" fontAlgn="base" hangingPunct="0">
              <a:spcBef>
                <a:spcPct val="0"/>
              </a:spcBef>
              <a:spcAft>
                <a:spcPct val="0"/>
              </a:spcAft>
              <a:defRPr/>
            </a:pPr>
            <a:r>
              <a:rPr lang="en-US" sz="1600" b="1">
                <a:solidFill>
                  <a:srgbClr val="000000"/>
                </a:solidFill>
                <a:effectLst>
                  <a:outerShdw blurRad="38100" dist="38100" dir="2700000" algn="tl">
                    <a:srgbClr val="C0C0C0"/>
                  </a:outerShdw>
                </a:effectLst>
                <a:latin typeface="Times New Roman" pitchFamily="18" charset="0"/>
              </a:rPr>
              <a:t>SYSTEMS</a:t>
            </a:r>
          </a:p>
        </p:txBody>
      </p:sp>
      <p:sp>
        <p:nvSpPr>
          <p:cNvPr id="514066" name="Rectangle 18"/>
          <p:cNvSpPr>
            <a:spLocks noChangeArrowheads="1"/>
          </p:cNvSpPr>
          <p:nvPr/>
        </p:nvSpPr>
        <p:spPr bwMode="auto">
          <a:xfrm rot="-5517481">
            <a:off x="3836194" y="3198019"/>
            <a:ext cx="1004888" cy="336550"/>
          </a:xfrm>
          <a:prstGeom prst="rect">
            <a:avLst/>
          </a:prstGeom>
          <a:noFill/>
          <a:ln w="9525">
            <a:noFill/>
            <a:miter lim="800000"/>
            <a:headEnd/>
            <a:tailEnd/>
          </a:ln>
          <a:effectLst>
            <a:outerShdw dist="17961" dir="2700000" algn="ctr" rotWithShape="0">
              <a:schemeClr val="bg2"/>
            </a:outerShdw>
          </a:effectLst>
        </p:spPr>
        <p:txBody>
          <a:bodyPr wrap="none" lIns="92075" tIns="46038" rIns="92075" bIns="46038">
            <a:spAutoFit/>
          </a:bodyPr>
          <a:lstStyle/>
          <a:p>
            <a:pPr marL="114300" indent="-114300" eaLnBrk="0" fontAlgn="base" hangingPunct="0">
              <a:spcBef>
                <a:spcPct val="0"/>
              </a:spcBef>
              <a:spcAft>
                <a:spcPct val="0"/>
              </a:spcAft>
              <a:defRPr/>
            </a:pPr>
            <a:r>
              <a:rPr lang="en-US" sz="1600" b="1">
                <a:solidFill>
                  <a:srgbClr val="000000"/>
                </a:solidFill>
                <a:effectLst>
                  <a:outerShdw blurRad="38100" dist="38100" dir="2700000" algn="tl">
                    <a:srgbClr val="C0C0C0"/>
                  </a:outerShdw>
                </a:effectLst>
                <a:latin typeface="Times New Roman" pitchFamily="18" charset="0"/>
              </a:rPr>
              <a:t>VALUES</a:t>
            </a:r>
          </a:p>
        </p:txBody>
      </p:sp>
      <p:sp>
        <p:nvSpPr>
          <p:cNvPr id="514067" name="Rectangle 19"/>
          <p:cNvSpPr>
            <a:spLocks noChangeArrowheads="1"/>
          </p:cNvSpPr>
          <p:nvPr/>
        </p:nvSpPr>
        <p:spPr bwMode="auto">
          <a:xfrm rot="-5517481">
            <a:off x="3875881" y="2272507"/>
            <a:ext cx="906463" cy="336550"/>
          </a:xfrm>
          <a:prstGeom prst="rect">
            <a:avLst/>
          </a:prstGeom>
          <a:noFill/>
          <a:ln w="9525">
            <a:noFill/>
            <a:miter lim="800000"/>
            <a:headEnd/>
            <a:tailEnd/>
          </a:ln>
          <a:effectLst>
            <a:outerShdw dist="17961" dir="2700000" algn="ctr" rotWithShape="0">
              <a:schemeClr val="bg2"/>
            </a:outerShdw>
          </a:effectLst>
        </p:spPr>
        <p:txBody>
          <a:bodyPr wrap="none" lIns="92075" tIns="46038" rIns="92075" bIns="46038">
            <a:spAutoFit/>
          </a:bodyPr>
          <a:lstStyle/>
          <a:p>
            <a:pPr marL="114300" indent="-114300" eaLnBrk="0" fontAlgn="base" hangingPunct="0">
              <a:spcBef>
                <a:spcPct val="0"/>
              </a:spcBef>
              <a:spcAft>
                <a:spcPct val="0"/>
              </a:spcAft>
              <a:defRPr/>
            </a:pPr>
            <a:r>
              <a:rPr lang="en-US" sz="1600" b="1" dirty="0">
                <a:solidFill>
                  <a:srgbClr val="000000"/>
                </a:solidFill>
                <a:effectLst>
                  <a:outerShdw blurRad="38100" dist="38100" dir="2700000" algn="tl">
                    <a:srgbClr val="C0C0C0"/>
                  </a:outerShdw>
                </a:effectLst>
                <a:latin typeface="Times New Roman" pitchFamily="18" charset="0"/>
              </a:rPr>
              <a:t>VISION</a:t>
            </a:r>
          </a:p>
        </p:txBody>
      </p:sp>
      <p:sp>
        <p:nvSpPr>
          <p:cNvPr id="328724" name="Line 20"/>
          <p:cNvSpPr>
            <a:spLocks noChangeShapeType="1"/>
          </p:cNvSpPr>
          <p:nvPr/>
        </p:nvSpPr>
        <p:spPr bwMode="auto">
          <a:xfrm flipV="1">
            <a:off x="3657600" y="2632075"/>
            <a:ext cx="533400" cy="355600"/>
          </a:xfrm>
          <a:prstGeom prst="line">
            <a:avLst/>
          </a:prstGeom>
          <a:noFill/>
          <a:ln w="12700">
            <a:solidFill>
              <a:srgbClr val="F57E4F"/>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328725" name="Line 21"/>
          <p:cNvSpPr>
            <a:spLocks noChangeShapeType="1"/>
          </p:cNvSpPr>
          <p:nvPr/>
        </p:nvSpPr>
        <p:spPr bwMode="auto">
          <a:xfrm>
            <a:off x="3670300" y="2987675"/>
            <a:ext cx="520700" cy="292100"/>
          </a:xfrm>
          <a:prstGeom prst="line">
            <a:avLst/>
          </a:prstGeom>
          <a:noFill/>
          <a:ln w="12700">
            <a:solidFill>
              <a:srgbClr val="F57E4F"/>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328726" name="Rectangle 22"/>
          <p:cNvSpPr>
            <a:spLocks noChangeArrowheads="1"/>
          </p:cNvSpPr>
          <p:nvPr/>
        </p:nvSpPr>
        <p:spPr bwMode="auto">
          <a:xfrm>
            <a:off x="4495800" y="1981200"/>
            <a:ext cx="1676400" cy="54927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marL="114300" indent="-114300" eaLnBrk="0" fontAlgn="base" hangingPunct="0">
              <a:lnSpc>
                <a:spcPct val="75000"/>
              </a:lnSpc>
              <a:spcBef>
                <a:spcPct val="0"/>
              </a:spcBef>
              <a:spcAft>
                <a:spcPct val="0"/>
              </a:spcAft>
            </a:pPr>
            <a:r>
              <a:rPr lang="en-US" sz="2000" b="1" dirty="0">
                <a:solidFill>
                  <a:srgbClr val="F57E4F"/>
                </a:solidFill>
                <a:latin typeface="Times New Roman" pitchFamily="18" charset="0"/>
              </a:rPr>
              <a:t>5. Right</a:t>
            </a:r>
          </a:p>
          <a:p>
            <a:pPr marL="114300" indent="-114300" eaLnBrk="0" fontAlgn="base" hangingPunct="0">
              <a:lnSpc>
                <a:spcPct val="75000"/>
              </a:lnSpc>
              <a:spcBef>
                <a:spcPct val="0"/>
              </a:spcBef>
              <a:spcAft>
                <a:spcPct val="0"/>
              </a:spcAft>
            </a:pPr>
            <a:r>
              <a:rPr lang="en-US" sz="2000" b="1" dirty="0">
                <a:solidFill>
                  <a:srgbClr val="F57E4F"/>
                </a:solidFill>
                <a:latin typeface="Times New Roman" pitchFamily="18" charset="0"/>
              </a:rPr>
              <a:t>    what?</a:t>
            </a:r>
          </a:p>
        </p:txBody>
      </p:sp>
      <p:sp>
        <p:nvSpPr>
          <p:cNvPr id="328727" name="Rectangle 23"/>
          <p:cNvSpPr>
            <a:spLocks noChangeArrowheads="1"/>
          </p:cNvSpPr>
          <p:nvPr/>
        </p:nvSpPr>
        <p:spPr bwMode="auto">
          <a:xfrm>
            <a:off x="4506913" y="2514600"/>
            <a:ext cx="1417637" cy="51752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eaLnBrk="0" fontAlgn="base" hangingPunct="0">
              <a:lnSpc>
                <a:spcPct val="70000"/>
              </a:lnSpc>
              <a:spcBef>
                <a:spcPct val="0"/>
              </a:spcBef>
              <a:spcAft>
                <a:spcPct val="0"/>
              </a:spcAft>
            </a:pPr>
            <a:r>
              <a:rPr lang="en-US" sz="2000" b="1" dirty="0">
                <a:solidFill>
                  <a:srgbClr val="F57E4F"/>
                </a:solidFill>
                <a:latin typeface="Times New Roman" pitchFamily="18" charset="0"/>
              </a:rPr>
              <a:t>6. How</a:t>
            </a:r>
          </a:p>
          <a:p>
            <a:pPr eaLnBrk="0" fontAlgn="base" hangingPunct="0">
              <a:lnSpc>
                <a:spcPct val="70000"/>
              </a:lnSpc>
              <a:spcBef>
                <a:spcPct val="0"/>
              </a:spcBef>
              <a:spcAft>
                <a:spcPct val="0"/>
              </a:spcAft>
            </a:pPr>
            <a:r>
              <a:rPr lang="en-US" sz="2000" b="1" dirty="0">
                <a:solidFill>
                  <a:srgbClr val="F57E4F"/>
                </a:solidFill>
                <a:latin typeface="Times New Roman" pitchFamily="18" charset="0"/>
              </a:rPr>
              <a:t>    good?</a:t>
            </a:r>
          </a:p>
        </p:txBody>
      </p:sp>
      <p:sp>
        <p:nvSpPr>
          <p:cNvPr id="328728" name="Rectangle 24"/>
          <p:cNvSpPr>
            <a:spLocks noChangeArrowheads="1"/>
          </p:cNvSpPr>
          <p:nvPr/>
        </p:nvSpPr>
        <p:spPr bwMode="auto">
          <a:xfrm>
            <a:off x="4505325" y="3124200"/>
            <a:ext cx="1828800" cy="51752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eaLnBrk="0" fontAlgn="base" hangingPunct="0">
              <a:lnSpc>
                <a:spcPct val="70000"/>
              </a:lnSpc>
              <a:spcBef>
                <a:spcPct val="0"/>
              </a:spcBef>
              <a:spcAft>
                <a:spcPct val="0"/>
              </a:spcAft>
            </a:pPr>
            <a:r>
              <a:rPr lang="en-US" sz="2000" b="1">
                <a:solidFill>
                  <a:srgbClr val="F57E4F"/>
                </a:solidFill>
                <a:latin typeface="Times New Roman" pitchFamily="18" charset="0"/>
              </a:rPr>
              <a:t>7. How</a:t>
            </a:r>
          </a:p>
          <a:p>
            <a:pPr eaLnBrk="0" fontAlgn="base" hangingPunct="0">
              <a:lnSpc>
                <a:spcPct val="70000"/>
              </a:lnSpc>
              <a:spcBef>
                <a:spcPct val="0"/>
              </a:spcBef>
              <a:spcAft>
                <a:spcPct val="0"/>
              </a:spcAft>
            </a:pPr>
            <a:r>
              <a:rPr lang="en-US" sz="2000" b="1">
                <a:solidFill>
                  <a:srgbClr val="F57E4F"/>
                </a:solidFill>
                <a:latin typeface="Times New Roman" pitchFamily="18" charset="0"/>
              </a:rPr>
              <a:t>    treat?</a:t>
            </a:r>
          </a:p>
        </p:txBody>
      </p:sp>
      <p:sp>
        <p:nvSpPr>
          <p:cNvPr id="514074" name="Rectangle 26"/>
          <p:cNvSpPr>
            <a:spLocks noChangeArrowheads="1"/>
          </p:cNvSpPr>
          <p:nvPr/>
        </p:nvSpPr>
        <p:spPr bwMode="auto">
          <a:xfrm>
            <a:off x="3733800" y="4419600"/>
            <a:ext cx="3048000" cy="701675"/>
          </a:xfrm>
          <a:prstGeom prst="rect">
            <a:avLst/>
          </a:prstGeom>
          <a:noFill/>
          <a:ln w="9525">
            <a:noFill/>
            <a:miter lim="800000"/>
            <a:headEnd/>
            <a:tailEnd/>
          </a:ln>
          <a:effectLst>
            <a:outerShdw dist="17961" dir="2700000" algn="ctr" rotWithShape="0">
              <a:schemeClr val="tx1"/>
            </a:outerShdw>
          </a:effectLst>
        </p:spPr>
        <p:txBody>
          <a:bodyPr>
            <a:spAutoFit/>
          </a:bodyPr>
          <a:lstStyle/>
          <a:p>
            <a:pPr fontAlgn="base">
              <a:spcBef>
                <a:spcPct val="0"/>
              </a:spcBef>
              <a:spcAft>
                <a:spcPct val="0"/>
              </a:spcAft>
              <a:defRPr/>
            </a:pPr>
            <a:r>
              <a:rPr lang="en-US" sz="2000" b="1">
                <a:solidFill>
                  <a:srgbClr val="F25110"/>
                </a:solidFill>
                <a:effectLst>
                  <a:outerShdw blurRad="38100" dist="38100" dir="2700000" algn="tl">
                    <a:srgbClr val="C0C0C0"/>
                  </a:outerShdw>
                </a:effectLst>
                <a:latin typeface="Times New Roman" pitchFamily="18" charset="0"/>
              </a:rPr>
              <a:t>4. Why do we need to be high performing?</a:t>
            </a:r>
          </a:p>
        </p:txBody>
      </p:sp>
      <p:sp>
        <p:nvSpPr>
          <p:cNvPr id="514075" name="Rectangle 27"/>
          <p:cNvSpPr>
            <a:spLocks noChangeArrowheads="1"/>
          </p:cNvSpPr>
          <p:nvPr/>
        </p:nvSpPr>
        <p:spPr bwMode="auto">
          <a:xfrm>
            <a:off x="228600" y="4387850"/>
            <a:ext cx="2911475" cy="412750"/>
          </a:xfrm>
          <a:prstGeom prst="rect">
            <a:avLst/>
          </a:prstGeom>
          <a:noFill/>
          <a:ln w="9525">
            <a:noFill/>
            <a:miter lim="800000"/>
            <a:headEnd/>
            <a:tailEnd/>
          </a:ln>
          <a:effectLst>
            <a:outerShdw dist="17961" dir="2700000" algn="ctr" rotWithShape="0">
              <a:schemeClr val="tx1"/>
            </a:outerShdw>
          </a:effectLst>
        </p:spPr>
        <p:txBody>
          <a:bodyPr lIns="92075" tIns="46038" rIns="92075" bIns="46038">
            <a:spAutoFit/>
          </a:bodyPr>
          <a:lstStyle/>
          <a:p>
            <a:pPr eaLnBrk="0" fontAlgn="base" hangingPunct="0">
              <a:lnSpc>
                <a:spcPct val="105000"/>
              </a:lnSpc>
              <a:spcBef>
                <a:spcPct val="0"/>
              </a:spcBef>
              <a:spcAft>
                <a:spcPct val="0"/>
              </a:spcAft>
              <a:defRPr/>
            </a:pPr>
            <a:r>
              <a:rPr lang="en-US" sz="2000" b="1">
                <a:solidFill>
                  <a:srgbClr val="F25110"/>
                </a:solidFill>
                <a:effectLst>
                  <a:outerShdw blurRad="38100" dist="38100" dir="2700000" algn="tl">
                    <a:srgbClr val="C0C0C0"/>
                  </a:outerShdw>
                </a:effectLst>
                <a:latin typeface="Times New Roman" pitchFamily="18" charset="0"/>
              </a:rPr>
              <a:t>3. According to whom?</a:t>
            </a:r>
          </a:p>
        </p:txBody>
      </p:sp>
      <p:sp>
        <p:nvSpPr>
          <p:cNvPr id="328732" name="Text Box 28"/>
          <p:cNvSpPr txBox="1">
            <a:spLocks noChangeArrowheads="1"/>
          </p:cNvSpPr>
          <p:nvPr/>
        </p:nvSpPr>
        <p:spPr bwMode="auto">
          <a:xfrm>
            <a:off x="801688" y="4254500"/>
            <a:ext cx="11303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3200">
                <a:solidFill>
                  <a:srgbClr val="FAFD00"/>
                </a:solidFill>
                <a:latin typeface="Arial" pitchFamily="34" charset="0"/>
              </a:defRPr>
            </a:lvl1pPr>
            <a:lvl2pPr marL="742950" indent="-285750" eaLnBrk="0" hangingPunct="0">
              <a:defRPr sz="3200">
                <a:solidFill>
                  <a:srgbClr val="FAFD00"/>
                </a:solidFill>
                <a:latin typeface="Arial" pitchFamily="34" charset="0"/>
              </a:defRPr>
            </a:lvl2pPr>
            <a:lvl3pPr marL="1143000" indent="-228600" eaLnBrk="0" hangingPunct="0">
              <a:defRPr sz="3200">
                <a:solidFill>
                  <a:srgbClr val="FAFD00"/>
                </a:solidFill>
                <a:latin typeface="Arial" pitchFamily="34" charset="0"/>
              </a:defRPr>
            </a:lvl3pPr>
            <a:lvl4pPr marL="1600200" indent="-228600" eaLnBrk="0" hangingPunct="0">
              <a:defRPr sz="3200">
                <a:solidFill>
                  <a:srgbClr val="FAFD00"/>
                </a:solidFill>
                <a:latin typeface="Arial" pitchFamily="34" charset="0"/>
              </a:defRPr>
            </a:lvl4pPr>
            <a:lvl5pPr marL="2057400" indent="-228600" eaLnBrk="0" hangingPunct="0">
              <a:defRPr sz="3200">
                <a:solidFill>
                  <a:srgbClr val="FAFD00"/>
                </a:solidFill>
                <a:latin typeface="Arial" pitchFamily="34" charset="0"/>
              </a:defRPr>
            </a:lvl5pPr>
            <a:lvl6pPr marL="2514600" indent="-228600" algn="ctr" eaLnBrk="0" fontAlgn="base" hangingPunct="0">
              <a:spcBef>
                <a:spcPct val="0"/>
              </a:spcBef>
              <a:spcAft>
                <a:spcPct val="0"/>
              </a:spcAft>
              <a:defRPr sz="3200">
                <a:solidFill>
                  <a:srgbClr val="FAFD00"/>
                </a:solidFill>
                <a:latin typeface="Arial" pitchFamily="34" charset="0"/>
              </a:defRPr>
            </a:lvl6pPr>
            <a:lvl7pPr marL="2971800" indent="-228600" algn="ctr" eaLnBrk="0" fontAlgn="base" hangingPunct="0">
              <a:spcBef>
                <a:spcPct val="0"/>
              </a:spcBef>
              <a:spcAft>
                <a:spcPct val="0"/>
              </a:spcAft>
              <a:defRPr sz="3200">
                <a:solidFill>
                  <a:srgbClr val="FAFD00"/>
                </a:solidFill>
                <a:latin typeface="Arial" pitchFamily="34" charset="0"/>
              </a:defRPr>
            </a:lvl7pPr>
            <a:lvl8pPr marL="3429000" indent="-228600" algn="ctr" eaLnBrk="0" fontAlgn="base" hangingPunct="0">
              <a:spcBef>
                <a:spcPct val="0"/>
              </a:spcBef>
              <a:spcAft>
                <a:spcPct val="0"/>
              </a:spcAft>
              <a:defRPr sz="3200">
                <a:solidFill>
                  <a:srgbClr val="FAFD00"/>
                </a:solidFill>
                <a:latin typeface="Arial" pitchFamily="34" charset="0"/>
              </a:defRPr>
            </a:lvl8pPr>
            <a:lvl9pPr marL="3886200" indent="-228600" algn="ctr" eaLnBrk="0" fontAlgn="base" hangingPunct="0">
              <a:spcBef>
                <a:spcPct val="0"/>
              </a:spcBef>
              <a:spcAft>
                <a:spcPct val="0"/>
              </a:spcAft>
              <a:defRPr sz="3200">
                <a:solidFill>
                  <a:srgbClr val="FAFD00"/>
                </a:solidFill>
                <a:latin typeface="Arial" pitchFamily="34" charset="0"/>
              </a:defRPr>
            </a:lvl9pPr>
          </a:lstStyle>
          <a:p>
            <a:pPr fontAlgn="base">
              <a:spcBef>
                <a:spcPct val="50000"/>
              </a:spcBef>
              <a:spcAft>
                <a:spcPct val="0"/>
              </a:spcAft>
            </a:pPr>
            <a:endParaRPr lang="en-US" sz="2400">
              <a:solidFill>
                <a:srgbClr val="000000"/>
              </a:solidFill>
              <a:latin typeface="Times New Roman" pitchFamily="18" charset="0"/>
            </a:endParaRPr>
          </a:p>
        </p:txBody>
      </p:sp>
      <p:sp>
        <p:nvSpPr>
          <p:cNvPr id="514077" name="Rectangle 29"/>
          <p:cNvSpPr>
            <a:spLocks noChangeArrowheads="1"/>
          </p:cNvSpPr>
          <p:nvPr/>
        </p:nvSpPr>
        <p:spPr bwMode="auto">
          <a:xfrm>
            <a:off x="7162800" y="2254250"/>
            <a:ext cx="1984375" cy="412750"/>
          </a:xfrm>
          <a:prstGeom prst="rect">
            <a:avLst/>
          </a:prstGeom>
          <a:noFill/>
          <a:ln w="9525">
            <a:noFill/>
            <a:miter lim="800000"/>
            <a:headEnd/>
            <a:tailEnd/>
          </a:ln>
          <a:effectLst>
            <a:outerShdw dist="17961" dir="2700000" algn="ctr" rotWithShape="0">
              <a:schemeClr val="tx1"/>
            </a:outerShdw>
          </a:effectLst>
        </p:spPr>
        <p:txBody>
          <a:bodyPr lIns="92075" tIns="46038" rIns="92075" bIns="46038">
            <a:spAutoFit/>
          </a:bodyPr>
          <a:lstStyle/>
          <a:p>
            <a:pPr marL="457200" indent="-457200" algn="ctr" eaLnBrk="0" fontAlgn="base" hangingPunct="0">
              <a:lnSpc>
                <a:spcPct val="105000"/>
              </a:lnSpc>
              <a:spcBef>
                <a:spcPct val="0"/>
              </a:spcBef>
              <a:spcAft>
                <a:spcPct val="0"/>
              </a:spcAft>
              <a:defRPr/>
            </a:pPr>
            <a:r>
              <a:rPr lang="en-US" sz="2000" b="1">
                <a:solidFill>
                  <a:srgbClr val="F25110"/>
                </a:solidFill>
                <a:effectLst>
                  <a:outerShdw blurRad="38100" dist="38100" dir="2700000" algn="tl">
                    <a:srgbClr val="C0C0C0"/>
                  </a:outerShdw>
                </a:effectLst>
                <a:latin typeface="Times New Roman" pitchFamily="18" charset="0"/>
              </a:rPr>
              <a:t>1. What is it?</a:t>
            </a:r>
          </a:p>
        </p:txBody>
      </p:sp>
      <p:sp>
        <p:nvSpPr>
          <p:cNvPr id="514078" name="Rectangle 30"/>
          <p:cNvSpPr>
            <a:spLocks noChangeArrowheads="1"/>
          </p:cNvSpPr>
          <p:nvPr/>
        </p:nvSpPr>
        <p:spPr bwMode="auto">
          <a:xfrm rot="27000000">
            <a:off x="7201693" y="4444207"/>
            <a:ext cx="3351213" cy="412750"/>
          </a:xfrm>
          <a:prstGeom prst="rect">
            <a:avLst/>
          </a:prstGeom>
          <a:noFill/>
          <a:ln w="9525">
            <a:noFill/>
            <a:miter lim="800000"/>
            <a:headEnd/>
            <a:tailEnd/>
          </a:ln>
          <a:effectLst>
            <a:outerShdw dist="17961" dir="2700000" algn="ctr" rotWithShape="0">
              <a:schemeClr val="tx1"/>
            </a:outerShdw>
          </a:effectLst>
        </p:spPr>
        <p:txBody>
          <a:bodyPr lIns="92075" tIns="46038" rIns="92075" bIns="46038">
            <a:spAutoFit/>
          </a:bodyPr>
          <a:lstStyle/>
          <a:p>
            <a:pPr algn="r" eaLnBrk="0" fontAlgn="base" hangingPunct="0">
              <a:lnSpc>
                <a:spcPct val="105000"/>
              </a:lnSpc>
              <a:spcBef>
                <a:spcPct val="0"/>
              </a:spcBef>
              <a:spcAft>
                <a:spcPct val="0"/>
              </a:spcAft>
              <a:defRPr/>
            </a:pPr>
            <a:r>
              <a:rPr lang="en-US" sz="2000" b="1">
                <a:solidFill>
                  <a:srgbClr val="F25110"/>
                </a:solidFill>
                <a:effectLst>
                  <a:outerShdw blurRad="38100" dist="38100" dir="2700000" algn="tl">
                    <a:srgbClr val="C0C0C0"/>
                  </a:outerShdw>
                </a:effectLst>
                <a:latin typeface="Times New Roman" pitchFamily="18" charset="0"/>
              </a:rPr>
              <a:t>2. How would we know?</a:t>
            </a:r>
          </a:p>
        </p:txBody>
      </p:sp>
      <p:sp>
        <p:nvSpPr>
          <p:cNvPr id="328735" name="Rectangle 31"/>
          <p:cNvSpPr>
            <a:spLocks noChangeArrowheads="1"/>
          </p:cNvSpPr>
          <p:nvPr/>
        </p:nvSpPr>
        <p:spPr bwMode="auto">
          <a:xfrm>
            <a:off x="7010400" y="3581400"/>
            <a:ext cx="1695450" cy="13414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marL="114300" indent="-114300" eaLnBrk="0" fontAlgn="base" hangingPunct="0">
              <a:lnSpc>
                <a:spcPct val="85000"/>
              </a:lnSpc>
              <a:spcBef>
                <a:spcPct val="15000"/>
              </a:spcBef>
              <a:spcAft>
                <a:spcPct val="0"/>
              </a:spcAft>
              <a:buFontTx/>
              <a:buChar char="•"/>
            </a:pPr>
            <a:r>
              <a:rPr lang="en-US" b="1">
                <a:solidFill>
                  <a:srgbClr val="000000"/>
                </a:solidFill>
              </a:rPr>
              <a:t>Quality</a:t>
            </a:r>
          </a:p>
          <a:p>
            <a:pPr marL="114300" indent="-114300" eaLnBrk="0" fontAlgn="base" hangingPunct="0">
              <a:lnSpc>
                <a:spcPct val="85000"/>
              </a:lnSpc>
              <a:spcBef>
                <a:spcPct val="15000"/>
              </a:spcBef>
              <a:spcAft>
                <a:spcPct val="0"/>
              </a:spcAft>
              <a:buFontTx/>
              <a:buChar char="•"/>
            </a:pPr>
            <a:r>
              <a:rPr lang="en-US" b="1">
                <a:solidFill>
                  <a:srgbClr val="000000"/>
                </a:solidFill>
              </a:rPr>
              <a:t>Customer</a:t>
            </a:r>
            <a:br>
              <a:rPr lang="en-US" b="1">
                <a:solidFill>
                  <a:srgbClr val="000000"/>
                </a:solidFill>
              </a:rPr>
            </a:br>
            <a:r>
              <a:rPr lang="en-US" b="1">
                <a:solidFill>
                  <a:srgbClr val="000000"/>
                </a:solidFill>
              </a:rPr>
              <a:t> “Value”</a:t>
            </a:r>
          </a:p>
          <a:p>
            <a:pPr marL="114300" indent="-114300" eaLnBrk="0" fontAlgn="base" hangingPunct="0">
              <a:lnSpc>
                <a:spcPct val="85000"/>
              </a:lnSpc>
              <a:spcBef>
                <a:spcPct val="15000"/>
              </a:spcBef>
              <a:spcAft>
                <a:spcPct val="0"/>
              </a:spcAft>
              <a:buFontTx/>
              <a:buChar char="•"/>
            </a:pPr>
            <a:r>
              <a:rPr lang="en-US" b="1">
                <a:solidFill>
                  <a:srgbClr val="000000"/>
                </a:solidFill>
              </a:rPr>
              <a:t>Financial </a:t>
            </a:r>
            <a:br>
              <a:rPr lang="en-US" b="1">
                <a:solidFill>
                  <a:srgbClr val="000000"/>
                </a:solidFill>
              </a:rPr>
            </a:br>
            <a:r>
              <a:rPr lang="en-US" b="1">
                <a:solidFill>
                  <a:srgbClr val="000000"/>
                </a:solidFill>
              </a:rPr>
              <a:t>Performance</a:t>
            </a:r>
          </a:p>
        </p:txBody>
      </p:sp>
      <p:sp>
        <p:nvSpPr>
          <p:cNvPr id="514080" name="Rectangle 32"/>
          <p:cNvSpPr>
            <a:spLocks noChangeArrowheads="1"/>
          </p:cNvSpPr>
          <p:nvPr/>
        </p:nvSpPr>
        <p:spPr bwMode="auto">
          <a:xfrm>
            <a:off x="7205663" y="6080125"/>
            <a:ext cx="1404937" cy="396875"/>
          </a:xfrm>
          <a:prstGeom prst="rect">
            <a:avLst/>
          </a:prstGeom>
          <a:noFill/>
          <a:ln w="9525">
            <a:noFill/>
            <a:miter lim="800000"/>
            <a:headEnd/>
            <a:tailEnd/>
          </a:ln>
          <a:effectLst/>
        </p:spPr>
        <p:txBody>
          <a:bodyPr wrap="none" lIns="92075" tIns="46038" rIns="92075" bIns="46038">
            <a:spAutoFit/>
          </a:bodyPr>
          <a:lstStyle/>
          <a:p>
            <a:pPr eaLnBrk="0" fontAlgn="base" hangingPunct="0">
              <a:spcBef>
                <a:spcPct val="0"/>
              </a:spcBef>
              <a:spcAft>
                <a:spcPct val="0"/>
              </a:spcAft>
              <a:defRPr/>
            </a:pPr>
            <a:r>
              <a:rPr lang="en-US" sz="2000" b="1">
                <a:solidFill>
                  <a:srgbClr val="FF0000"/>
                </a:solidFill>
                <a:effectLst>
                  <a:outerShdw blurRad="38100" dist="38100" dir="2700000" algn="tl">
                    <a:srgbClr val="C0C0C0"/>
                  </a:outerShdw>
                </a:effectLst>
              </a:rPr>
              <a:t>“PICK 3+”</a:t>
            </a:r>
          </a:p>
        </p:txBody>
      </p:sp>
      <p:pic>
        <p:nvPicPr>
          <p:cNvPr id="328737" name="Picture 33"/>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37413" y="5087938"/>
            <a:ext cx="1169987" cy="96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4082" name="Rectangle 34"/>
          <p:cNvSpPr>
            <a:spLocks noChangeArrowheads="1"/>
          </p:cNvSpPr>
          <p:nvPr/>
        </p:nvSpPr>
        <p:spPr bwMode="auto">
          <a:xfrm>
            <a:off x="7572375" y="5353050"/>
            <a:ext cx="563563" cy="366713"/>
          </a:xfrm>
          <a:prstGeom prst="rect">
            <a:avLst/>
          </a:prstGeom>
          <a:noFill/>
          <a:ln w="9525">
            <a:noFill/>
            <a:miter lim="800000"/>
            <a:headEnd/>
            <a:tailEnd/>
          </a:ln>
          <a:effectLst/>
        </p:spPr>
        <p:txBody>
          <a:bodyPr lIns="92075" tIns="46038" rIns="92075" bIns="46038">
            <a:spAutoFit/>
          </a:bodyPr>
          <a:lstStyle/>
          <a:p>
            <a:pPr eaLnBrk="0" fontAlgn="base" hangingPunct="0">
              <a:spcBef>
                <a:spcPct val="0"/>
              </a:spcBef>
              <a:spcAft>
                <a:spcPct val="0"/>
              </a:spcAft>
              <a:defRPr/>
            </a:pPr>
            <a:r>
              <a:rPr lang="en-US" b="1">
                <a:solidFill>
                  <a:srgbClr val="000000"/>
                </a:solidFill>
                <a:effectLst>
                  <a:outerShdw blurRad="38100" dist="38100" dir="2700000" algn="tl">
                    <a:srgbClr val="C0C0C0"/>
                  </a:outerShdw>
                </a:effectLst>
                <a:latin typeface="Times New Roman" pitchFamily="18" charset="0"/>
              </a:rPr>
              <a:t>HP</a:t>
            </a:r>
          </a:p>
        </p:txBody>
      </p:sp>
      <p:sp>
        <p:nvSpPr>
          <p:cNvPr id="514108" name="Rectangle 60"/>
          <p:cNvSpPr>
            <a:spLocks noChangeArrowheads="1"/>
          </p:cNvSpPr>
          <p:nvPr/>
        </p:nvSpPr>
        <p:spPr bwMode="auto">
          <a:xfrm>
            <a:off x="1163638" y="762000"/>
            <a:ext cx="7675562" cy="304800"/>
          </a:xfrm>
          <a:prstGeom prst="rect">
            <a:avLst/>
          </a:prstGeom>
          <a:gradFill rotWithShape="1">
            <a:gsLst>
              <a:gs pos="0">
                <a:schemeClr val="accent2">
                  <a:gamma/>
                  <a:shade val="46275"/>
                  <a:invGamma/>
                </a:schemeClr>
              </a:gs>
              <a:gs pos="100000">
                <a:schemeClr val="accent2"/>
              </a:gs>
            </a:gsLst>
            <a:lin ang="0" scaled="1"/>
          </a:gradFill>
          <a:ln w="12700">
            <a:noFill/>
            <a:miter lim="800000"/>
            <a:headEnd/>
            <a:tailEnd/>
          </a:ln>
          <a:effectLst/>
        </p:spPr>
        <p:txBody>
          <a:bodyPr wrap="none" anchor="ctr"/>
          <a:lstStyle/>
          <a:p>
            <a:pPr algn="ctr" fontAlgn="base">
              <a:spcBef>
                <a:spcPct val="0"/>
              </a:spcBef>
              <a:spcAft>
                <a:spcPct val="0"/>
              </a:spcAft>
              <a:defRPr/>
            </a:pPr>
            <a:endParaRPr lang="en-US" sz="3200">
              <a:solidFill>
                <a:srgbClr val="FAFD00"/>
              </a:solidFill>
            </a:endParaRPr>
          </a:p>
        </p:txBody>
      </p:sp>
      <p:sp>
        <p:nvSpPr>
          <p:cNvPr id="514109" name="Rectangle 61"/>
          <p:cNvSpPr>
            <a:spLocks noChangeArrowheads="1"/>
          </p:cNvSpPr>
          <p:nvPr/>
        </p:nvSpPr>
        <p:spPr bwMode="auto">
          <a:xfrm>
            <a:off x="1143000" y="781050"/>
            <a:ext cx="6705600" cy="271463"/>
          </a:xfrm>
          <a:prstGeom prst="rect">
            <a:avLst/>
          </a:prstGeom>
          <a:noFill/>
          <a:ln w="12700">
            <a:noFill/>
            <a:miter lim="800000"/>
            <a:headEnd/>
            <a:tailEnd/>
          </a:ln>
          <a:effectLst/>
        </p:spPr>
        <p:txBody>
          <a:bodyPr lIns="90487" tIns="44450" rIns="90487" bIns="44450">
            <a:spAutoFit/>
          </a:bodyPr>
          <a:lstStyle/>
          <a:p>
            <a:pPr eaLnBrk="0" fontAlgn="base" hangingPunct="0">
              <a:spcBef>
                <a:spcPct val="0"/>
              </a:spcBef>
              <a:spcAft>
                <a:spcPct val="0"/>
              </a:spcAft>
              <a:defRPr/>
            </a:pPr>
            <a:r>
              <a:rPr lang="en-US" sz="1200" b="1">
                <a:solidFill>
                  <a:srgbClr val="FFFFFF"/>
                </a:solidFill>
                <a:effectLst>
                  <a:outerShdw blurRad="38100" dist="38100" dir="2700000" algn="tl">
                    <a:srgbClr val="C0C0C0"/>
                  </a:outerShdw>
                </a:effectLst>
              </a:rPr>
              <a:t>Commonwealth Centers for High Performance Organizations</a:t>
            </a:r>
          </a:p>
        </p:txBody>
      </p:sp>
      <p:pic>
        <p:nvPicPr>
          <p:cNvPr id="514110" name="Picture 62"/>
          <p:cNvPicPr>
            <a:picLocks noChangeAspect="1" noChangeArrowheads="1"/>
          </p:cNvPicPr>
          <p:nvPr/>
        </p:nvPicPr>
        <p:blipFill>
          <a:blip r:embed="rId4"/>
          <a:srcRect/>
          <a:stretch>
            <a:fillRect/>
          </a:stretch>
        </p:blipFill>
        <p:spPr bwMode="auto">
          <a:xfrm>
            <a:off x="228600" y="152400"/>
            <a:ext cx="790575" cy="819150"/>
          </a:xfrm>
          <a:prstGeom prst="rect">
            <a:avLst/>
          </a:prstGeom>
          <a:gradFill rotWithShape="1">
            <a:gsLst>
              <a:gs pos="0">
                <a:schemeClr val="accent2">
                  <a:gamma/>
                  <a:shade val="46275"/>
                  <a:invGamma/>
                </a:schemeClr>
              </a:gs>
              <a:gs pos="100000">
                <a:schemeClr val="accent2"/>
              </a:gs>
            </a:gsLst>
            <a:lin ang="0" scaled="1"/>
          </a:gradFill>
        </p:spPr>
      </p:pic>
      <p:sp>
        <p:nvSpPr>
          <p:cNvPr id="514111" name="Rectangle 63"/>
          <p:cNvSpPr>
            <a:spLocks noChangeArrowheads="1"/>
          </p:cNvSpPr>
          <p:nvPr/>
        </p:nvSpPr>
        <p:spPr bwMode="auto">
          <a:xfrm>
            <a:off x="990600" y="76200"/>
            <a:ext cx="8153400" cy="695325"/>
          </a:xfrm>
          <a:prstGeom prst="rect">
            <a:avLst/>
          </a:prstGeom>
          <a:noFill/>
          <a:ln w="9525">
            <a:noFill/>
            <a:miter lim="800000"/>
            <a:headEnd/>
            <a:tailEnd/>
          </a:ln>
          <a:effectLst>
            <a:outerShdw dist="35921" dir="2700000" algn="ctr" rotWithShape="0">
              <a:schemeClr val="tx1"/>
            </a:outerShdw>
          </a:effectLst>
        </p:spPr>
        <p:txBody>
          <a:bodyPr lIns="92075" tIns="46038" rIns="92075" bIns="46038" anchor="ctr"/>
          <a:lstStyle/>
          <a:p>
            <a:pPr eaLnBrk="0" fontAlgn="base" hangingPunct="0">
              <a:spcBef>
                <a:spcPct val="0"/>
              </a:spcBef>
              <a:spcAft>
                <a:spcPct val="0"/>
              </a:spcAft>
              <a:defRPr/>
            </a:pPr>
            <a:r>
              <a:rPr lang="en-US" sz="2800" b="1">
                <a:solidFill>
                  <a:srgbClr val="808080"/>
                </a:solidFill>
                <a:effectLst>
                  <a:outerShdw blurRad="38100" dist="38100" dir="2700000" algn="tl">
                    <a:srgbClr val="C0C0C0"/>
                  </a:outerShdw>
                </a:effectLst>
                <a:latin typeface="Times New Roman" pitchFamily="18" charset="0"/>
              </a:rPr>
              <a:t>Introduction/Overview:  HPO CHANGE MODEL</a:t>
            </a:r>
            <a:endParaRPr lang="en-US" b="1">
              <a:solidFill>
                <a:srgbClr val="808080"/>
              </a:solidFill>
              <a:effectLst>
                <a:outerShdw blurRad="38100" dist="38100" dir="2700000" algn="tl">
                  <a:srgbClr val="C0C0C0"/>
                </a:outerShdw>
              </a:effectLst>
            </a:endParaRPr>
          </a:p>
        </p:txBody>
      </p:sp>
      <p:sp>
        <p:nvSpPr>
          <p:cNvPr id="328768" name="Rectangle 64"/>
          <p:cNvSpPr>
            <a:spLocks noChangeArrowheads="1"/>
          </p:cNvSpPr>
          <p:nvPr/>
        </p:nvSpPr>
        <p:spPr bwMode="auto">
          <a:xfrm>
            <a:off x="8229600" y="19050"/>
            <a:ext cx="838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algn="r" eaLnBrk="0" fontAlgn="base" hangingPunct="0">
              <a:spcBef>
                <a:spcPct val="0"/>
              </a:spcBef>
              <a:spcAft>
                <a:spcPct val="0"/>
              </a:spcAft>
            </a:pPr>
            <a:r>
              <a:rPr lang="en-US" b="1">
                <a:solidFill>
                  <a:srgbClr val="808080"/>
                </a:solidFill>
                <a:latin typeface="Times New Roman" pitchFamily="18" charset="0"/>
              </a:rPr>
              <a:t>II-19</a:t>
            </a:r>
            <a:endParaRPr lang="en-US" sz="1400">
              <a:solidFill>
                <a:srgbClr val="808080"/>
              </a:solidFill>
              <a:latin typeface="Times New Roman" pitchFamily="18" charset="0"/>
            </a:endParaRPr>
          </a:p>
        </p:txBody>
      </p:sp>
    </p:spTree>
    <p:extLst>
      <p:ext uri="{BB962C8B-B14F-4D97-AF65-F5344CB8AC3E}">
        <p14:creationId xmlns:p14="http://schemas.microsoft.com/office/powerpoint/2010/main" val="3562250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457200" y="609600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sz="1400">
              <a:solidFill>
                <a:srgbClr val="808080"/>
              </a:solidFill>
              <a:cs typeface="Arial" charset="0"/>
            </a:endParaRPr>
          </a:p>
        </p:txBody>
      </p:sp>
      <p:sp>
        <p:nvSpPr>
          <p:cNvPr id="46083" name="Rectangle 3"/>
          <p:cNvSpPr>
            <a:spLocks noChangeArrowheads="1"/>
          </p:cNvSpPr>
          <p:nvPr/>
        </p:nvSpPr>
        <p:spPr bwMode="auto">
          <a:xfrm>
            <a:off x="3124200" y="6096000"/>
            <a:ext cx="2895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fontAlgn="base">
              <a:spcBef>
                <a:spcPct val="0"/>
              </a:spcBef>
              <a:spcAft>
                <a:spcPct val="0"/>
              </a:spcAft>
            </a:pPr>
            <a:endParaRPr lang="en-US" sz="1400">
              <a:solidFill>
                <a:srgbClr val="808080"/>
              </a:solidFill>
              <a:cs typeface="Arial" charset="0"/>
            </a:endParaRPr>
          </a:p>
        </p:txBody>
      </p:sp>
      <p:sp>
        <p:nvSpPr>
          <p:cNvPr id="608260" name="Rectangle 4"/>
          <p:cNvSpPr>
            <a:spLocks noChangeArrowheads="1"/>
          </p:cNvSpPr>
          <p:nvPr/>
        </p:nvSpPr>
        <p:spPr bwMode="auto">
          <a:xfrm>
            <a:off x="1163638" y="771525"/>
            <a:ext cx="7446962" cy="295275"/>
          </a:xfrm>
          <a:prstGeom prst="rect">
            <a:avLst/>
          </a:prstGeom>
          <a:gradFill rotWithShape="1">
            <a:gsLst>
              <a:gs pos="0">
                <a:schemeClr val="accent2">
                  <a:gamma/>
                  <a:shade val="46275"/>
                  <a:invGamma/>
                </a:schemeClr>
              </a:gs>
              <a:gs pos="100000">
                <a:schemeClr val="accent2"/>
              </a:gs>
            </a:gsLst>
            <a:lin ang="0" scaled="1"/>
          </a:gradFill>
          <a:ln w="12700">
            <a:noFill/>
            <a:miter lim="800000"/>
            <a:headEnd/>
            <a:tailEnd/>
          </a:ln>
          <a:effectLst/>
        </p:spPr>
        <p:txBody>
          <a:bodyPr wrap="none" anchor="ctr"/>
          <a:lstStyle/>
          <a:p>
            <a:pPr algn="ctr" fontAlgn="base">
              <a:spcBef>
                <a:spcPct val="0"/>
              </a:spcBef>
              <a:spcAft>
                <a:spcPct val="0"/>
              </a:spcAft>
              <a:defRPr/>
            </a:pPr>
            <a:endParaRPr lang="en-US" sz="3200">
              <a:solidFill>
                <a:srgbClr val="FAFD00"/>
              </a:solidFill>
              <a:cs typeface="Arial" charset="0"/>
            </a:endParaRPr>
          </a:p>
        </p:txBody>
      </p:sp>
      <p:sp>
        <p:nvSpPr>
          <p:cNvPr id="608261" name="Rectangle 5"/>
          <p:cNvSpPr>
            <a:spLocks noChangeArrowheads="1"/>
          </p:cNvSpPr>
          <p:nvPr/>
        </p:nvSpPr>
        <p:spPr bwMode="auto">
          <a:xfrm>
            <a:off x="1143000" y="781050"/>
            <a:ext cx="6705600" cy="271463"/>
          </a:xfrm>
          <a:prstGeom prst="rect">
            <a:avLst/>
          </a:prstGeom>
          <a:noFill/>
          <a:ln w="12700">
            <a:noFill/>
            <a:miter lim="800000"/>
            <a:headEnd/>
            <a:tailEnd/>
          </a:ln>
          <a:effectLst/>
        </p:spPr>
        <p:txBody>
          <a:bodyPr lIns="90487" tIns="44450" rIns="90487" bIns="44450">
            <a:spAutoFit/>
          </a:bodyPr>
          <a:lstStyle/>
          <a:p>
            <a:pPr eaLnBrk="0" fontAlgn="base" hangingPunct="0">
              <a:spcBef>
                <a:spcPct val="0"/>
              </a:spcBef>
              <a:spcAft>
                <a:spcPct val="0"/>
              </a:spcAft>
              <a:defRPr/>
            </a:pPr>
            <a:r>
              <a:rPr lang="en-US" sz="1200" b="1">
                <a:solidFill>
                  <a:srgbClr val="FFFFFF"/>
                </a:solidFill>
                <a:effectLst>
                  <a:outerShdw blurRad="38100" dist="38100" dir="2700000" algn="tl">
                    <a:srgbClr val="C0C0C0"/>
                  </a:outerShdw>
                </a:effectLst>
                <a:cs typeface="Arial" charset="0"/>
              </a:rPr>
              <a:t>Commonwealth Centers for High Performance Organizations</a:t>
            </a:r>
          </a:p>
        </p:txBody>
      </p:sp>
      <p:pic>
        <p:nvPicPr>
          <p:cNvPr id="608262" name="Picture 6"/>
          <p:cNvPicPr>
            <a:picLocks noChangeAspect="1" noChangeArrowheads="1"/>
          </p:cNvPicPr>
          <p:nvPr/>
        </p:nvPicPr>
        <p:blipFill>
          <a:blip r:embed="rId3"/>
          <a:srcRect/>
          <a:stretch>
            <a:fillRect/>
          </a:stretch>
        </p:blipFill>
        <p:spPr bwMode="auto">
          <a:xfrm>
            <a:off x="228600" y="152400"/>
            <a:ext cx="790575" cy="819150"/>
          </a:xfrm>
          <a:prstGeom prst="rect">
            <a:avLst/>
          </a:prstGeom>
          <a:gradFill rotWithShape="1">
            <a:gsLst>
              <a:gs pos="0">
                <a:schemeClr val="accent2">
                  <a:gamma/>
                  <a:shade val="46275"/>
                  <a:invGamma/>
                </a:schemeClr>
              </a:gs>
              <a:gs pos="100000">
                <a:schemeClr val="accent2"/>
              </a:gs>
            </a:gsLst>
            <a:lin ang="0" scaled="1"/>
          </a:gradFill>
        </p:spPr>
      </p:pic>
      <p:sp>
        <p:nvSpPr>
          <p:cNvPr id="608263" name="Rectangle 7"/>
          <p:cNvSpPr>
            <a:spLocks noChangeArrowheads="1"/>
          </p:cNvSpPr>
          <p:nvPr/>
        </p:nvSpPr>
        <p:spPr bwMode="auto">
          <a:xfrm>
            <a:off x="457200" y="1143000"/>
            <a:ext cx="8077200" cy="5484813"/>
          </a:xfrm>
          <a:prstGeom prst="rect">
            <a:avLst/>
          </a:prstGeom>
          <a:gradFill rotWithShape="1">
            <a:gsLst>
              <a:gs pos="0">
                <a:schemeClr val="accent2">
                  <a:gamma/>
                  <a:shade val="46275"/>
                  <a:invGamma/>
                </a:schemeClr>
              </a:gs>
              <a:gs pos="50000">
                <a:schemeClr val="accent2"/>
              </a:gs>
              <a:gs pos="100000">
                <a:schemeClr val="accent2">
                  <a:gamma/>
                  <a:shade val="46275"/>
                  <a:invGamma/>
                </a:schemeClr>
              </a:gs>
            </a:gsLst>
            <a:lin ang="5400000" scaled="1"/>
          </a:gradFill>
          <a:ln w="12700">
            <a:noFill/>
            <a:miter lim="800000"/>
            <a:headEnd type="none" w="sm" len="sm"/>
            <a:tailEnd type="none" w="sm" len="sm"/>
          </a:ln>
          <a:effectLst>
            <a:outerShdw dist="107763" dir="2700000" algn="ctr" rotWithShape="0">
              <a:schemeClr val="bg2"/>
            </a:outerShdw>
          </a:effectLst>
        </p:spPr>
        <p:txBody>
          <a:bodyPr/>
          <a:lstStyle/>
          <a:p>
            <a:pPr lvl="2" algn="ctr" fontAlgn="base">
              <a:spcBef>
                <a:spcPct val="0"/>
              </a:spcBef>
              <a:spcAft>
                <a:spcPct val="0"/>
              </a:spcAft>
              <a:defRPr/>
            </a:pPr>
            <a:endParaRPr lang="en-US" sz="3200" dirty="0">
              <a:solidFill>
                <a:srgbClr val="FFFF00"/>
              </a:solidFill>
              <a:cs typeface="Arial" charset="0"/>
            </a:endParaRPr>
          </a:p>
          <a:p>
            <a:pPr lvl="1" algn="ctr" fontAlgn="base">
              <a:spcBef>
                <a:spcPct val="0"/>
              </a:spcBef>
              <a:spcAft>
                <a:spcPct val="0"/>
              </a:spcAft>
              <a:defRPr/>
            </a:pPr>
            <a:r>
              <a:rPr lang="en-US" sz="3200" dirty="0">
                <a:solidFill>
                  <a:srgbClr val="FFFF00"/>
                </a:solidFill>
                <a:cs typeface="Arial" charset="0"/>
              </a:rPr>
              <a:t>EMPLOYEE ENGAGEMENT</a:t>
            </a:r>
          </a:p>
          <a:p>
            <a:pPr lvl="2" fontAlgn="base">
              <a:spcBef>
                <a:spcPct val="0"/>
              </a:spcBef>
              <a:spcAft>
                <a:spcPct val="0"/>
              </a:spcAft>
              <a:defRPr/>
            </a:pPr>
            <a:endParaRPr lang="en-US" sz="3200" dirty="0">
              <a:solidFill>
                <a:srgbClr val="FFFFFF"/>
              </a:solidFill>
              <a:cs typeface="Arial" charset="0"/>
            </a:endParaRPr>
          </a:p>
          <a:p>
            <a:pPr lvl="2" fontAlgn="base">
              <a:spcBef>
                <a:spcPct val="0"/>
              </a:spcBef>
              <a:spcAft>
                <a:spcPct val="0"/>
              </a:spcAft>
              <a:defRPr/>
            </a:pPr>
            <a:r>
              <a:rPr lang="en-US" sz="3200" dirty="0">
                <a:solidFill>
                  <a:srgbClr val="FFFFFF"/>
                </a:solidFill>
                <a:cs typeface="Arial" charset="0"/>
              </a:rPr>
              <a:t>A significant Influence on whether  sustained High Performance is achieved in today’s dynamic, fast-paced environment.</a:t>
            </a:r>
          </a:p>
        </p:txBody>
      </p:sp>
      <p:sp>
        <p:nvSpPr>
          <p:cNvPr id="608265" name="Rectangle 9"/>
          <p:cNvSpPr>
            <a:spLocks noChangeArrowheads="1"/>
          </p:cNvSpPr>
          <p:nvPr/>
        </p:nvSpPr>
        <p:spPr bwMode="auto">
          <a:xfrm>
            <a:off x="990600" y="0"/>
            <a:ext cx="7618413" cy="695325"/>
          </a:xfrm>
          <a:prstGeom prst="rect">
            <a:avLst/>
          </a:prstGeom>
          <a:noFill/>
          <a:ln w="9525">
            <a:noFill/>
            <a:miter lim="800000"/>
            <a:headEnd/>
            <a:tailEnd/>
          </a:ln>
          <a:effectLst>
            <a:outerShdw dist="35921" dir="2700000" algn="ctr" rotWithShape="0">
              <a:srgbClr val="000000"/>
            </a:outerShdw>
          </a:effectLst>
        </p:spPr>
        <p:txBody>
          <a:bodyPr lIns="92075" tIns="46038" rIns="92075" bIns="46038" anchor="ctr"/>
          <a:lstStyle/>
          <a:p>
            <a:pPr lvl="1" eaLnBrk="0" fontAlgn="base" hangingPunct="0">
              <a:spcBef>
                <a:spcPct val="0"/>
              </a:spcBef>
              <a:spcAft>
                <a:spcPct val="0"/>
              </a:spcAft>
              <a:defRPr/>
            </a:pPr>
            <a:r>
              <a:rPr lang="en-US" sz="3600" b="1">
                <a:solidFill>
                  <a:srgbClr val="808080"/>
                </a:solidFill>
                <a:effectLst>
                  <a:outerShdw blurRad="38100" dist="38100" dir="2700000" algn="tl">
                    <a:srgbClr val="C0C0C0"/>
                  </a:outerShdw>
                </a:effectLst>
                <a:cs typeface="Arial" charset="0"/>
              </a:rPr>
              <a:t>HPO OVERVIEW</a:t>
            </a:r>
          </a:p>
        </p:txBody>
      </p:sp>
      <p:sp>
        <p:nvSpPr>
          <p:cNvPr id="46090" name="Text Box 10"/>
          <p:cNvSpPr txBox="1">
            <a:spLocks noChangeArrowheads="1"/>
          </p:cNvSpPr>
          <p:nvPr/>
        </p:nvSpPr>
        <p:spPr bwMode="auto">
          <a:xfrm>
            <a:off x="1219200" y="152400"/>
            <a:ext cx="73152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fontAlgn="base">
              <a:spcBef>
                <a:spcPct val="0"/>
              </a:spcBef>
              <a:spcAft>
                <a:spcPct val="0"/>
              </a:spcAft>
            </a:pPr>
            <a:endParaRPr lang="en-US" sz="3200">
              <a:solidFill>
                <a:srgbClr val="FAFD00"/>
              </a:solidFill>
              <a:cs typeface="Arial" charset="0"/>
            </a:endParaRPr>
          </a:p>
        </p:txBody>
      </p:sp>
    </p:spTree>
    <p:extLst>
      <p:ext uri="{BB962C8B-B14F-4D97-AF65-F5344CB8AC3E}">
        <p14:creationId xmlns:p14="http://schemas.microsoft.com/office/powerpoint/2010/main" val="23029840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7778" name="Rectangle 2"/>
          <p:cNvSpPr>
            <a:spLocks noChangeArrowheads="1"/>
          </p:cNvSpPr>
          <p:nvPr/>
        </p:nvSpPr>
        <p:spPr bwMode="auto">
          <a:xfrm>
            <a:off x="457200" y="609600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400">
              <a:solidFill>
                <a:srgbClr val="808080"/>
              </a:solidFill>
              <a:cs typeface="Arial" charset="0"/>
            </a:endParaRPr>
          </a:p>
        </p:txBody>
      </p:sp>
      <p:sp>
        <p:nvSpPr>
          <p:cNvPr id="587779" name="Rectangle 3"/>
          <p:cNvSpPr>
            <a:spLocks noChangeArrowheads="1"/>
          </p:cNvSpPr>
          <p:nvPr/>
        </p:nvSpPr>
        <p:spPr bwMode="auto">
          <a:xfrm>
            <a:off x="3124200" y="609600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400">
              <a:solidFill>
                <a:srgbClr val="808080"/>
              </a:solidFill>
              <a:cs typeface="Arial" charset="0"/>
            </a:endParaRPr>
          </a:p>
        </p:txBody>
      </p:sp>
      <p:sp>
        <p:nvSpPr>
          <p:cNvPr id="587780" name="Rectangle 4"/>
          <p:cNvSpPr>
            <a:spLocks noChangeArrowheads="1"/>
          </p:cNvSpPr>
          <p:nvPr/>
        </p:nvSpPr>
        <p:spPr bwMode="auto">
          <a:xfrm>
            <a:off x="1163638" y="771525"/>
            <a:ext cx="7446962" cy="295275"/>
          </a:xfrm>
          <a:prstGeom prst="rect">
            <a:avLst/>
          </a:prstGeom>
          <a:gradFill rotWithShape="1">
            <a:gsLst>
              <a:gs pos="0">
                <a:schemeClr val="accent2">
                  <a:gamma/>
                  <a:shade val="46275"/>
                  <a:invGamma/>
                </a:schemeClr>
              </a:gs>
              <a:gs pos="100000">
                <a:schemeClr val="accent2"/>
              </a:gs>
            </a:gsLst>
            <a:lin ang="0" scaled="1"/>
          </a:gra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sz="3200">
              <a:solidFill>
                <a:srgbClr val="FAFD00"/>
              </a:solidFill>
              <a:cs typeface="Arial" charset="0"/>
            </a:endParaRPr>
          </a:p>
        </p:txBody>
      </p:sp>
      <p:sp>
        <p:nvSpPr>
          <p:cNvPr id="587781" name="Rectangle 5"/>
          <p:cNvSpPr>
            <a:spLocks noChangeArrowheads="1"/>
          </p:cNvSpPr>
          <p:nvPr/>
        </p:nvSpPr>
        <p:spPr bwMode="auto">
          <a:xfrm>
            <a:off x="1143000" y="781050"/>
            <a:ext cx="6705600" cy="271463"/>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p>
            <a:pPr eaLnBrk="0" fontAlgn="base" hangingPunct="0">
              <a:spcBef>
                <a:spcPct val="0"/>
              </a:spcBef>
              <a:spcAft>
                <a:spcPct val="0"/>
              </a:spcAft>
            </a:pPr>
            <a:r>
              <a:rPr lang="en-US" sz="1200" b="1">
                <a:solidFill>
                  <a:srgbClr val="FFFFFF"/>
                </a:solidFill>
                <a:effectLst>
                  <a:outerShdw blurRad="38100" dist="38100" dir="2700000" algn="tl">
                    <a:srgbClr val="C0C0C0"/>
                  </a:outerShdw>
                </a:effectLst>
                <a:cs typeface="Arial" charset="0"/>
              </a:rPr>
              <a:t>Commonwealth Centers for High Performance Organizations</a:t>
            </a:r>
          </a:p>
        </p:txBody>
      </p:sp>
      <p:pic>
        <p:nvPicPr>
          <p:cNvPr id="587782"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152400"/>
            <a:ext cx="790575" cy="819150"/>
          </a:xfrm>
          <a:prstGeom prst="rect">
            <a:avLst/>
          </a:prstGeom>
          <a:gradFill rotWithShape="1">
            <a:gsLst>
              <a:gs pos="0">
                <a:schemeClr val="accent2">
                  <a:gamma/>
                  <a:shade val="46275"/>
                  <a:invGamma/>
                </a:schemeClr>
              </a:gs>
              <a:gs pos="100000">
                <a:schemeClr val="accent2"/>
              </a:gs>
            </a:gsLst>
            <a:lin ang="0" scaled="1"/>
          </a:gradFill>
        </p:spPr>
      </p:pic>
      <p:sp>
        <p:nvSpPr>
          <p:cNvPr id="587783" name="Rectangle 7"/>
          <p:cNvSpPr>
            <a:spLocks noChangeArrowheads="1"/>
          </p:cNvSpPr>
          <p:nvPr/>
        </p:nvSpPr>
        <p:spPr bwMode="auto">
          <a:xfrm>
            <a:off x="457200" y="1143000"/>
            <a:ext cx="8077200" cy="5484813"/>
          </a:xfrm>
          <a:prstGeom prst="rect">
            <a:avLst/>
          </a:prstGeom>
          <a:gradFill rotWithShape="1">
            <a:gsLst>
              <a:gs pos="0">
                <a:schemeClr val="accent2">
                  <a:gamma/>
                  <a:shade val="46275"/>
                  <a:invGamma/>
                </a:schemeClr>
              </a:gs>
              <a:gs pos="50000">
                <a:schemeClr val="accent2"/>
              </a:gs>
              <a:gs pos="100000">
                <a:schemeClr val="accent2">
                  <a:gamma/>
                  <a:shade val="46275"/>
                  <a:invGamma/>
                </a:schemeClr>
              </a:gs>
            </a:gsLst>
            <a:lin ang="5400000" scaled="1"/>
          </a:gradFill>
          <a:ln>
            <a:noFill/>
          </a:ln>
          <a:effectLst>
            <a:outerShdw dist="107763" dir="2700000" algn="ctr" rotWithShape="0">
              <a:schemeClr val="bg2"/>
            </a:outerShdw>
          </a:effectLst>
          <a:extLst>
            <a:ext uri="{91240B29-F687-4F45-9708-019B960494DF}">
              <a14:hiddenLine xmlns:a14="http://schemas.microsoft.com/office/drawing/2010/main" w="12700">
                <a:solidFill>
                  <a:schemeClr val="tx1"/>
                </a:solidFill>
                <a:miter lim="800000"/>
                <a:headEnd type="none" w="sm" len="sm"/>
                <a:tailEnd type="none" w="sm" len="sm"/>
              </a14:hiddenLine>
            </a:ext>
          </a:extLst>
        </p:spPr>
        <p:txBody>
          <a:bodyPr/>
          <a:lstStyle/>
          <a:p>
            <a:pPr lvl="2" algn="ctr" fontAlgn="base">
              <a:spcBef>
                <a:spcPct val="0"/>
              </a:spcBef>
              <a:spcAft>
                <a:spcPct val="0"/>
              </a:spcAft>
            </a:pPr>
            <a:endParaRPr lang="en-US" sz="3200" dirty="0">
              <a:solidFill>
                <a:srgbClr val="FFFF00"/>
              </a:solidFill>
              <a:cs typeface="Arial" charset="0"/>
            </a:endParaRPr>
          </a:p>
          <a:p>
            <a:pPr lvl="1" algn="ctr" fontAlgn="base">
              <a:spcBef>
                <a:spcPct val="0"/>
              </a:spcBef>
              <a:spcAft>
                <a:spcPct val="0"/>
              </a:spcAft>
            </a:pPr>
            <a:r>
              <a:rPr lang="en-US" sz="3200" dirty="0">
                <a:solidFill>
                  <a:srgbClr val="FFFF00"/>
                </a:solidFill>
                <a:cs typeface="Arial" charset="0"/>
              </a:rPr>
              <a:t>EMPLOYEE ENGAGEMENT</a:t>
            </a:r>
          </a:p>
          <a:p>
            <a:pPr lvl="2" algn="ctr" fontAlgn="base">
              <a:spcBef>
                <a:spcPct val="0"/>
              </a:spcBef>
              <a:spcAft>
                <a:spcPct val="0"/>
              </a:spcAft>
            </a:pPr>
            <a:endParaRPr lang="en-US" sz="3200" dirty="0">
              <a:solidFill>
                <a:srgbClr val="FFFFFF"/>
              </a:solidFill>
              <a:cs typeface="Arial" charset="0"/>
            </a:endParaRPr>
          </a:p>
          <a:p>
            <a:pPr lvl="1" fontAlgn="base">
              <a:spcBef>
                <a:spcPct val="0"/>
              </a:spcBef>
              <a:spcAft>
                <a:spcPct val="0"/>
              </a:spcAft>
            </a:pPr>
            <a:r>
              <a:rPr lang="en-US" sz="3200" dirty="0" smtClean="0">
                <a:solidFill>
                  <a:srgbClr val="FFFFFF"/>
                </a:solidFill>
                <a:cs typeface="Arial" charset="0"/>
              </a:rPr>
              <a:t>Consider all types of workers </a:t>
            </a:r>
            <a:r>
              <a:rPr lang="en-US" sz="3200" dirty="0">
                <a:solidFill>
                  <a:srgbClr val="FFFFFF"/>
                </a:solidFill>
                <a:cs typeface="Arial" charset="0"/>
              </a:rPr>
              <a:t>who are:</a:t>
            </a:r>
          </a:p>
          <a:p>
            <a:pPr lvl="2" fontAlgn="base">
              <a:spcBef>
                <a:spcPct val="0"/>
              </a:spcBef>
              <a:spcAft>
                <a:spcPct val="0"/>
              </a:spcAft>
              <a:buFontTx/>
              <a:buChar char="•"/>
            </a:pPr>
            <a:r>
              <a:rPr lang="en-US" sz="3200" dirty="0">
                <a:solidFill>
                  <a:srgbClr val="FFFFFF"/>
                </a:solidFill>
                <a:cs typeface="Arial" charset="0"/>
              </a:rPr>
              <a:t> Engaged</a:t>
            </a:r>
          </a:p>
          <a:p>
            <a:pPr lvl="2" fontAlgn="base">
              <a:spcBef>
                <a:spcPct val="0"/>
              </a:spcBef>
              <a:spcAft>
                <a:spcPct val="0"/>
              </a:spcAft>
              <a:buFontTx/>
              <a:buChar char="•"/>
            </a:pPr>
            <a:r>
              <a:rPr lang="en-US" sz="3200" dirty="0">
                <a:solidFill>
                  <a:srgbClr val="FFFFFF"/>
                </a:solidFill>
                <a:cs typeface="Arial" charset="0"/>
              </a:rPr>
              <a:t> Not Engaged</a:t>
            </a:r>
          </a:p>
          <a:p>
            <a:pPr lvl="2" fontAlgn="base">
              <a:spcBef>
                <a:spcPct val="0"/>
              </a:spcBef>
              <a:spcAft>
                <a:spcPct val="0"/>
              </a:spcAft>
              <a:buFontTx/>
              <a:buChar char="•"/>
            </a:pPr>
            <a:r>
              <a:rPr lang="en-US" sz="3200" dirty="0">
                <a:solidFill>
                  <a:srgbClr val="FFFFFF"/>
                </a:solidFill>
                <a:cs typeface="Arial" charset="0"/>
              </a:rPr>
              <a:t> Actively Disengaged</a:t>
            </a:r>
          </a:p>
          <a:p>
            <a:pPr lvl="2" fontAlgn="base">
              <a:spcBef>
                <a:spcPct val="0"/>
              </a:spcBef>
              <a:spcAft>
                <a:spcPct val="0"/>
              </a:spcAft>
            </a:pPr>
            <a:endParaRPr lang="en-US" sz="3200" dirty="0">
              <a:solidFill>
                <a:srgbClr val="FFFFFF"/>
              </a:solidFill>
              <a:cs typeface="Arial" charset="0"/>
            </a:endParaRPr>
          </a:p>
          <a:p>
            <a:pPr lvl="1" fontAlgn="base">
              <a:spcBef>
                <a:spcPct val="0"/>
              </a:spcBef>
              <a:spcAft>
                <a:spcPct val="0"/>
              </a:spcAft>
            </a:pPr>
            <a:r>
              <a:rPr lang="en-US" sz="3200" dirty="0">
                <a:solidFill>
                  <a:srgbClr val="FFFFFF"/>
                </a:solidFill>
                <a:cs typeface="Arial" charset="0"/>
              </a:rPr>
              <a:t>What’s the percentage of each in the national </a:t>
            </a:r>
            <a:r>
              <a:rPr lang="en-US" sz="3200" dirty="0" smtClean="0">
                <a:solidFill>
                  <a:srgbClr val="FFFFFF"/>
                </a:solidFill>
                <a:cs typeface="Arial" charset="0"/>
              </a:rPr>
              <a:t>and your localities’ workforces?</a:t>
            </a:r>
            <a:endParaRPr lang="en-US" sz="3200" dirty="0">
              <a:solidFill>
                <a:srgbClr val="FFFFFF"/>
              </a:solidFill>
              <a:cs typeface="Arial" charset="0"/>
            </a:endParaRPr>
          </a:p>
        </p:txBody>
      </p:sp>
      <p:sp>
        <p:nvSpPr>
          <p:cNvPr id="587784" name="Text Box 8"/>
          <p:cNvSpPr txBox="1">
            <a:spLocks noChangeArrowheads="1"/>
          </p:cNvSpPr>
          <p:nvPr/>
        </p:nvSpPr>
        <p:spPr bwMode="auto">
          <a:xfrm>
            <a:off x="10319" y="6242339"/>
            <a:ext cx="97536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342900" indent="-342900" algn="l">
              <a:defRPr>
                <a:solidFill>
                  <a:schemeClr val="tx1"/>
                </a:solidFill>
                <a:latin typeface="Arial" charset="0"/>
              </a:defRPr>
            </a:lvl1pPr>
            <a:lvl2pPr marL="800100" indent="-342900" algn="l">
              <a:defRPr>
                <a:solidFill>
                  <a:schemeClr val="tx1"/>
                </a:solidFill>
                <a:latin typeface="Arial" charset="0"/>
              </a:defRPr>
            </a:lvl2pPr>
            <a:lvl3pPr marL="1257300" indent="-342900" algn="l">
              <a:defRPr>
                <a:solidFill>
                  <a:schemeClr val="tx1"/>
                </a:solidFill>
                <a:latin typeface="Arial" charset="0"/>
              </a:defRPr>
            </a:lvl3pPr>
            <a:lvl4pPr marL="1714500" indent="-342900" algn="l">
              <a:defRPr>
                <a:solidFill>
                  <a:schemeClr val="tx1"/>
                </a:solidFill>
                <a:latin typeface="Arial" charset="0"/>
              </a:defRPr>
            </a:lvl4pPr>
            <a:lvl5pPr marL="2171700" indent="-342900" algn="l">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fontAlgn="base">
              <a:spcBef>
                <a:spcPct val="0"/>
              </a:spcBef>
              <a:spcAft>
                <a:spcPct val="0"/>
              </a:spcAft>
            </a:pPr>
            <a:endParaRPr lang="en-US" sz="1600" b="1">
              <a:solidFill>
                <a:srgbClr val="FFFFFF"/>
              </a:solidFill>
              <a:cs typeface="Arial" charset="0"/>
            </a:endParaRPr>
          </a:p>
          <a:p>
            <a:pPr eaLnBrk="0" fontAlgn="base" hangingPunct="0">
              <a:spcBef>
                <a:spcPct val="0"/>
              </a:spcBef>
              <a:spcAft>
                <a:spcPct val="0"/>
              </a:spcAft>
            </a:pPr>
            <a:endParaRPr lang="en-US" sz="1600" b="1">
              <a:solidFill>
                <a:srgbClr val="FFFFFF"/>
              </a:solidFill>
              <a:latin typeface="Times New Roman" pitchFamily="18" charset="0"/>
              <a:cs typeface="Arial" charset="0"/>
            </a:endParaRPr>
          </a:p>
        </p:txBody>
      </p:sp>
      <p:sp>
        <p:nvSpPr>
          <p:cNvPr id="587785" name="Rectangle 9"/>
          <p:cNvSpPr>
            <a:spLocks noChangeArrowheads="1"/>
          </p:cNvSpPr>
          <p:nvPr/>
        </p:nvSpPr>
        <p:spPr bwMode="auto">
          <a:xfrm>
            <a:off x="990600" y="0"/>
            <a:ext cx="7618413" cy="695325"/>
          </a:xfrm>
          <a:prstGeom prst="rect">
            <a:avLst/>
          </a:prstGeom>
          <a:noFill/>
          <a:ln>
            <a:noFill/>
          </a:ln>
          <a:effectLst>
            <a:outerShdw dist="3592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nchor="ctr"/>
          <a:lstStyle/>
          <a:p>
            <a:pPr lvl="1" eaLnBrk="0" fontAlgn="base" hangingPunct="0">
              <a:spcBef>
                <a:spcPct val="0"/>
              </a:spcBef>
              <a:spcAft>
                <a:spcPct val="0"/>
              </a:spcAft>
            </a:pPr>
            <a:r>
              <a:rPr lang="en-US" sz="3600" b="1">
                <a:solidFill>
                  <a:srgbClr val="808080"/>
                </a:solidFill>
                <a:effectLst>
                  <a:outerShdw blurRad="38100" dist="38100" dir="2700000" algn="tl">
                    <a:srgbClr val="C0C0C0"/>
                  </a:outerShdw>
                </a:effectLst>
                <a:cs typeface="Arial" charset="0"/>
              </a:rPr>
              <a:t>HPO OVERVIEW</a:t>
            </a:r>
          </a:p>
        </p:txBody>
      </p:sp>
      <p:sp>
        <p:nvSpPr>
          <p:cNvPr id="587786" name="Text Box 10"/>
          <p:cNvSpPr txBox="1">
            <a:spLocks noChangeArrowheads="1"/>
          </p:cNvSpPr>
          <p:nvPr/>
        </p:nvSpPr>
        <p:spPr bwMode="auto">
          <a:xfrm>
            <a:off x="1219200" y="152400"/>
            <a:ext cx="7315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endParaRPr lang="en-US" sz="3200">
              <a:solidFill>
                <a:srgbClr val="FAFD00"/>
              </a:solidFill>
              <a:cs typeface="Arial" charset="0"/>
            </a:endParaRPr>
          </a:p>
        </p:txBody>
      </p:sp>
    </p:spTree>
    <p:extLst>
      <p:ext uri="{BB962C8B-B14F-4D97-AF65-F5344CB8AC3E}">
        <p14:creationId xmlns:p14="http://schemas.microsoft.com/office/powerpoint/2010/main" val="8826223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87783">
                                            <p:txEl>
                                              <p:pRg st="8" end="8"/>
                                            </p:txEl>
                                          </p:spTgt>
                                        </p:tgtEl>
                                        <p:attrNameLst>
                                          <p:attrName>style.visibility</p:attrName>
                                        </p:attrNameLst>
                                      </p:cBhvr>
                                      <p:to>
                                        <p:strVal val="visible"/>
                                      </p:to>
                                    </p:set>
                                    <p:anim calcmode="lin" valueType="num">
                                      <p:cBhvr additive="base">
                                        <p:cTn id="7" dur="500" fill="hold"/>
                                        <p:tgtEl>
                                          <p:spTgt spid="587783">
                                            <p:txEl>
                                              <p:pRg st="8" end="8"/>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8778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4930" name="Picture 2"/>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304800" y="0"/>
            <a:ext cx="8382000" cy="6096000"/>
          </a:xfrm>
          <a:noFill/>
        </p:spPr>
      </p:pic>
    </p:spTree>
    <p:extLst>
      <p:ext uri="{BB962C8B-B14F-4D97-AF65-F5344CB8AC3E}">
        <p14:creationId xmlns:p14="http://schemas.microsoft.com/office/powerpoint/2010/main" val="19150716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1028700" y="5486400"/>
            <a:ext cx="2133600" cy="476250"/>
          </a:xfrm>
          <a:prstGeom prst="rect">
            <a:avLst/>
          </a:prstGeom>
          <a:noFill/>
          <a:ln w="9525">
            <a:noFill/>
            <a:miter lim="800000"/>
            <a:headEnd/>
            <a:tailEnd/>
          </a:ln>
          <a:effectLst/>
        </p:spPr>
        <p:txBody>
          <a:bodyPr/>
          <a:lstStyle/>
          <a:p>
            <a:pPr fontAlgn="base">
              <a:spcBef>
                <a:spcPct val="0"/>
              </a:spcBef>
              <a:spcAft>
                <a:spcPct val="0"/>
              </a:spcAft>
            </a:pPr>
            <a:endParaRPr lang="en-US" sz="1400">
              <a:solidFill>
                <a:srgbClr val="808080"/>
              </a:solidFill>
              <a:cs typeface="Arial" charset="0"/>
            </a:endParaRPr>
          </a:p>
        </p:txBody>
      </p:sp>
      <p:sp>
        <p:nvSpPr>
          <p:cNvPr id="13315" name="Rectangle 3"/>
          <p:cNvSpPr>
            <a:spLocks noChangeArrowheads="1"/>
          </p:cNvSpPr>
          <p:nvPr/>
        </p:nvSpPr>
        <p:spPr bwMode="auto">
          <a:xfrm>
            <a:off x="3124200" y="6381750"/>
            <a:ext cx="2895600" cy="476250"/>
          </a:xfrm>
          <a:prstGeom prst="rect">
            <a:avLst/>
          </a:prstGeom>
          <a:noFill/>
          <a:ln w="9525">
            <a:noFill/>
            <a:miter lim="800000"/>
            <a:headEnd/>
            <a:tailEnd/>
          </a:ln>
          <a:effectLst/>
        </p:spPr>
        <p:txBody>
          <a:bodyPr/>
          <a:lstStyle/>
          <a:p>
            <a:pPr algn="ctr" fontAlgn="base">
              <a:spcBef>
                <a:spcPct val="0"/>
              </a:spcBef>
              <a:spcAft>
                <a:spcPct val="0"/>
              </a:spcAft>
            </a:pPr>
            <a:endParaRPr lang="en-US" sz="1400">
              <a:solidFill>
                <a:srgbClr val="808080"/>
              </a:solidFill>
              <a:cs typeface="Arial" charset="0"/>
            </a:endParaRPr>
          </a:p>
        </p:txBody>
      </p:sp>
      <p:sp>
        <p:nvSpPr>
          <p:cNvPr id="13324" name="Rectangle 12"/>
          <p:cNvSpPr>
            <a:spLocks noChangeArrowheads="1"/>
          </p:cNvSpPr>
          <p:nvPr/>
        </p:nvSpPr>
        <p:spPr bwMode="auto">
          <a:xfrm>
            <a:off x="880660" y="2287588"/>
            <a:ext cx="1724831" cy="757773"/>
          </a:xfrm>
          <a:prstGeom prst="rect">
            <a:avLst/>
          </a:prstGeom>
          <a:noFill/>
          <a:ln w="9525">
            <a:noFill/>
            <a:miter lim="800000"/>
            <a:headEnd/>
            <a:tailEnd/>
          </a:ln>
          <a:effectLst/>
        </p:spPr>
        <p:txBody>
          <a:bodyPr wrap="none" lIns="92075" tIns="46038" rIns="92075" bIns="46038">
            <a:spAutoFit/>
          </a:bodyPr>
          <a:lstStyle/>
          <a:p>
            <a:pPr algn="ctr" eaLnBrk="0" fontAlgn="base" hangingPunct="0">
              <a:lnSpc>
                <a:spcPct val="80000"/>
              </a:lnSpc>
              <a:spcBef>
                <a:spcPct val="20000"/>
              </a:spcBef>
              <a:spcAft>
                <a:spcPct val="0"/>
              </a:spcAft>
            </a:pPr>
            <a:r>
              <a:rPr lang="en-US" sz="5400" b="1" dirty="0">
                <a:solidFill>
                  <a:srgbClr val="24246E"/>
                </a:solidFill>
                <a:effectLst>
                  <a:outerShdw blurRad="38100" dist="38100" dir="2700000" algn="tl">
                    <a:srgbClr val="C0C0C0"/>
                  </a:outerShdw>
                </a:effectLst>
                <a:cs typeface="Arial" charset="0"/>
              </a:rPr>
              <a:t>1900</a:t>
            </a:r>
          </a:p>
        </p:txBody>
      </p:sp>
      <p:sp>
        <p:nvSpPr>
          <p:cNvPr id="13329" name="Rectangle 17"/>
          <p:cNvSpPr>
            <a:spLocks noGrp="1" noChangeArrowheads="1"/>
          </p:cNvSpPr>
          <p:nvPr>
            <p:ph type="body" idx="1"/>
          </p:nvPr>
        </p:nvSpPr>
        <p:spPr>
          <a:xfrm>
            <a:off x="0" y="3429000"/>
            <a:ext cx="3429000" cy="1314450"/>
          </a:xfrm>
          <a:noFill/>
          <a:ln/>
        </p:spPr>
        <p:txBody>
          <a:bodyPr lIns="92075" tIns="46038" rIns="92075" bIns="46038"/>
          <a:lstStyle/>
          <a:p>
            <a:pPr marL="0" indent="0" algn="ctr">
              <a:lnSpc>
                <a:spcPct val="90000"/>
              </a:lnSpc>
              <a:buFontTx/>
              <a:buNone/>
            </a:pPr>
            <a:r>
              <a:rPr lang="en-US" i="1" dirty="0">
                <a:solidFill>
                  <a:srgbClr val="008000"/>
                </a:solidFill>
                <a:effectLst>
                  <a:outerShdw blurRad="38100" dist="38100" dir="2700000" algn="tl">
                    <a:srgbClr val="000000">
                      <a:alpha val="43137"/>
                    </a:srgbClr>
                  </a:outerShdw>
                </a:effectLst>
              </a:rPr>
              <a:t> </a:t>
            </a:r>
            <a:r>
              <a:rPr lang="en-US" sz="4000" b="1" i="1" dirty="0">
                <a:solidFill>
                  <a:srgbClr val="008000"/>
                </a:solidFill>
                <a:effectLst>
                  <a:outerShdw blurRad="38100" dist="38100" dir="2700000" algn="tl">
                    <a:srgbClr val="000000">
                      <a:alpha val="43137"/>
                    </a:srgbClr>
                  </a:outerShdw>
                </a:effectLst>
              </a:rPr>
              <a:t>INDUSTRIAL PHASE</a:t>
            </a:r>
          </a:p>
        </p:txBody>
      </p:sp>
      <p:sp>
        <p:nvSpPr>
          <p:cNvPr id="13330" name="Rectangle 18"/>
          <p:cNvSpPr>
            <a:spLocks noChangeArrowheads="1"/>
          </p:cNvSpPr>
          <p:nvPr/>
        </p:nvSpPr>
        <p:spPr bwMode="auto">
          <a:xfrm>
            <a:off x="533400" y="4876800"/>
            <a:ext cx="2095500" cy="323850"/>
          </a:xfrm>
          <a:prstGeom prst="rect">
            <a:avLst/>
          </a:prstGeom>
          <a:noFill/>
          <a:ln w="9525">
            <a:noFill/>
            <a:miter lim="800000"/>
            <a:headEnd/>
            <a:tailEnd/>
          </a:ln>
          <a:effectLst/>
        </p:spPr>
        <p:txBody>
          <a:bodyPr lIns="92075" tIns="46038" rIns="92075" bIns="46038"/>
          <a:lstStyle/>
          <a:p>
            <a:pPr algn="ctr" eaLnBrk="0" fontAlgn="base" hangingPunct="0">
              <a:lnSpc>
                <a:spcPct val="85000"/>
              </a:lnSpc>
              <a:spcBef>
                <a:spcPct val="20000"/>
              </a:spcBef>
              <a:spcAft>
                <a:spcPct val="0"/>
              </a:spcAft>
            </a:pPr>
            <a:r>
              <a:rPr lang="en-US" b="1">
                <a:solidFill>
                  <a:srgbClr val="24246E"/>
                </a:solidFill>
                <a:effectLst>
                  <a:outerShdw blurRad="38100" dist="38100" dir="2700000" algn="tl">
                    <a:srgbClr val="C0C0C0"/>
                  </a:outerShdw>
                </a:effectLst>
                <a:cs typeface="Arial" charset="0"/>
              </a:rPr>
              <a:t>Division of Labor</a:t>
            </a:r>
          </a:p>
        </p:txBody>
      </p:sp>
      <p:sp>
        <p:nvSpPr>
          <p:cNvPr id="13331" name="Rectangle 19"/>
          <p:cNvSpPr>
            <a:spLocks noChangeArrowheads="1"/>
          </p:cNvSpPr>
          <p:nvPr/>
        </p:nvSpPr>
        <p:spPr bwMode="auto">
          <a:xfrm>
            <a:off x="838200" y="5257800"/>
            <a:ext cx="2095500" cy="685800"/>
          </a:xfrm>
          <a:prstGeom prst="rect">
            <a:avLst/>
          </a:prstGeom>
          <a:noFill/>
          <a:ln w="9525">
            <a:noFill/>
            <a:miter lim="800000"/>
            <a:headEnd/>
            <a:tailEnd/>
          </a:ln>
          <a:effectLst/>
        </p:spPr>
        <p:txBody>
          <a:bodyPr lIns="92075" tIns="46038" rIns="92075" bIns="46038"/>
          <a:lstStyle/>
          <a:p>
            <a:pPr marL="161925" indent="-161925" eaLnBrk="0" fontAlgn="base" hangingPunct="0">
              <a:lnSpc>
                <a:spcPct val="85000"/>
              </a:lnSpc>
              <a:spcBef>
                <a:spcPct val="20000"/>
              </a:spcBef>
              <a:spcAft>
                <a:spcPct val="0"/>
              </a:spcAft>
              <a:buFont typeface="Wingdings" pitchFamily="2" charset="2"/>
              <a:buChar char="§"/>
            </a:pPr>
            <a:r>
              <a:rPr lang="en-US" b="1">
                <a:solidFill>
                  <a:srgbClr val="24246E"/>
                </a:solidFill>
                <a:effectLst>
                  <a:outerShdw blurRad="38100" dist="38100" dir="2700000" algn="tl">
                    <a:srgbClr val="C0C0C0"/>
                  </a:outerShdw>
                </a:effectLst>
                <a:cs typeface="Arial" charset="0"/>
              </a:rPr>
              <a:t>Vertical</a:t>
            </a:r>
          </a:p>
          <a:p>
            <a:pPr marL="161925" indent="-161925" eaLnBrk="0" fontAlgn="base" hangingPunct="0">
              <a:lnSpc>
                <a:spcPct val="85000"/>
              </a:lnSpc>
              <a:spcBef>
                <a:spcPct val="20000"/>
              </a:spcBef>
              <a:spcAft>
                <a:spcPct val="0"/>
              </a:spcAft>
              <a:buFont typeface="Wingdings" pitchFamily="2" charset="2"/>
              <a:buChar char="§"/>
            </a:pPr>
            <a:r>
              <a:rPr lang="en-US" b="1">
                <a:solidFill>
                  <a:srgbClr val="24246E"/>
                </a:solidFill>
                <a:effectLst>
                  <a:outerShdw blurRad="38100" dist="38100" dir="2700000" algn="tl">
                    <a:srgbClr val="C0C0C0"/>
                  </a:outerShdw>
                </a:effectLst>
                <a:cs typeface="Arial" charset="0"/>
              </a:rPr>
              <a:t>Horizontal</a:t>
            </a:r>
          </a:p>
        </p:txBody>
      </p:sp>
      <p:sp>
        <p:nvSpPr>
          <p:cNvPr id="13333" name="Line 21"/>
          <p:cNvSpPr>
            <a:spLocks noChangeShapeType="1"/>
          </p:cNvSpPr>
          <p:nvPr/>
        </p:nvSpPr>
        <p:spPr bwMode="auto">
          <a:xfrm flipH="1">
            <a:off x="3695700" y="4200525"/>
            <a:ext cx="4705350" cy="0"/>
          </a:xfrm>
          <a:prstGeom prst="line">
            <a:avLst/>
          </a:prstGeom>
          <a:noFill/>
          <a:ln w="50800">
            <a:solidFill>
              <a:schemeClr val="tx1"/>
            </a:solidFill>
            <a:round/>
            <a:headEnd type="none" w="sm" len="sm"/>
            <a:tailEnd type="none" w="sm" len="sm"/>
          </a:ln>
          <a:effectLst>
            <a:outerShdw dist="107763" dir="2700000" algn="ctr" rotWithShape="0">
              <a:schemeClr val="bg2"/>
            </a:outerShdw>
          </a:effectLst>
        </p:spPr>
        <p:txBody>
          <a:bodyPr wrap="none" anchor="ctr"/>
          <a:lstStyle/>
          <a:p>
            <a:pPr fontAlgn="base">
              <a:spcBef>
                <a:spcPct val="0"/>
              </a:spcBef>
              <a:spcAft>
                <a:spcPct val="0"/>
              </a:spcAft>
            </a:pPr>
            <a:endParaRPr lang="en-US">
              <a:solidFill>
                <a:srgbClr val="000000"/>
              </a:solidFill>
              <a:cs typeface="Arial" charset="0"/>
            </a:endParaRPr>
          </a:p>
        </p:txBody>
      </p:sp>
      <p:sp>
        <p:nvSpPr>
          <p:cNvPr id="13334" name="Rectangle 22"/>
          <p:cNvSpPr>
            <a:spLocks noChangeArrowheads="1"/>
          </p:cNvSpPr>
          <p:nvPr/>
        </p:nvSpPr>
        <p:spPr bwMode="auto">
          <a:xfrm>
            <a:off x="5684838" y="2439988"/>
            <a:ext cx="703262" cy="638175"/>
          </a:xfrm>
          <a:prstGeom prst="rect">
            <a:avLst/>
          </a:prstGeom>
          <a:solidFill>
            <a:srgbClr val="F95AB7"/>
          </a:solidFill>
          <a:ln w="12700">
            <a:solidFill>
              <a:schemeClr val="bg2"/>
            </a:solidFill>
            <a:miter lim="800000"/>
            <a:headEnd/>
            <a:tailEnd/>
          </a:ln>
          <a:effectLst>
            <a:outerShdw dist="107763" dir="2700000" algn="ctr" rotWithShape="0">
              <a:schemeClr val="tx1"/>
            </a:outerShdw>
          </a:effectLst>
        </p:spPr>
        <p:txBody>
          <a:bodyPr wrap="none" anchor="ctr"/>
          <a:lstStyle/>
          <a:p>
            <a:pPr fontAlgn="base">
              <a:spcBef>
                <a:spcPct val="0"/>
              </a:spcBef>
              <a:spcAft>
                <a:spcPct val="0"/>
              </a:spcAft>
            </a:pPr>
            <a:endParaRPr lang="en-US">
              <a:solidFill>
                <a:srgbClr val="000000"/>
              </a:solidFill>
              <a:cs typeface="Arial" charset="0"/>
            </a:endParaRPr>
          </a:p>
        </p:txBody>
      </p:sp>
      <p:sp>
        <p:nvSpPr>
          <p:cNvPr id="13335" name="Rectangle 23"/>
          <p:cNvSpPr>
            <a:spLocks noChangeArrowheads="1"/>
          </p:cNvSpPr>
          <p:nvPr/>
        </p:nvSpPr>
        <p:spPr bwMode="auto">
          <a:xfrm>
            <a:off x="5740400" y="2335213"/>
            <a:ext cx="590550" cy="823912"/>
          </a:xfrm>
          <a:prstGeom prst="rect">
            <a:avLst/>
          </a:prstGeom>
          <a:noFill/>
          <a:ln w="9525">
            <a:noFill/>
            <a:miter lim="800000"/>
            <a:headEnd/>
            <a:tailEnd/>
          </a:ln>
          <a:effectLst>
            <a:outerShdw dist="17961" dir="2700000" algn="ctr" rotWithShape="0">
              <a:schemeClr val="tx1"/>
            </a:outerShdw>
          </a:effectLst>
        </p:spPr>
        <p:txBody>
          <a:bodyPr wrap="none" lIns="92075" tIns="46038" rIns="92075" bIns="46038">
            <a:spAutoFit/>
          </a:bodyPr>
          <a:lstStyle/>
          <a:p>
            <a:pPr algn="ctr" eaLnBrk="0" fontAlgn="base" hangingPunct="0">
              <a:spcBef>
                <a:spcPct val="0"/>
              </a:spcBef>
              <a:spcAft>
                <a:spcPct val="0"/>
              </a:spcAft>
            </a:pPr>
            <a:r>
              <a:rPr lang="en-US" sz="4800" b="1">
                <a:solidFill>
                  <a:srgbClr val="6600CC"/>
                </a:solidFill>
                <a:latin typeface="Times New Roman" pitchFamily="18" charset="0"/>
                <a:cs typeface="Arial" charset="0"/>
              </a:rPr>
              <a:t>L</a:t>
            </a:r>
          </a:p>
        </p:txBody>
      </p:sp>
      <p:sp useBgFill="1">
        <p:nvSpPr>
          <p:cNvPr id="13336" name="Rectangle 24"/>
          <p:cNvSpPr>
            <a:spLocks noChangeArrowheads="1"/>
          </p:cNvSpPr>
          <p:nvPr/>
        </p:nvSpPr>
        <p:spPr bwMode="auto">
          <a:xfrm>
            <a:off x="5257800" y="4048125"/>
            <a:ext cx="1598613" cy="396875"/>
          </a:xfrm>
          <a:prstGeom prst="rect">
            <a:avLst/>
          </a:prstGeom>
          <a:ln w="9525">
            <a:noFill/>
            <a:miter lim="800000"/>
            <a:headEnd/>
            <a:tailEnd/>
          </a:ln>
          <a:effectLst/>
        </p:spPr>
        <p:txBody>
          <a:bodyPr lIns="92075" tIns="46038" rIns="92075" bIns="46038">
            <a:spAutoFit/>
          </a:bodyPr>
          <a:lstStyle/>
          <a:p>
            <a:pPr algn="ctr" eaLnBrk="0" fontAlgn="base" hangingPunct="0">
              <a:spcBef>
                <a:spcPct val="0"/>
              </a:spcBef>
              <a:spcAft>
                <a:spcPct val="0"/>
              </a:spcAft>
            </a:pPr>
            <a:r>
              <a:rPr lang="en-US" sz="2000" b="1">
                <a:solidFill>
                  <a:srgbClr val="333399"/>
                </a:solidFill>
                <a:effectLst>
                  <a:outerShdw blurRad="38100" dist="38100" dir="2700000" algn="tl">
                    <a:srgbClr val="C0C0C0"/>
                  </a:outerShdw>
                </a:effectLst>
                <a:latin typeface="Times New Roman" pitchFamily="18" charset="0"/>
                <a:cs typeface="Arial" charset="0"/>
              </a:rPr>
              <a:t>FOREMEN</a:t>
            </a:r>
          </a:p>
        </p:txBody>
      </p:sp>
      <p:sp>
        <p:nvSpPr>
          <p:cNvPr id="13337" name="Rectangle 25"/>
          <p:cNvSpPr>
            <a:spLocks noChangeArrowheads="1"/>
          </p:cNvSpPr>
          <p:nvPr/>
        </p:nvSpPr>
        <p:spPr bwMode="auto">
          <a:xfrm>
            <a:off x="7500938" y="4398963"/>
            <a:ext cx="704850" cy="639762"/>
          </a:xfrm>
          <a:prstGeom prst="rect">
            <a:avLst/>
          </a:prstGeom>
          <a:solidFill>
            <a:srgbClr val="C8EACA"/>
          </a:solidFill>
          <a:ln w="12700">
            <a:solidFill>
              <a:schemeClr val="bg2"/>
            </a:solidFill>
            <a:miter lim="800000"/>
            <a:headEnd/>
            <a:tailEnd/>
          </a:ln>
          <a:effectLst>
            <a:outerShdw dist="107763" dir="2700000" algn="ctr" rotWithShape="0">
              <a:schemeClr val="tx1"/>
            </a:outerShdw>
          </a:effectLst>
        </p:spPr>
        <p:txBody>
          <a:bodyPr wrap="none" anchor="ctr"/>
          <a:lstStyle/>
          <a:p>
            <a:pPr fontAlgn="base">
              <a:spcBef>
                <a:spcPct val="0"/>
              </a:spcBef>
              <a:spcAft>
                <a:spcPct val="0"/>
              </a:spcAft>
            </a:pPr>
            <a:endParaRPr lang="en-US">
              <a:solidFill>
                <a:srgbClr val="000000"/>
              </a:solidFill>
              <a:cs typeface="Arial" charset="0"/>
            </a:endParaRPr>
          </a:p>
        </p:txBody>
      </p:sp>
      <p:sp>
        <p:nvSpPr>
          <p:cNvPr id="13338" name="Rectangle 26"/>
          <p:cNvSpPr>
            <a:spLocks noChangeArrowheads="1"/>
          </p:cNvSpPr>
          <p:nvPr/>
        </p:nvSpPr>
        <p:spPr bwMode="auto">
          <a:xfrm>
            <a:off x="6605588" y="4398963"/>
            <a:ext cx="703262" cy="639762"/>
          </a:xfrm>
          <a:prstGeom prst="rect">
            <a:avLst/>
          </a:prstGeom>
          <a:solidFill>
            <a:srgbClr val="C8EACA"/>
          </a:solidFill>
          <a:ln w="12700">
            <a:solidFill>
              <a:schemeClr val="bg2"/>
            </a:solidFill>
            <a:miter lim="800000"/>
            <a:headEnd/>
            <a:tailEnd/>
          </a:ln>
          <a:effectLst>
            <a:outerShdw dist="107763" dir="2700000" algn="ctr" rotWithShape="0">
              <a:schemeClr val="tx1"/>
            </a:outerShdw>
          </a:effectLst>
        </p:spPr>
        <p:txBody>
          <a:bodyPr wrap="none" anchor="ctr"/>
          <a:lstStyle/>
          <a:p>
            <a:pPr fontAlgn="base">
              <a:spcBef>
                <a:spcPct val="0"/>
              </a:spcBef>
              <a:spcAft>
                <a:spcPct val="0"/>
              </a:spcAft>
            </a:pPr>
            <a:endParaRPr lang="en-US">
              <a:solidFill>
                <a:srgbClr val="000000"/>
              </a:solidFill>
              <a:cs typeface="Arial" charset="0"/>
            </a:endParaRPr>
          </a:p>
        </p:txBody>
      </p:sp>
      <p:sp>
        <p:nvSpPr>
          <p:cNvPr id="13339" name="Rectangle 27"/>
          <p:cNvSpPr>
            <a:spLocks noChangeArrowheads="1"/>
          </p:cNvSpPr>
          <p:nvPr/>
        </p:nvSpPr>
        <p:spPr bwMode="auto">
          <a:xfrm>
            <a:off x="5710238" y="4398963"/>
            <a:ext cx="703262" cy="639762"/>
          </a:xfrm>
          <a:prstGeom prst="rect">
            <a:avLst/>
          </a:prstGeom>
          <a:solidFill>
            <a:srgbClr val="C8EACA"/>
          </a:solidFill>
          <a:ln w="12700">
            <a:solidFill>
              <a:schemeClr val="bg2"/>
            </a:solidFill>
            <a:miter lim="800000"/>
            <a:headEnd/>
            <a:tailEnd/>
          </a:ln>
          <a:effectLst>
            <a:outerShdw dist="107763" dir="2700000" algn="ctr" rotWithShape="0">
              <a:schemeClr val="tx1"/>
            </a:outerShdw>
          </a:effectLst>
        </p:spPr>
        <p:txBody>
          <a:bodyPr wrap="none" anchor="ctr"/>
          <a:lstStyle/>
          <a:p>
            <a:pPr fontAlgn="base">
              <a:spcBef>
                <a:spcPct val="0"/>
              </a:spcBef>
              <a:spcAft>
                <a:spcPct val="0"/>
              </a:spcAft>
            </a:pPr>
            <a:endParaRPr lang="en-US">
              <a:solidFill>
                <a:srgbClr val="000000"/>
              </a:solidFill>
              <a:cs typeface="Arial" charset="0"/>
            </a:endParaRPr>
          </a:p>
        </p:txBody>
      </p:sp>
      <p:sp>
        <p:nvSpPr>
          <p:cNvPr id="13340" name="Rectangle 28"/>
          <p:cNvSpPr>
            <a:spLocks noChangeArrowheads="1"/>
          </p:cNvSpPr>
          <p:nvPr/>
        </p:nvSpPr>
        <p:spPr bwMode="auto">
          <a:xfrm>
            <a:off x="4813300" y="4398963"/>
            <a:ext cx="703263" cy="639762"/>
          </a:xfrm>
          <a:prstGeom prst="rect">
            <a:avLst/>
          </a:prstGeom>
          <a:solidFill>
            <a:srgbClr val="C8EACA"/>
          </a:solidFill>
          <a:ln w="12700">
            <a:solidFill>
              <a:schemeClr val="bg2"/>
            </a:solidFill>
            <a:miter lim="800000"/>
            <a:headEnd/>
            <a:tailEnd/>
          </a:ln>
          <a:effectLst>
            <a:outerShdw dist="107763" dir="2700000" algn="ctr" rotWithShape="0">
              <a:schemeClr val="tx1"/>
            </a:outerShdw>
          </a:effectLst>
        </p:spPr>
        <p:txBody>
          <a:bodyPr wrap="none" anchor="ctr"/>
          <a:lstStyle/>
          <a:p>
            <a:pPr fontAlgn="base">
              <a:spcBef>
                <a:spcPct val="0"/>
              </a:spcBef>
              <a:spcAft>
                <a:spcPct val="0"/>
              </a:spcAft>
            </a:pPr>
            <a:endParaRPr lang="en-US">
              <a:solidFill>
                <a:srgbClr val="000000"/>
              </a:solidFill>
              <a:cs typeface="Arial" charset="0"/>
            </a:endParaRPr>
          </a:p>
        </p:txBody>
      </p:sp>
      <p:sp>
        <p:nvSpPr>
          <p:cNvPr id="13341" name="Rectangle 29"/>
          <p:cNvSpPr>
            <a:spLocks noChangeArrowheads="1"/>
          </p:cNvSpPr>
          <p:nvPr/>
        </p:nvSpPr>
        <p:spPr bwMode="auto">
          <a:xfrm>
            <a:off x="3917950" y="4398963"/>
            <a:ext cx="703263" cy="639762"/>
          </a:xfrm>
          <a:prstGeom prst="rect">
            <a:avLst/>
          </a:prstGeom>
          <a:solidFill>
            <a:srgbClr val="C8EACA"/>
          </a:solidFill>
          <a:ln w="12700">
            <a:solidFill>
              <a:schemeClr val="bg2"/>
            </a:solidFill>
            <a:miter lim="800000"/>
            <a:headEnd/>
            <a:tailEnd/>
          </a:ln>
          <a:effectLst>
            <a:outerShdw dist="107763" dir="2700000" algn="ctr" rotWithShape="0">
              <a:schemeClr val="tx1"/>
            </a:outerShdw>
          </a:effectLst>
        </p:spPr>
        <p:txBody>
          <a:bodyPr wrap="none" anchor="ctr"/>
          <a:lstStyle/>
          <a:p>
            <a:pPr fontAlgn="base">
              <a:spcBef>
                <a:spcPct val="0"/>
              </a:spcBef>
              <a:spcAft>
                <a:spcPct val="0"/>
              </a:spcAft>
            </a:pPr>
            <a:endParaRPr lang="en-US">
              <a:solidFill>
                <a:srgbClr val="000000"/>
              </a:solidFill>
              <a:cs typeface="Arial" charset="0"/>
            </a:endParaRPr>
          </a:p>
        </p:txBody>
      </p:sp>
      <p:sp>
        <p:nvSpPr>
          <p:cNvPr id="13342" name="Rectangle 30"/>
          <p:cNvSpPr>
            <a:spLocks noChangeArrowheads="1"/>
          </p:cNvSpPr>
          <p:nvPr/>
        </p:nvSpPr>
        <p:spPr bwMode="auto">
          <a:xfrm>
            <a:off x="7550150" y="4260850"/>
            <a:ext cx="590550" cy="823913"/>
          </a:xfrm>
          <a:prstGeom prst="rect">
            <a:avLst/>
          </a:prstGeom>
          <a:noFill/>
          <a:ln w="9525">
            <a:noFill/>
            <a:miter lim="800000"/>
            <a:headEnd/>
            <a:tailEnd/>
          </a:ln>
          <a:effectLst>
            <a:outerShdw dist="17961" dir="2700000" algn="ctr" rotWithShape="0">
              <a:schemeClr val="tx1"/>
            </a:outerShdw>
          </a:effectLst>
        </p:spPr>
        <p:txBody>
          <a:bodyPr wrap="none" lIns="92075" tIns="46038" rIns="92075" bIns="46038">
            <a:spAutoFit/>
          </a:bodyPr>
          <a:lstStyle/>
          <a:p>
            <a:pPr eaLnBrk="0" fontAlgn="base" hangingPunct="0">
              <a:spcBef>
                <a:spcPct val="0"/>
              </a:spcBef>
              <a:spcAft>
                <a:spcPct val="0"/>
              </a:spcAft>
            </a:pPr>
            <a:r>
              <a:rPr lang="en-US" sz="4800" b="1">
                <a:solidFill>
                  <a:srgbClr val="33CC33"/>
                </a:solidFill>
                <a:latin typeface="Times New Roman" pitchFamily="18" charset="0"/>
                <a:cs typeface="Arial" charset="0"/>
              </a:rPr>
              <a:t>T</a:t>
            </a:r>
          </a:p>
        </p:txBody>
      </p:sp>
      <p:sp>
        <p:nvSpPr>
          <p:cNvPr id="13347" name="Rectangle 35"/>
          <p:cNvSpPr>
            <a:spLocks noChangeArrowheads="1"/>
          </p:cNvSpPr>
          <p:nvPr/>
        </p:nvSpPr>
        <p:spPr bwMode="auto">
          <a:xfrm>
            <a:off x="6605588" y="3365500"/>
            <a:ext cx="703262" cy="636588"/>
          </a:xfrm>
          <a:prstGeom prst="rect">
            <a:avLst/>
          </a:prstGeom>
          <a:solidFill>
            <a:srgbClr val="ADD3D1"/>
          </a:solidFill>
          <a:ln w="12700">
            <a:solidFill>
              <a:schemeClr val="bg2"/>
            </a:solidFill>
            <a:miter lim="800000"/>
            <a:headEnd/>
            <a:tailEnd/>
          </a:ln>
          <a:effectLst>
            <a:outerShdw dist="89803" dir="2700000" algn="ctr" rotWithShape="0">
              <a:schemeClr val="tx1"/>
            </a:outerShdw>
          </a:effectLst>
        </p:spPr>
        <p:txBody>
          <a:bodyPr wrap="none" anchor="ctr"/>
          <a:lstStyle/>
          <a:p>
            <a:pPr fontAlgn="base">
              <a:spcBef>
                <a:spcPct val="0"/>
              </a:spcBef>
              <a:spcAft>
                <a:spcPct val="0"/>
              </a:spcAft>
            </a:pPr>
            <a:endParaRPr lang="en-US">
              <a:solidFill>
                <a:srgbClr val="000000"/>
              </a:solidFill>
              <a:cs typeface="Arial" charset="0"/>
            </a:endParaRPr>
          </a:p>
        </p:txBody>
      </p:sp>
      <p:sp>
        <p:nvSpPr>
          <p:cNvPr id="13348" name="Rectangle 36"/>
          <p:cNvSpPr>
            <a:spLocks noChangeArrowheads="1"/>
          </p:cNvSpPr>
          <p:nvPr/>
        </p:nvSpPr>
        <p:spPr bwMode="auto">
          <a:xfrm>
            <a:off x="5681663" y="3365500"/>
            <a:ext cx="703262" cy="636588"/>
          </a:xfrm>
          <a:prstGeom prst="rect">
            <a:avLst/>
          </a:prstGeom>
          <a:solidFill>
            <a:srgbClr val="ADD3D1"/>
          </a:solidFill>
          <a:ln w="12700">
            <a:solidFill>
              <a:schemeClr val="bg2"/>
            </a:solidFill>
            <a:miter lim="800000"/>
            <a:headEnd/>
            <a:tailEnd/>
          </a:ln>
          <a:effectLst>
            <a:outerShdw dist="89803" dir="2700000" algn="ctr" rotWithShape="0">
              <a:schemeClr val="tx1"/>
            </a:outerShdw>
          </a:effectLst>
        </p:spPr>
        <p:txBody>
          <a:bodyPr wrap="none" anchor="ctr"/>
          <a:lstStyle/>
          <a:p>
            <a:pPr fontAlgn="base">
              <a:spcBef>
                <a:spcPct val="0"/>
              </a:spcBef>
              <a:spcAft>
                <a:spcPct val="0"/>
              </a:spcAft>
            </a:pPr>
            <a:endParaRPr lang="en-US">
              <a:solidFill>
                <a:srgbClr val="000000"/>
              </a:solidFill>
              <a:cs typeface="Arial" charset="0"/>
            </a:endParaRPr>
          </a:p>
        </p:txBody>
      </p:sp>
      <p:sp>
        <p:nvSpPr>
          <p:cNvPr id="13349" name="Rectangle 37"/>
          <p:cNvSpPr>
            <a:spLocks noChangeArrowheads="1"/>
          </p:cNvSpPr>
          <p:nvPr/>
        </p:nvSpPr>
        <p:spPr bwMode="auto">
          <a:xfrm>
            <a:off x="4779963" y="3365500"/>
            <a:ext cx="703262" cy="636588"/>
          </a:xfrm>
          <a:prstGeom prst="rect">
            <a:avLst/>
          </a:prstGeom>
          <a:solidFill>
            <a:srgbClr val="ADD3D1"/>
          </a:solidFill>
          <a:ln w="12700">
            <a:solidFill>
              <a:schemeClr val="bg2"/>
            </a:solidFill>
            <a:miter lim="800000"/>
            <a:headEnd/>
            <a:tailEnd/>
          </a:ln>
          <a:effectLst>
            <a:outerShdw dist="89803" dir="2700000" algn="ctr" rotWithShape="0">
              <a:schemeClr val="tx1"/>
            </a:outerShdw>
          </a:effectLst>
        </p:spPr>
        <p:txBody>
          <a:bodyPr wrap="none" anchor="ctr"/>
          <a:lstStyle/>
          <a:p>
            <a:pPr fontAlgn="base">
              <a:spcBef>
                <a:spcPct val="0"/>
              </a:spcBef>
              <a:spcAft>
                <a:spcPct val="0"/>
              </a:spcAft>
            </a:pPr>
            <a:endParaRPr lang="en-US">
              <a:solidFill>
                <a:srgbClr val="000000"/>
              </a:solidFill>
              <a:cs typeface="Arial" charset="0"/>
            </a:endParaRPr>
          </a:p>
        </p:txBody>
      </p:sp>
      <p:sp>
        <p:nvSpPr>
          <p:cNvPr id="13350" name="Rectangle 38"/>
          <p:cNvSpPr>
            <a:spLocks noChangeArrowheads="1"/>
          </p:cNvSpPr>
          <p:nvPr/>
        </p:nvSpPr>
        <p:spPr bwMode="auto">
          <a:xfrm>
            <a:off x="4732338" y="3251200"/>
            <a:ext cx="758825" cy="823913"/>
          </a:xfrm>
          <a:prstGeom prst="rect">
            <a:avLst/>
          </a:prstGeom>
          <a:noFill/>
          <a:ln w="9525">
            <a:noFill/>
            <a:miter lim="800000"/>
            <a:headEnd/>
            <a:tailEnd/>
          </a:ln>
          <a:effectLst>
            <a:outerShdw dist="17961" dir="2700000" algn="ctr" rotWithShape="0">
              <a:schemeClr val="tx1"/>
            </a:outerShdw>
          </a:effectLst>
        </p:spPr>
        <p:txBody>
          <a:bodyPr wrap="none" lIns="92075" tIns="46038" rIns="92075" bIns="46038">
            <a:spAutoFit/>
          </a:bodyPr>
          <a:lstStyle/>
          <a:p>
            <a:pPr eaLnBrk="0" fontAlgn="base" hangingPunct="0">
              <a:spcBef>
                <a:spcPct val="0"/>
              </a:spcBef>
              <a:spcAft>
                <a:spcPct val="0"/>
              </a:spcAft>
            </a:pPr>
            <a:r>
              <a:rPr lang="en-US" sz="4800" b="1">
                <a:solidFill>
                  <a:srgbClr val="0066FF"/>
                </a:solidFill>
                <a:latin typeface="Times New Roman" pitchFamily="18" charset="0"/>
                <a:cs typeface="Arial" charset="0"/>
              </a:rPr>
              <a:t>M</a:t>
            </a:r>
          </a:p>
        </p:txBody>
      </p:sp>
      <p:sp>
        <p:nvSpPr>
          <p:cNvPr id="13351" name="Rectangle 39"/>
          <p:cNvSpPr>
            <a:spLocks noChangeArrowheads="1"/>
          </p:cNvSpPr>
          <p:nvPr/>
        </p:nvSpPr>
        <p:spPr bwMode="auto">
          <a:xfrm>
            <a:off x="5653088" y="3251200"/>
            <a:ext cx="758825" cy="823913"/>
          </a:xfrm>
          <a:prstGeom prst="rect">
            <a:avLst/>
          </a:prstGeom>
          <a:noFill/>
          <a:ln w="9525">
            <a:noFill/>
            <a:miter lim="800000"/>
            <a:headEnd/>
            <a:tailEnd/>
          </a:ln>
          <a:effectLst>
            <a:outerShdw dist="17961" dir="2700000" algn="ctr" rotWithShape="0">
              <a:schemeClr val="tx1"/>
            </a:outerShdw>
          </a:effectLst>
        </p:spPr>
        <p:txBody>
          <a:bodyPr wrap="none" lIns="92075" tIns="46038" rIns="92075" bIns="46038">
            <a:spAutoFit/>
          </a:bodyPr>
          <a:lstStyle/>
          <a:p>
            <a:pPr eaLnBrk="0" fontAlgn="base" hangingPunct="0">
              <a:spcBef>
                <a:spcPct val="0"/>
              </a:spcBef>
              <a:spcAft>
                <a:spcPct val="0"/>
              </a:spcAft>
            </a:pPr>
            <a:r>
              <a:rPr lang="en-US" sz="4800" b="1">
                <a:solidFill>
                  <a:srgbClr val="0066FF"/>
                </a:solidFill>
                <a:latin typeface="Times New Roman" pitchFamily="18" charset="0"/>
                <a:cs typeface="Arial" charset="0"/>
              </a:rPr>
              <a:t>M</a:t>
            </a:r>
          </a:p>
        </p:txBody>
      </p:sp>
      <p:sp>
        <p:nvSpPr>
          <p:cNvPr id="13352" name="Rectangle 40"/>
          <p:cNvSpPr>
            <a:spLocks noChangeArrowheads="1"/>
          </p:cNvSpPr>
          <p:nvPr/>
        </p:nvSpPr>
        <p:spPr bwMode="auto">
          <a:xfrm>
            <a:off x="6594475" y="3251200"/>
            <a:ext cx="758825" cy="823913"/>
          </a:xfrm>
          <a:prstGeom prst="rect">
            <a:avLst/>
          </a:prstGeom>
          <a:noFill/>
          <a:ln w="9525">
            <a:noFill/>
            <a:miter lim="800000"/>
            <a:headEnd/>
            <a:tailEnd/>
          </a:ln>
          <a:effectLst>
            <a:outerShdw dist="17961" dir="2700000" algn="ctr" rotWithShape="0">
              <a:schemeClr val="tx1"/>
            </a:outerShdw>
          </a:effectLst>
        </p:spPr>
        <p:txBody>
          <a:bodyPr wrap="none" lIns="92075" tIns="46038" rIns="92075" bIns="46038">
            <a:spAutoFit/>
          </a:bodyPr>
          <a:lstStyle/>
          <a:p>
            <a:pPr eaLnBrk="0" fontAlgn="base" hangingPunct="0">
              <a:spcBef>
                <a:spcPct val="0"/>
              </a:spcBef>
              <a:spcAft>
                <a:spcPct val="0"/>
              </a:spcAft>
            </a:pPr>
            <a:r>
              <a:rPr lang="en-US" sz="4800" b="1">
                <a:solidFill>
                  <a:srgbClr val="0066FF"/>
                </a:solidFill>
                <a:latin typeface="Times New Roman" pitchFamily="18" charset="0"/>
                <a:cs typeface="Arial" charset="0"/>
              </a:rPr>
              <a:t>M</a:t>
            </a:r>
          </a:p>
        </p:txBody>
      </p:sp>
      <p:sp>
        <p:nvSpPr>
          <p:cNvPr id="13353" name="Rectangle 41"/>
          <p:cNvSpPr>
            <a:spLocks noChangeArrowheads="1"/>
          </p:cNvSpPr>
          <p:nvPr/>
        </p:nvSpPr>
        <p:spPr bwMode="auto">
          <a:xfrm>
            <a:off x="6688138" y="2419350"/>
            <a:ext cx="1839912" cy="701675"/>
          </a:xfrm>
          <a:prstGeom prst="rect">
            <a:avLst/>
          </a:prstGeom>
          <a:noFill/>
          <a:ln w="9525">
            <a:noFill/>
            <a:miter lim="800000"/>
            <a:headEnd/>
            <a:tailEnd/>
          </a:ln>
          <a:effectLst/>
        </p:spPr>
        <p:txBody>
          <a:bodyPr wrap="none" lIns="92075" tIns="46038" rIns="92075" bIns="46038">
            <a:spAutoFit/>
          </a:bodyPr>
          <a:lstStyle/>
          <a:p>
            <a:pPr eaLnBrk="0" fontAlgn="base" hangingPunct="0">
              <a:spcBef>
                <a:spcPct val="0"/>
              </a:spcBef>
              <a:spcAft>
                <a:spcPct val="0"/>
              </a:spcAft>
            </a:pPr>
            <a:r>
              <a:rPr lang="en-US" sz="2000" b="1">
                <a:solidFill>
                  <a:srgbClr val="333399"/>
                </a:solidFill>
                <a:effectLst>
                  <a:outerShdw blurRad="38100" dist="38100" dir="2700000" algn="tl">
                    <a:srgbClr val="C0C0C0"/>
                  </a:outerShdw>
                </a:effectLst>
                <a:latin typeface="Times New Roman" pitchFamily="18" charset="0"/>
                <a:cs typeface="Arial" charset="0"/>
              </a:rPr>
              <a:t>OWNERS</a:t>
            </a:r>
          </a:p>
          <a:p>
            <a:pPr eaLnBrk="0" fontAlgn="base" hangingPunct="0">
              <a:spcBef>
                <a:spcPct val="0"/>
              </a:spcBef>
              <a:spcAft>
                <a:spcPct val="0"/>
              </a:spcAft>
            </a:pPr>
            <a:r>
              <a:rPr lang="en-US" sz="2000" b="1">
                <a:solidFill>
                  <a:srgbClr val="333399"/>
                </a:solidFill>
                <a:effectLst>
                  <a:outerShdw blurRad="38100" dist="38100" dir="2700000" algn="tl">
                    <a:srgbClr val="C0C0C0"/>
                  </a:outerShdw>
                </a:effectLst>
                <a:latin typeface="Times New Roman" pitchFamily="18" charset="0"/>
                <a:cs typeface="Arial" charset="0"/>
              </a:rPr>
              <a:t>EXECUTIVES</a:t>
            </a:r>
          </a:p>
        </p:txBody>
      </p:sp>
      <p:sp>
        <p:nvSpPr>
          <p:cNvPr id="13354" name="Rectangle 42"/>
          <p:cNvSpPr>
            <a:spLocks noChangeArrowheads="1"/>
          </p:cNvSpPr>
          <p:nvPr/>
        </p:nvSpPr>
        <p:spPr bwMode="auto">
          <a:xfrm>
            <a:off x="4344988" y="1524000"/>
            <a:ext cx="3344862" cy="396875"/>
          </a:xfrm>
          <a:prstGeom prst="rect">
            <a:avLst/>
          </a:prstGeom>
          <a:noFill/>
          <a:ln w="9525">
            <a:noFill/>
            <a:miter lim="800000"/>
            <a:headEnd/>
            <a:tailEnd/>
          </a:ln>
          <a:effectLst/>
        </p:spPr>
        <p:txBody>
          <a:bodyPr wrap="none" lIns="92075" tIns="46038" rIns="92075" bIns="46038">
            <a:spAutoFit/>
          </a:bodyPr>
          <a:lstStyle/>
          <a:p>
            <a:pPr eaLnBrk="0" fontAlgn="base" hangingPunct="0">
              <a:spcBef>
                <a:spcPct val="0"/>
              </a:spcBef>
              <a:spcAft>
                <a:spcPct val="0"/>
              </a:spcAft>
            </a:pPr>
            <a:r>
              <a:rPr lang="en-US" sz="2000" b="1">
                <a:solidFill>
                  <a:srgbClr val="333399"/>
                </a:solidFill>
                <a:effectLst>
                  <a:outerShdw blurRad="38100" dist="38100" dir="2700000" algn="tl">
                    <a:srgbClr val="C0C0C0"/>
                  </a:outerShdw>
                </a:effectLst>
                <a:latin typeface="Times New Roman" pitchFamily="18" charset="0"/>
                <a:cs typeface="Arial" charset="0"/>
              </a:rPr>
              <a:t>INDUSTRIAL ENGINEERS</a:t>
            </a:r>
          </a:p>
        </p:txBody>
      </p:sp>
      <p:sp>
        <p:nvSpPr>
          <p:cNvPr id="13355" name="Line 43"/>
          <p:cNvSpPr>
            <a:spLocks noChangeShapeType="1"/>
          </p:cNvSpPr>
          <p:nvPr/>
        </p:nvSpPr>
        <p:spPr bwMode="auto">
          <a:xfrm flipH="1" flipV="1">
            <a:off x="6419850" y="1933575"/>
            <a:ext cx="819150" cy="457200"/>
          </a:xfrm>
          <a:prstGeom prst="line">
            <a:avLst/>
          </a:prstGeom>
          <a:noFill/>
          <a:ln w="25400">
            <a:solidFill>
              <a:schemeClr val="tx2"/>
            </a:solidFill>
            <a:round/>
            <a:headEnd type="none" w="sm" len="sm"/>
            <a:tailEnd type="stealth" w="med" len="lg"/>
          </a:ln>
          <a:effectLst>
            <a:outerShdw dist="35921" dir="8100000" algn="ctr" rotWithShape="0">
              <a:schemeClr val="bg2"/>
            </a:outerShdw>
          </a:effectLst>
        </p:spPr>
        <p:txBody>
          <a:bodyPr wrap="none" anchor="ctr"/>
          <a:lstStyle/>
          <a:p>
            <a:pPr fontAlgn="base">
              <a:spcBef>
                <a:spcPct val="0"/>
              </a:spcBef>
              <a:spcAft>
                <a:spcPct val="0"/>
              </a:spcAft>
            </a:pPr>
            <a:endParaRPr lang="en-US">
              <a:solidFill>
                <a:srgbClr val="000000"/>
              </a:solidFill>
              <a:cs typeface="Arial" charset="0"/>
            </a:endParaRPr>
          </a:p>
        </p:txBody>
      </p:sp>
      <p:sp>
        <p:nvSpPr>
          <p:cNvPr id="13356" name="Rectangle 44"/>
          <p:cNvSpPr>
            <a:spLocks noChangeArrowheads="1"/>
          </p:cNvSpPr>
          <p:nvPr/>
        </p:nvSpPr>
        <p:spPr bwMode="auto">
          <a:xfrm>
            <a:off x="2819400" y="1822450"/>
            <a:ext cx="3470275" cy="396875"/>
          </a:xfrm>
          <a:prstGeom prst="rect">
            <a:avLst/>
          </a:prstGeom>
          <a:noFill/>
          <a:ln w="9525">
            <a:noFill/>
            <a:miter lim="800000"/>
            <a:headEnd/>
            <a:tailEnd/>
          </a:ln>
          <a:effectLst/>
        </p:spPr>
        <p:txBody>
          <a:bodyPr wrap="none" lIns="92075" tIns="46038" rIns="92075" bIns="46038">
            <a:spAutoFit/>
          </a:bodyPr>
          <a:lstStyle/>
          <a:p>
            <a:pPr eaLnBrk="0" fontAlgn="base" hangingPunct="0">
              <a:spcBef>
                <a:spcPct val="0"/>
              </a:spcBef>
              <a:spcAft>
                <a:spcPct val="0"/>
              </a:spcAft>
            </a:pPr>
            <a:r>
              <a:rPr lang="en-US" sz="2000" b="1">
                <a:solidFill>
                  <a:srgbClr val="333399"/>
                </a:solidFill>
                <a:effectLst>
                  <a:outerShdw blurRad="38100" dist="38100" dir="2700000" algn="tl">
                    <a:srgbClr val="C0C0C0"/>
                  </a:outerShdw>
                </a:effectLst>
                <a:latin typeface="Times New Roman" pitchFamily="18" charset="0"/>
                <a:cs typeface="Arial" charset="0"/>
              </a:rPr>
              <a:t>“SCIENTIFIC MANAGERS”</a:t>
            </a:r>
          </a:p>
        </p:txBody>
      </p:sp>
      <p:sp>
        <p:nvSpPr>
          <p:cNvPr id="13357" name="Rectangle 45"/>
          <p:cNvSpPr>
            <a:spLocks noChangeArrowheads="1"/>
          </p:cNvSpPr>
          <p:nvPr/>
        </p:nvSpPr>
        <p:spPr bwMode="auto">
          <a:xfrm>
            <a:off x="8054975" y="5099050"/>
            <a:ext cx="1089025" cy="396875"/>
          </a:xfrm>
          <a:prstGeom prst="rect">
            <a:avLst/>
          </a:prstGeom>
          <a:noFill/>
          <a:ln w="9525">
            <a:noFill/>
            <a:miter lim="800000"/>
            <a:headEnd/>
            <a:tailEnd/>
          </a:ln>
          <a:effectLst/>
        </p:spPr>
        <p:txBody>
          <a:bodyPr wrap="none" lIns="92075" tIns="46038" rIns="92075" bIns="46038">
            <a:spAutoFit/>
          </a:bodyPr>
          <a:lstStyle/>
          <a:p>
            <a:pPr eaLnBrk="0" fontAlgn="base" hangingPunct="0">
              <a:spcBef>
                <a:spcPct val="0"/>
              </a:spcBef>
              <a:spcAft>
                <a:spcPct val="0"/>
              </a:spcAft>
            </a:pPr>
            <a:r>
              <a:rPr lang="en-US" sz="2000" b="1">
                <a:solidFill>
                  <a:srgbClr val="333399"/>
                </a:solidFill>
                <a:effectLst>
                  <a:outerShdw blurRad="38100" dist="38100" dir="2700000" algn="tl">
                    <a:srgbClr val="C0C0C0"/>
                  </a:outerShdw>
                </a:effectLst>
                <a:latin typeface="Times New Roman" pitchFamily="18" charset="0"/>
                <a:cs typeface="Arial" charset="0"/>
              </a:rPr>
              <a:t>LABOR</a:t>
            </a:r>
          </a:p>
        </p:txBody>
      </p:sp>
      <p:sp>
        <p:nvSpPr>
          <p:cNvPr id="13358" name="Rectangle 46"/>
          <p:cNvSpPr>
            <a:spLocks noChangeArrowheads="1"/>
          </p:cNvSpPr>
          <p:nvPr/>
        </p:nvSpPr>
        <p:spPr bwMode="auto">
          <a:xfrm>
            <a:off x="7475538" y="3524250"/>
            <a:ext cx="1668462" cy="396875"/>
          </a:xfrm>
          <a:prstGeom prst="rect">
            <a:avLst/>
          </a:prstGeom>
          <a:noFill/>
          <a:ln w="9525">
            <a:noFill/>
            <a:miter lim="800000"/>
            <a:headEnd/>
            <a:tailEnd/>
          </a:ln>
          <a:effectLst/>
        </p:spPr>
        <p:txBody>
          <a:bodyPr wrap="none" lIns="92075" tIns="46038" rIns="92075" bIns="46038">
            <a:spAutoFit/>
          </a:bodyPr>
          <a:lstStyle/>
          <a:p>
            <a:pPr eaLnBrk="0" fontAlgn="base" hangingPunct="0">
              <a:spcBef>
                <a:spcPct val="0"/>
              </a:spcBef>
              <a:spcAft>
                <a:spcPct val="0"/>
              </a:spcAft>
            </a:pPr>
            <a:r>
              <a:rPr lang="en-US" sz="2000" b="1">
                <a:solidFill>
                  <a:srgbClr val="333399"/>
                </a:solidFill>
                <a:effectLst>
                  <a:outerShdw blurRad="38100" dist="38100" dir="2700000" algn="tl">
                    <a:srgbClr val="C0C0C0"/>
                  </a:outerShdw>
                </a:effectLst>
                <a:latin typeface="Times New Roman" pitchFamily="18" charset="0"/>
                <a:cs typeface="Arial" charset="0"/>
              </a:rPr>
              <a:t>MANAGERS</a:t>
            </a:r>
          </a:p>
        </p:txBody>
      </p:sp>
      <p:sp>
        <p:nvSpPr>
          <p:cNvPr id="13359" name="Rectangle 47"/>
          <p:cNvSpPr>
            <a:spLocks noChangeArrowheads="1"/>
          </p:cNvSpPr>
          <p:nvPr/>
        </p:nvSpPr>
        <p:spPr bwMode="auto">
          <a:xfrm>
            <a:off x="3581400" y="5267325"/>
            <a:ext cx="1962268" cy="400752"/>
          </a:xfrm>
          <a:prstGeom prst="rect">
            <a:avLst/>
          </a:prstGeom>
          <a:noFill/>
          <a:ln w="9525">
            <a:noFill/>
            <a:miter lim="800000"/>
            <a:headEnd/>
            <a:tailEnd/>
          </a:ln>
          <a:effectLst/>
        </p:spPr>
        <p:txBody>
          <a:bodyPr wrap="none" lIns="92075" tIns="46038" rIns="92075" bIns="46038">
            <a:spAutoFit/>
          </a:bodyPr>
          <a:lstStyle/>
          <a:p>
            <a:pPr eaLnBrk="0" fontAlgn="base" hangingPunct="0">
              <a:spcBef>
                <a:spcPct val="0"/>
              </a:spcBef>
              <a:spcAft>
                <a:spcPct val="0"/>
              </a:spcAft>
            </a:pPr>
            <a:r>
              <a:rPr lang="en-US" sz="2000" b="1" i="1" dirty="0">
                <a:solidFill>
                  <a:srgbClr val="24246E"/>
                </a:solidFill>
                <a:effectLst>
                  <a:outerShdw blurRad="38100" dist="38100" dir="2700000" algn="tl">
                    <a:srgbClr val="C0C0C0"/>
                  </a:outerShdw>
                </a:effectLst>
                <a:cs typeface="Arial" charset="0"/>
              </a:rPr>
              <a:t>Working Class</a:t>
            </a:r>
          </a:p>
        </p:txBody>
      </p:sp>
      <p:sp>
        <p:nvSpPr>
          <p:cNvPr id="13360" name="Rectangle 48"/>
          <p:cNvSpPr>
            <a:spLocks noChangeArrowheads="1"/>
          </p:cNvSpPr>
          <p:nvPr/>
        </p:nvSpPr>
        <p:spPr bwMode="auto">
          <a:xfrm>
            <a:off x="3657600" y="2752725"/>
            <a:ext cx="1683153" cy="400752"/>
          </a:xfrm>
          <a:prstGeom prst="rect">
            <a:avLst/>
          </a:prstGeom>
          <a:noFill/>
          <a:ln w="9525">
            <a:noFill/>
            <a:miter lim="800000"/>
            <a:headEnd/>
            <a:tailEnd/>
          </a:ln>
          <a:effectLst/>
        </p:spPr>
        <p:txBody>
          <a:bodyPr wrap="none" lIns="92075" tIns="46038" rIns="92075" bIns="46038">
            <a:spAutoFit/>
          </a:bodyPr>
          <a:lstStyle/>
          <a:p>
            <a:pPr eaLnBrk="0" fontAlgn="base" hangingPunct="0">
              <a:spcBef>
                <a:spcPct val="0"/>
              </a:spcBef>
              <a:spcAft>
                <a:spcPct val="0"/>
              </a:spcAft>
            </a:pPr>
            <a:r>
              <a:rPr lang="en-US" sz="2000" b="1" i="1">
                <a:solidFill>
                  <a:srgbClr val="24246E"/>
                </a:solidFill>
                <a:effectLst>
                  <a:outerShdw blurRad="38100" dist="38100" dir="2700000" algn="tl">
                    <a:srgbClr val="C0C0C0"/>
                  </a:outerShdw>
                </a:effectLst>
                <a:cs typeface="Arial" charset="0"/>
              </a:rPr>
              <a:t>Upper Class</a:t>
            </a:r>
          </a:p>
        </p:txBody>
      </p:sp>
      <p:sp>
        <p:nvSpPr>
          <p:cNvPr id="13362" name="Rectangle 50"/>
          <p:cNvSpPr>
            <a:spLocks noChangeArrowheads="1"/>
          </p:cNvSpPr>
          <p:nvPr/>
        </p:nvSpPr>
        <p:spPr bwMode="auto">
          <a:xfrm>
            <a:off x="6667500" y="4265613"/>
            <a:ext cx="590550" cy="823912"/>
          </a:xfrm>
          <a:prstGeom prst="rect">
            <a:avLst/>
          </a:prstGeom>
          <a:noFill/>
          <a:ln w="9525">
            <a:noFill/>
            <a:miter lim="800000"/>
            <a:headEnd/>
            <a:tailEnd/>
          </a:ln>
          <a:effectLst>
            <a:outerShdw dist="17961" dir="2700000" algn="ctr" rotWithShape="0">
              <a:schemeClr val="tx1"/>
            </a:outerShdw>
          </a:effectLst>
        </p:spPr>
        <p:txBody>
          <a:bodyPr wrap="none" lIns="92075" tIns="46038" rIns="92075" bIns="46038">
            <a:spAutoFit/>
          </a:bodyPr>
          <a:lstStyle/>
          <a:p>
            <a:pPr eaLnBrk="0" fontAlgn="base" hangingPunct="0">
              <a:spcBef>
                <a:spcPct val="0"/>
              </a:spcBef>
              <a:spcAft>
                <a:spcPct val="0"/>
              </a:spcAft>
            </a:pPr>
            <a:r>
              <a:rPr lang="en-US" sz="4800" b="1">
                <a:solidFill>
                  <a:srgbClr val="33CC33"/>
                </a:solidFill>
                <a:latin typeface="Times New Roman" pitchFamily="18" charset="0"/>
                <a:cs typeface="Arial" charset="0"/>
              </a:rPr>
              <a:t>T</a:t>
            </a:r>
          </a:p>
        </p:txBody>
      </p:sp>
      <p:sp>
        <p:nvSpPr>
          <p:cNvPr id="13363" name="Rectangle 51"/>
          <p:cNvSpPr>
            <a:spLocks noChangeArrowheads="1"/>
          </p:cNvSpPr>
          <p:nvPr/>
        </p:nvSpPr>
        <p:spPr bwMode="auto">
          <a:xfrm>
            <a:off x="5765800" y="4257675"/>
            <a:ext cx="590550" cy="823913"/>
          </a:xfrm>
          <a:prstGeom prst="rect">
            <a:avLst/>
          </a:prstGeom>
          <a:noFill/>
          <a:ln w="9525">
            <a:noFill/>
            <a:miter lim="800000"/>
            <a:headEnd/>
            <a:tailEnd/>
          </a:ln>
          <a:effectLst>
            <a:outerShdw dist="17961" dir="2700000" algn="ctr" rotWithShape="0">
              <a:schemeClr val="tx1"/>
            </a:outerShdw>
          </a:effectLst>
        </p:spPr>
        <p:txBody>
          <a:bodyPr wrap="none" lIns="92075" tIns="46038" rIns="92075" bIns="46038">
            <a:spAutoFit/>
          </a:bodyPr>
          <a:lstStyle/>
          <a:p>
            <a:pPr eaLnBrk="0" fontAlgn="base" hangingPunct="0">
              <a:spcBef>
                <a:spcPct val="0"/>
              </a:spcBef>
              <a:spcAft>
                <a:spcPct val="0"/>
              </a:spcAft>
            </a:pPr>
            <a:r>
              <a:rPr lang="en-US" sz="4800" b="1">
                <a:solidFill>
                  <a:srgbClr val="33CC33"/>
                </a:solidFill>
                <a:latin typeface="Times New Roman" pitchFamily="18" charset="0"/>
                <a:cs typeface="Arial" charset="0"/>
              </a:rPr>
              <a:t>T</a:t>
            </a:r>
          </a:p>
        </p:txBody>
      </p:sp>
      <p:sp>
        <p:nvSpPr>
          <p:cNvPr id="13364" name="Rectangle 52"/>
          <p:cNvSpPr>
            <a:spLocks noChangeArrowheads="1"/>
          </p:cNvSpPr>
          <p:nvPr/>
        </p:nvSpPr>
        <p:spPr bwMode="auto">
          <a:xfrm>
            <a:off x="4870450" y="4264025"/>
            <a:ext cx="590550" cy="823913"/>
          </a:xfrm>
          <a:prstGeom prst="rect">
            <a:avLst/>
          </a:prstGeom>
          <a:noFill/>
          <a:ln w="9525">
            <a:noFill/>
            <a:miter lim="800000"/>
            <a:headEnd/>
            <a:tailEnd/>
          </a:ln>
          <a:effectLst>
            <a:outerShdw dist="17961" dir="2700000" algn="ctr" rotWithShape="0">
              <a:schemeClr val="tx1"/>
            </a:outerShdw>
          </a:effectLst>
        </p:spPr>
        <p:txBody>
          <a:bodyPr wrap="none" lIns="92075" tIns="46038" rIns="92075" bIns="46038">
            <a:spAutoFit/>
          </a:bodyPr>
          <a:lstStyle/>
          <a:p>
            <a:pPr eaLnBrk="0" fontAlgn="base" hangingPunct="0">
              <a:spcBef>
                <a:spcPct val="0"/>
              </a:spcBef>
              <a:spcAft>
                <a:spcPct val="0"/>
              </a:spcAft>
            </a:pPr>
            <a:r>
              <a:rPr lang="en-US" sz="4800" b="1">
                <a:solidFill>
                  <a:srgbClr val="33CC33"/>
                </a:solidFill>
                <a:latin typeface="Times New Roman" pitchFamily="18" charset="0"/>
                <a:cs typeface="Arial" charset="0"/>
              </a:rPr>
              <a:t>T</a:t>
            </a:r>
          </a:p>
        </p:txBody>
      </p:sp>
      <p:sp>
        <p:nvSpPr>
          <p:cNvPr id="13365" name="Rectangle 53"/>
          <p:cNvSpPr>
            <a:spLocks noChangeArrowheads="1"/>
          </p:cNvSpPr>
          <p:nvPr/>
        </p:nvSpPr>
        <p:spPr bwMode="auto">
          <a:xfrm>
            <a:off x="3975100" y="4259263"/>
            <a:ext cx="590550" cy="823912"/>
          </a:xfrm>
          <a:prstGeom prst="rect">
            <a:avLst/>
          </a:prstGeom>
          <a:noFill/>
          <a:ln w="9525">
            <a:noFill/>
            <a:miter lim="800000"/>
            <a:headEnd/>
            <a:tailEnd/>
          </a:ln>
          <a:effectLst>
            <a:outerShdw dist="17961" dir="2700000" algn="ctr" rotWithShape="0">
              <a:schemeClr val="tx1"/>
            </a:outerShdw>
          </a:effectLst>
        </p:spPr>
        <p:txBody>
          <a:bodyPr wrap="none" lIns="92075" tIns="46038" rIns="92075" bIns="46038">
            <a:spAutoFit/>
          </a:bodyPr>
          <a:lstStyle/>
          <a:p>
            <a:pPr eaLnBrk="0" fontAlgn="base" hangingPunct="0">
              <a:spcBef>
                <a:spcPct val="0"/>
              </a:spcBef>
              <a:spcAft>
                <a:spcPct val="0"/>
              </a:spcAft>
            </a:pPr>
            <a:r>
              <a:rPr lang="en-US" sz="4800" b="1">
                <a:solidFill>
                  <a:srgbClr val="33CC33"/>
                </a:solidFill>
                <a:latin typeface="Times New Roman" pitchFamily="18" charset="0"/>
                <a:cs typeface="Arial" charset="0"/>
              </a:rPr>
              <a:t>T</a:t>
            </a:r>
          </a:p>
        </p:txBody>
      </p:sp>
      <p:grpSp>
        <p:nvGrpSpPr>
          <p:cNvPr id="45" name="Group 44"/>
          <p:cNvGrpSpPr/>
          <p:nvPr/>
        </p:nvGrpSpPr>
        <p:grpSpPr>
          <a:xfrm>
            <a:off x="1143000" y="1000125"/>
            <a:ext cx="7467600" cy="295275"/>
            <a:chOff x="1143000" y="1000125"/>
            <a:chExt cx="7467600" cy="295275"/>
          </a:xfrm>
        </p:grpSpPr>
        <p:sp>
          <p:nvSpPr>
            <p:cNvPr id="47" name="Rectangle 4"/>
            <p:cNvSpPr>
              <a:spLocks noChangeArrowheads="1"/>
            </p:cNvSpPr>
            <p:nvPr/>
          </p:nvSpPr>
          <p:spPr bwMode="auto">
            <a:xfrm>
              <a:off x="1163638" y="1000125"/>
              <a:ext cx="7446962" cy="295275"/>
            </a:xfrm>
            <a:prstGeom prst="rect">
              <a:avLst/>
            </a:prstGeom>
            <a:gradFill rotWithShape="1">
              <a:gsLst>
                <a:gs pos="0">
                  <a:schemeClr val="accent2">
                    <a:gamma/>
                    <a:shade val="46275"/>
                    <a:invGamma/>
                  </a:schemeClr>
                </a:gs>
                <a:gs pos="100000">
                  <a:schemeClr val="accent2"/>
                </a:gs>
              </a:gsLst>
              <a:lin ang="0" scaled="1"/>
            </a:gradFill>
            <a:ln w="12700">
              <a:solidFill>
                <a:schemeClr val="tx1"/>
              </a:solidFill>
              <a:miter lim="800000"/>
              <a:headEnd/>
              <a:tailEnd/>
            </a:ln>
            <a:effectLst/>
          </p:spPr>
          <p:txBody>
            <a:bodyPr wrap="none" anchor="ctr"/>
            <a:lstStyle/>
            <a:p>
              <a:pPr fontAlgn="base">
                <a:spcBef>
                  <a:spcPct val="0"/>
                </a:spcBef>
                <a:spcAft>
                  <a:spcPct val="0"/>
                </a:spcAft>
                <a:defRPr/>
              </a:pPr>
              <a:endParaRPr lang="en-US">
                <a:solidFill>
                  <a:srgbClr val="000000"/>
                </a:solidFill>
                <a:cs typeface="Arial" charset="0"/>
              </a:endParaRPr>
            </a:p>
          </p:txBody>
        </p:sp>
        <p:sp>
          <p:nvSpPr>
            <p:cNvPr id="48" name="Rectangle 5"/>
            <p:cNvSpPr>
              <a:spLocks noChangeArrowheads="1"/>
            </p:cNvSpPr>
            <p:nvPr/>
          </p:nvSpPr>
          <p:spPr bwMode="auto">
            <a:xfrm>
              <a:off x="1143000" y="1009650"/>
              <a:ext cx="6705600" cy="274434"/>
            </a:xfrm>
            <a:prstGeom prst="rect">
              <a:avLst/>
            </a:prstGeom>
            <a:noFill/>
            <a:ln w="12700">
              <a:noFill/>
              <a:miter lim="800000"/>
              <a:headEnd/>
              <a:tailEnd/>
            </a:ln>
            <a:effectLst/>
          </p:spPr>
          <p:txBody>
            <a:bodyPr lIns="90487" tIns="44450" rIns="90487" bIns="44450">
              <a:spAutoFit/>
            </a:bodyPr>
            <a:lstStyle/>
            <a:p>
              <a:pPr eaLnBrk="0" fontAlgn="base" hangingPunct="0">
                <a:spcBef>
                  <a:spcPct val="0"/>
                </a:spcBef>
                <a:spcAft>
                  <a:spcPct val="0"/>
                </a:spcAft>
                <a:defRPr/>
              </a:pPr>
              <a:r>
                <a:rPr lang="en-US" sz="1200" b="1" dirty="0">
                  <a:solidFill>
                    <a:srgbClr val="FFFFFF"/>
                  </a:solidFill>
                  <a:effectLst>
                    <a:outerShdw blurRad="38100" dist="38100" dir="2700000" algn="tl">
                      <a:srgbClr val="C0C0C0"/>
                    </a:outerShdw>
                  </a:effectLst>
                  <a:cs typeface="Arial" charset="0"/>
                </a:rPr>
                <a:t>Commonwealth Centers for High-Performance Organizations</a:t>
              </a:r>
            </a:p>
          </p:txBody>
        </p:sp>
      </p:grpSp>
      <p:pic>
        <p:nvPicPr>
          <p:cNvPr id="49" name="Picture 6"/>
          <p:cNvPicPr>
            <a:picLocks noChangeAspect="1" noChangeArrowheads="1"/>
          </p:cNvPicPr>
          <p:nvPr/>
        </p:nvPicPr>
        <p:blipFill>
          <a:blip r:embed="rId3" cstate="print"/>
          <a:srcRect/>
          <a:stretch>
            <a:fillRect/>
          </a:stretch>
        </p:blipFill>
        <p:spPr bwMode="auto">
          <a:xfrm>
            <a:off x="276225" y="228600"/>
            <a:ext cx="790575" cy="819150"/>
          </a:xfrm>
          <a:prstGeom prst="rect">
            <a:avLst/>
          </a:prstGeom>
          <a:noFill/>
        </p:spPr>
      </p:pic>
      <p:sp>
        <p:nvSpPr>
          <p:cNvPr id="50" name="Rectangle 16"/>
          <p:cNvSpPr>
            <a:spLocks noChangeArrowheads="1"/>
          </p:cNvSpPr>
          <p:nvPr/>
        </p:nvSpPr>
        <p:spPr bwMode="auto">
          <a:xfrm>
            <a:off x="1066800" y="152400"/>
            <a:ext cx="7618413" cy="695325"/>
          </a:xfrm>
          <a:prstGeom prst="rect">
            <a:avLst/>
          </a:prstGeom>
          <a:noFill/>
          <a:ln w="9525">
            <a:noFill/>
            <a:miter lim="800000"/>
            <a:headEnd/>
            <a:tailEnd/>
          </a:ln>
          <a:effectLst>
            <a:outerShdw dist="35921" dir="2700000" algn="ctr" rotWithShape="0">
              <a:srgbClr val="000000"/>
            </a:outerShdw>
          </a:effectLst>
        </p:spPr>
        <p:txBody>
          <a:bodyPr lIns="92075" tIns="46038" rIns="92075" bIns="46038" anchor="ctr"/>
          <a:lstStyle/>
          <a:p>
            <a:pPr algn="ctr" eaLnBrk="0" fontAlgn="base" hangingPunct="0">
              <a:spcBef>
                <a:spcPct val="0"/>
              </a:spcBef>
              <a:spcAft>
                <a:spcPct val="0"/>
              </a:spcAft>
              <a:defRPr/>
            </a:pPr>
            <a:r>
              <a:rPr lang="en-US" sz="2800" b="1" dirty="0">
                <a:solidFill>
                  <a:srgbClr val="808080"/>
                </a:solidFill>
                <a:effectLst>
                  <a:outerShdw blurRad="38100" dist="38100" dir="2700000" algn="tl">
                    <a:srgbClr val="C0C0C0"/>
                  </a:outerShdw>
                </a:effectLst>
                <a:latin typeface="Times New Roman" pitchFamily="18" charset="0"/>
                <a:cs typeface="Arial" charset="0"/>
              </a:rPr>
              <a:t>THE NETWORKED TALENT MODEL and LEADERSHIP AT ALL LEVELS</a:t>
            </a:r>
            <a:endParaRPr lang="en-US" b="1" dirty="0">
              <a:solidFill>
                <a:srgbClr val="808080"/>
              </a:solidFill>
              <a:effectLst>
                <a:outerShdw blurRad="38100" dist="38100" dir="2700000" algn="tl">
                  <a:srgbClr val="C0C0C0"/>
                </a:outerShdw>
              </a:effectLst>
              <a:cs typeface="Arial" charset="0"/>
            </a:endParaRPr>
          </a:p>
        </p:txBody>
      </p:sp>
      <p:sp>
        <p:nvSpPr>
          <p:cNvPr id="42" name="Text Box 12"/>
          <p:cNvSpPr txBox="1">
            <a:spLocks noChangeArrowheads="1"/>
          </p:cNvSpPr>
          <p:nvPr/>
        </p:nvSpPr>
        <p:spPr bwMode="auto">
          <a:xfrm>
            <a:off x="2819400" y="6659563"/>
            <a:ext cx="6096000" cy="198437"/>
          </a:xfrm>
          <a:prstGeom prst="rect">
            <a:avLst/>
          </a:prstGeom>
          <a:noFill/>
          <a:ln w="12700">
            <a:noFill/>
            <a:miter lim="800000"/>
            <a:headEnd type="none" w="sm" len="sm"/>
            <a:tailEnd type="none" w="sm" len="sm"/>
          </a:ln>
          <a:effectLst/>
        </p:spPr>
        <p:txBody>
          <a:bodyPr>
            <a:spAutoFit/>
          </a:bodyPr>
          <a:lstStyle/>
          <a:p>
            <a:pPr algn="ctr" eaLnBrk="0" fontAlgn="base" hangingPunct="0">
              <a:spcBef>
                <a:spcPct val="50000"/>
              </a:spcBef>
              <a:spcAft>
                <a:spcPct val="0"/>
              </a:spcAft>
            </a:pPr>
            <a:r>
              <a:rPr lang="en-US" sz="700" dirty="0">
                <a:solidFill>
                  <a:srgbClr val="333399"/>
                </a:solidFill>
                <a:latin typeface="Times New Roman" pitchFamily="18" charset="0"/>
                <a:cs typeface="Arial" charset="0"/>
              </a:rPr>
              <a:t>© 1989-2012 Commonwealth Center for High-Performance Organizations, Inc. – permission to use for non-commercial purposes granted with citation</a:t>
            </a:r>
          </a:p>
        </p:txBody>
      </p:sp>
      <p:sp>
        <p:nvSpPr>
          <p:cNvPr id="43" name="Rectangle 52"/>
          <p:cNvSpPr>
            <a:spLocks noChangeArrowheads="1"/>
          </p:cNvSpPr>
          <p:nvPr/>
        </p:nvSpPr>
        <p:spPr bwMode="auto">
          <a:xfrm>
            <a:off x="8229600" y="19050"/>
            <a:ext cx="838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algn="r" eaLnBrk="0" fontAlgn="base" hangingPunct="0">
              <a:spcBef>
                <a:spcPct val="0"/>
              </a:spcBef>
              <a:spcAft>
                <a:spcPct val="0"/>
              </a:spcAft>
            </a:pPr>
            <a:r>
              <a:rPr lang="en-US" b="1" dirty="0">
                <a:solidFill>
                  <a:srgbClr val="808080"/>
                </a:solidFill>
                <a:latin typeface="Times New Roman" pitchFamily="18" charset="0"/>
                <a:cs typeface="Arial" charset="0"/>
              </a:rPr>
              <a:t>I-4</a:t>
            </a:r>
            <a:endParaRPr lang="en-US" sz="1400" dirty="0">
              <a:solidFill>
                <a:srgbClr val="808080"/>
              </a:solidFill>
              <a:latin typeface="Times New Roman" pitchFamily="18" charset="0"/>
              <a:cs typeface="Arial" charset="0"/>
            </a:endParaRPr>
          </a:p>
        </p:txBody>
      </p:sp>
    </p:spTree>
    <p:extLst>
      <p:ext uri="{BB962C8B-B14F-4D97-AF65-F5344CB8AC3E}">
        <p14:creationId xmlns:p14="http://schemas.microsoft.com/office/powerpoint/2010/main" val="36430897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457200" y="609600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sz="1400">
              <a:solidFill>
                <a:srgbClr val="808080"/>
              </a:solidFill>
              <a:cs typeface="Arial" charset="0"/>
            </a:endParaRPr>
          </a:p>
        </p:txBody>
      </p:sp>
      <p:sp>
        <p:nvSpPr>
          <p:cNvPr id="50179" name="Rectangle 3"/>
          <p:cNvSpPr>
            <a:spLocks noChangeArrowheads="1"/>
          </p:cNvSpPr>
          <p:nvPr/>
        </p:nvSpPr>
        <p:spPr bwMode="auto">
          <a:xfrm>
            <a:off x="3124200" y="6096000"/>
            <a:ext cx="2895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fontAlgn="base">
              <a:spcBef>
                <a:spcPct val="0"/>
              </a:spcBef>
              <a:spcAft>
                <a:spcPct val="0"/>
              </a:spcAft>
            </a:pPr>
            <a:endParaRPr lang="en-US" sz="1400">
              <a:solidFill>
                <a:srgbClr val="808080"/>
              </a:solidFill>
              <a:cs typeface="Arial" charset="0"/>
            </a:endParaRPr>
          </a:p>
        </p:txBody>
      </p:sp>
      <p:sp>
        <p:nvSpPr>
          <p:cNvPr id="591876" name="Rectangle 4"/>
          <p:cNvSpPr>
            <a:spLocks noChangeArrowheads="1"/>
          </p:cNvSpPr>
          <p:nvPr/>
        </p:nvSpPr>
        <p:spPr bwMode="auto">
          <a:xfrm>
            <a:off x="1163638" y="771525"/>
            <a:ext cx="7446962" cy="295275"/>
          </a:xfrm>
          <a:prstGeom prst="rect">
            <a:avLst/>
          </a:prstGeom>
          <a:gradFill rotWithShape="1">
            <a:gsLst>
              <a:gs pos="0">
                <a:schemeClr val="accent2">
                  <a:gamma/>
                  <a:shade val="46275"/>
                  <a:invGamma/>
                </a:schemeClr>
              </a:gs>
              <a:gs pos="100000">
                <a:schemeClr val="accent2"/>
              </a:gs>
            </a:gsLst>
            <a:lin ang="0" scaled="1"/>
          </a:gradFill>
          <a:ln w="12700">
            <a:noFill/>
            <a:miter lim="800000"/>
            <a:headEnd/>
            <a:tailEnd/>
          </a:ln>
          <a:effectLst/>
        </p:spPr>
        <p:txBody>
          <a:bodyPr wrap="none" anchor="ctr"/>
          <a:lstStyle/>
          <a:p>
            <a:pPr algn="ctr" fontAlgn="base">
              <a:spcBef>
                <a:spcPct val="0"/>
              </a:spcBef>
              <a:spcAft>
                <a:spcPct val="0"/>
              </a:spcAft>
              <a:defRPr/>
            </a:pPr>
            <a:endParaRPr lang="en-US" sz="3200">
              <a:solidFill>
                <a:srgbClr val="FAFD00"/>
              </a:solidFill>
              <a:cs typeface="Arial" charset="0"/>
            </a:endParaRPr>
          </a:p>
        </p:txBody>
      </p:sp>
      <p:sp>
        <p:nvSpPr>
          <p:cNvPr id="591877" name="Rectangle 5"/>
          <p:cNvSpPr>
            <a:spLocks noChangeArrowheads="1"/>
          </p:cNvSpPr>
          <p:nvPr/>
        </p:nvSpPr>
        <p:spPr bwMode="auto">
          <a:xfrm>
            <a:off x="1143000" y="781050"/>
            <a:ext cx="6705600" cy="271463"/>
          </a:xfrm>
          <a:prstGeom prst="rect">
            <a:avLst/>
          </a:prstGeom>
          <a:noFill/>
          <a:ln w="12700">
            <a:noFill/>
            <a:miter lim="800000"/>
            <a:headEnd/>
            <a:tailEnd/>
          </a:ln>
          <a:effectLst/>
        </p:spPr>
        <p:txBody>
          <a:bodyPr lIns="90487" tIns="44450" rIns="90487" bIns="44450">
            <a:spAutoFit/>
          </a:bodyPr>
          <a:lstStyle/>
          <a:p>
            <a:pPr eaLnBrk="0" fontAlgn="base" hangingPunct="0">
              <a:spcBef>
                <a:spcPct val="0"/>
              </a:spcBef>
              <a:spcAft>
                <a:spcPct val="0"/>
              </a:spcAft>
              <a:defRPr/>
            </a:pPr>
            <a:r>
              <a:rPr lang="en-US" sz="1200" b="1">
                <a:solidFill>
                  <a:srgbClr val="FFFFFF"/>
                </a:solidFill>
                <a:effectLst>
                  <a:outerShdw blurRad="38100" dist="38100" dir="2700000" algn="tl">
                    <a:srgbClr val="C0C0C0"/>
                  </a:outerShdw>
                </a:effectLst>
                <a:cs typeface="Arial" charset="0"/>
              </a:rPr>
              <a:t>Commonwealth Centers for High Performance Organizations</a:t>
            </a:r>
          </a:p>
        </p:txBody>
      </p:sp>
      <p:pic>
        <p:nvPicPr>
          <p:cNvPr id="591878" name="Picture 6"/>
          <p:cNvPicPr>
            <a:picLocks noChangeAspect="1" noChangeArrowheads="1"/>
          </p:cNvPicPr>
          <p:nvPr/>
        </p:nvPicPr>
        <p:blipFill>
          <a:blip r:embed="rId3"/>
          <a:srcRect/>
          <a:stretch>
            <a:fillRect/>
          </a:stretch>
        </p:blipFill>
        <p:spPr bwMode="auto">
          <a:xfrm>
            <a:off x="228600" y="152400"/>
            <a:ext cx="790575" cy="819150"/>
          </a:xfrm>
          <a:prstGeom prst="rect">
            <a:avLst/>
          </a:prstGeom>
          <a:gradFill rotWithShape="1">
            <a:gsLst>
              <a:gs pos="0">
                <a:schemeClr val="accent2">
                  <a:gamma/>
                  <a:shade val="46275"/>
                  <a:invGamma/>
                </a:schemeClr>
              </a:gs>
              <a:gs pos="100000">
                <a:schemeClr val="accent2"/>
              </a:gs>
            </a:gsLst>
            <a:lin ang="0" scaled="1"/>
          </a:gradFill>
        </p:spPr>
      </p:pic>
      <p:sp>
        <p:nvSpPr>
          <p:cNvPr id="591879" name="Rectangle 7"/>
          <p:cNvSpPr>
            <a:spLocks noChangeArrowheads="1"/>
          </p:cNvSpPr>
          <p:nvPr/>
        </p:nvSpPr>
        <p:spPr bwMode="auto">
          <a:xfrm>
            <a:off x="457200" y="1143000"/>
            <a:ext cx="8077200" cy="5484813"/>
          </a:xfrm>
          <a:prstGeom prst="rect">
            <a:avLst/>
          </a:prstGeom>
          <a:gradFill rotWithShape="1">
            <a:gsLst>
              <a:gs pos="0">
                <a:schemeClr val="accent2">
                  <a:gamma/>
                  <a:shade val="46275"/>
                  <a:invGamma/>
                </a:schemeClr>
              </a:gs>
              <a:gs pos="50000">
                <a:schemeClr val="accent2"/>
              </a:gs>
              <a:gs pos="100000">
                <a:schemeClr val="accent2">
                  <a:gamma/>
                  <a:shade val="46275"/>
                  <a:invGamma/>
                </a:schemeClr>
              </a:gs>
            </a:gsLst>
            <a:lin ang="5400000" scaled="1"/>
          </a:gradFill>
          <a:ln w="12700">
            <a:noFill/>
            <a:miter lim="800000"/>
            <a:headEnd type="none" w="sm" len="sm"/>
            <a:tailEnd type="none" w="sm" len="sm"/>
          </a:ln>
          <a:effectLst>
            <a:outerShdw dist="107763" dir="2700000" algn="ctr" rotWithShape="0">
              <a:schemeClr val="bg2"/>
            </a:outerShdw>
          </a:effectLst>
        </p:spPr>
        <p:txBody>
          <a:bodyPr/>
          <a:lstStyle/>
          <a:p>
            <a:pPr lvl="2" fontAlgn="base">
              <a:spcBef>
                <a:spcPct val="0"/>
              </a:spcBef>
              <a:spcAft>
                <a:spcPct val="0"/>
              </a:spcAft>
              <a:defRPr/>
            </a:pPr>
            <a:r>
              <a:rPr lang="en-US" sz="3200" dirty="0">
                <a:solidFill>
                  <a:srgbClr val="FFFF00"/>
                </a:solidFill>
                <a:cs typeface="Arial" charset="0"/>
              </a:rPr>
              <a:t>WHY SUCH DISENGAGEMENT?</a:t>
            </a:r>
          </a:p>
          <a:p>
            <a:pPr lvl="2" fontAlgn="base">
              <a:spcBef>
                <a:spcPct val="0"/>
              </a:spcBef>
              <a:spcAft>
                <a:spcPct val="0"/>
              </a:spcAft>
              <a:defRPr/>
            </a:pPr>
            <a:endParaRPr lang="en-US" sz="3200" dirty="0">
              <a:solidFill>
                <a:srgbClr val="FFFF00"/>
              </a:solidFill>
              <a:cs typeface="Arial" charset="0"/>
            </a:endParaRPr>
          </a:p>
          <a:p>
            <a:pPr lvl="1" fontAlgn="base">
              <a:spcBef>
                <a:spcPct val="0"/>
              </a:spcBef>
              <a:spcAft>
                <a:spcPct val="0"/>
              </a:spcAft>
              <a:buFontTx/>
              <a:buChar char="•"/>
              <a:defRPr/>
            </a:pPr>
            <a:r>
              <a:rPr lang="en-US" sz="3200" dirty="0">
                <a:solidFill>
                  <a:srgbClr val="FFFFFF"/>
                </a:solidFill>
                <a:cs typeface="Arial" charset="0"/>
              </a:rPr>
              <a:t> Most private and public organizations use an hierarchical system developed for the industrial revolution, updated some for the mid twentieth century.</a:t>
            </a:r>
          </a:p>
          <a:p>
            <a:pPr lvl="2" fontAlgn="base">
              <a:spcBef>
                <a:spcPct val="0"/>
              </a:spcBef>
              <a:spcAft>
                <a:spcPct val="0"/>
              </a:spcAft>
              <a:buFontTx/>
              <a:buChar char="•"/>
              <a:defRPr/>
            </a:pPr>
            <a:endParaRPr lang="en-US" sz="3200" dirty="0">
              <a:solidFill>
                <a:srgbClr val="FFFFFF"/>
              </a:solidFill>
              <a:cs typeface="Arial" charset="0"/>
            </a:endParaRPr>
          </a:p>
          <a:p>
            <a:pPr lvl="1" fontAlgn="base">
              <a:spcBef>
                <a:spcPct val="0"/>
              </a:spcBef>
              <a:spcAft>
                <a:spcPct val="0"/>
              </a:spcAft>
              <a:buFontTx/>
              <a:buChar char="•"/>
              <a:defRPr/>
            </a:pPr>
            <a:r>
              <a:rPr lang="en-US" sz="3200" dirty="0">
                <a:solidFill>
                  <a:srgbClr val="FFFFFF"/>
                </a:solidFill>
                <a:cs typeface="Arial" charset="0"/>
              </a:rPr>
              <a:t> Evidence over the last 40+ years:  much disengagement results from operating in such a controlling, stifling environment.</a:t>
            </a:r>
          </a:p>
        </p:txBody>
      </p:sp>
      <p:sp>
        <p:nvSpPr>
          <p:cNvPr id="591881" name="Rectangle 9"/>
          <p:cNvSpPr>
            <a:spLocks noChangeArrowheads="1"/>
          </p:cNvSpPr>
          <p:nvPr/>
        </p:nvSpPr>
        <p:spPr bwMode="auto">
          <a:xfrm>
            <a:off x="990600" y="0"/>
            <a:ext cx="7618413" cy="695325"/>
          </a:xfrm>
          <a:prstGeom prst="rect">
            <a:avLst/>
          </a:prstGeom>
          <a:noFill/>
          <a:ln w="9525">
            <a:noFill/>
            <a:miter lim="800000"/>
            <a:headEnd/>
            <a:tailEnd/>
          </a:ln>
          <a:effectLst>
            <a:outerShdw dist="35921" dir="2700000" algn="ctr" rotWithShape="0">
              <a:srgbClr val="000000"/>
            </a:outerShdw>
          </a:effectLst>
        </p:spPr>
        <p:txBody>
          <a:bodyPr lIns="92075" tIns="46038" rIns="92075" bIns="46038" anchor="ctr"/>
          <a:lstStyle/>
          <a:p>
            <a:pPr lvl="1" eaLnBrk="0" fontAlgn="base" hangingPunct="0">
              <a:spcBef>
                <a:spcPct val="0"/>
              </a:spcBef>
              <a:spcAft>
                <a:spcPct val="0"/>
              </a:spcAft>
              <a:defRPr/>
            </a:pPr>
            <a:r>
              <a:rPr lang="en-US" sz="3600" b="1">
                <a:solidFill>
                  <a:srgbClr val="808080"/>
                </a:solidFill>
                <a:effectLst>
                  <a:outerShdw blurRad="38100" dist="38100" dir="2700000" algn="tl">
                    <a:srgbClr val="C0C0C0"/>
                  </a:outerShdw>
                </a:effectLst>
                <a:cs typeface="Arial" charset="0"/>
              </a:rPr>
              <a:t>HPO OVERVIEW</a:t>
            </a:r>
          </a:p>
        </p:txBody>
      </p:sp>
      <p:sp>
        <p:nvSpPr>
          <p:cNvPr id="50186" name="Text Box 10"/>
          <p:cNvSpPr txBox="1">
            <a:spLocks noChangeArrowheads="1"/>
          </p:cNvSpPr>
          <p:nvPr/>
        </p:nvSpPr>
        <p:spPr bwMode="auto">
          <a:xfrm>
            <a:off x="1219200" y="152400"/>
            <a:ext cx="73152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fontAlgn="base">
              <a:spcBef>
                <a:spcPct val="0"/>
              </a:spcBef>
              <a:spcAft>
                <a:spcPct val="0"/>
              </a:spcAft>
            </a:pPr>
            <a:endParaRPr lang="en-US" sz="3200">
              <a:solidFill>
                <a:srgbClr val="FAFD00"/>
              </a:solidFill>
              <a:cs typeface="Arial" charset="0"/>
            </a:endParaRPr>
          </a:p>
        </p:txBody>
      </p:sp>
    </p:spTree>
    <p:extLst>
      <p:ext uri="{BB962C8B-B14F-4D97-AF65-F5344CB8AC3E}">
        <p14:creationId xmlns:p14="http://schemas.microsoft.com/office/powerpoint/2010/main" val="41426814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p:cNvSpPr>
          <p:nvPr/>
        </p:nvSpPr>
        <p:spPr bwMode="auto">
          <a:xfrm>
            <a:off x="457200" y="609600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sz="1400">
              <a:solidFill>
                <a:srgbClr val="808080"/>
              </a:solidFill>
              <a:cs typeface="Arial" charset="0"/>
            </a:endParaRPr>
          </a:p>
        </p:txBody>
      </p:sp>
      <p:sp>
        <p:nvSpPr>
          <p:cNvPr id="52227" name="Rectangle 3"/>
          <p:cNvSpPr>
            <a:spLocks noChangeArrowheads="1"/>
          </p:cNvSpPr>
          <p:nvPr/>
        </p:nvSpPr>
        <p:spPr bwMode="auto">
          <a:xfrm>
            <a:off x="3124200" y="6096000"/>
            <a:ext cx="2895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fontAlgn="base">
              <a:spcBef>
                <a:spcPct val="0"/>
              </a:spcBef>
              <a:spcAft>
                <a:spcPct val="0"/>
              </a:spcAft>
            </a:pPr>
            <a:endParaRPr lang="en-US" sz="1400">
              <a:solidFill>
                <a:srgbClr val="808080"/>
              </a:solidFill>
              <a:cs typeface="Arial" charset="0"/>
            </a:endParaRPr>
          </a:p>
        </p:txBody>
      </p:sp>
      <p:sp>
        <p:nvSpPr>
          <p:cNvPr id="589828" name="Rectangle 4"/>
          <p:cNvSpPr>
            <a:spLocks noChangeArrowheads="1"/>
          </p:cNvSpPr>
          <p:nvPr/>
        </p:nvSpPr>
        <p:spPr bwMode="auto">
          <a:xfrm>
            <a:off x="1163638" y="771525"/>
            <a:ext cx="7446962" cy="295275"/>
          </a:xfrm>
          <a:prstGeom prst="rect">
            <a:avLst/>
          </a:prstGeom>
          <a:gradFill rotWithShape="1">
            <a:gsLst>
              <a:gs pos="0">
                <a:schemeClr val="accent2">
                  <a:gamma/>
                  <a:shade val="46275"/>
                  <a:invGamma/>
                </a:schemeClr>
              </a:gs>
              <a:gs pos="100000">
                <a:schemeClr val="accent2"/>
              </a:gs>
            </a:gsLst>
            <a:lin ang="0" scaled="1"/>
          </a:gradFill>
          <a:ln w="12700">
            <a:noFill/>
            <a:miter lim="800000"/>
            <a:headEnd/>
            <a:tailEnd/>
          </a:ln>
          <a:effectLst/>
        </p:spPr>
        <p:txBody>
          <a:bodyPr wrap="none" anchor="ctr"/>
          <a:lstStyle/>
          <a:p>
            <a:pPr algn="ctr" fontAlgn="base">
              <a:spcBef>
                <a:spcPct val="0"/>
              </a:spcBef>
              <a:spcAft>
                <a:spcPct val="0"/>
              </a:spcAft>
              <a:defRPr/>
            </a:pPr>
            <a:endParaRPr lang="en-US" sz="3200">
              <a:solidFill>
                <a:srgbClr val="FAFD00"/>
              </a:solidFill>
              <a:cs typeface="Arial" charset="0"/>
            </a:endParaRPr>
          </a:p>
        </p:txBody>
      </p:sp>
      <p:sp>
        <p:nvSpPr>
          <p:cNvPr id="589829" name="Rectangle 5"/>
          <p:cNvSpPr>
            <a:spLocks noChangeArrowheads="1"/>
          </p:cNvSpPr>
          <p:nvPr/>
        </p:nvSpPr>
        <p:spPr bwMode="auto">
          <a:xfrm>
            <a:off x="1143000" y="781050"/>
            <a:ext cx="6705600" cy="271463"/>
          </a:xfrm>
          <a:prstGeom prst="rect">
            <a:avLst/>
          </a:prstGeom>
          <a:noFill/>
          <a:ln w="12700">
            <a:noFill/>
            <a:miter lim="800000"/>
            <a:headEnd/>
            <a:tailEnd/>
          </a:ln>
          <a:effectLst/>
        </p:spPr>
        <p:txBody>
          <a:bodyPr lIns="90487" tIns="44450" rIns="90487" bIns="44450">
            <a:spAutoFit/>
          </a:bodyPr>
          <a:lstStyle/>
          <a:p>
            <a:pPr eaLnBrk="0" fontAlgn="base" hangingPunct="0">
              <a:spcBef>
                <a:spcPct val="0"/>
              </a:spcBef>
              <a:spcAft>
                <a:spcPct val="0"/>
              </a:spcAft>
              <a:defRPr/>
            </a:pPr>
            <a:r>
              <a:rPr lang="en-US" sz="1200" b="1">
                <a:solidFill>
                  <a:srgbClr val="FFFFFF"/>
                </a:solidFill>
                <a:effectLst>
                  <a:outerShdw blurRad="38100" dist="38100" dir="2700000" algn="tl">
                    <a:srgbClr val="C0C0C0"/>
                  </a:outerShdw>
                </a:effectLst>
                <a:cs typeface="Arial" charset="0"/>
              </a:rPr>
              <a:t>Commonwealth Centers for High Performance Organizations</a:t>
            </a:r>
          </a:p>
        </p:txBody>
      </p:sp>
      <p:pic>
        <p:nvPicPr>
          <p:cNvPr id="589830" name="Picture 6"/>
          <p:cNvPicPr>
            <a:picLocks noChangeAspect="1" noChangeArrowheads="1"/>
          </p:cNvPicPr>
          <p:nvPr/>
        </p:nvPicPr>
        <p:blipFill>
          <a:blip r:embed="rId3"/>
          <a:srcRect/>
          <a:stretch>
            <a:fillRect/>
          </a:stretch>
        </p:blipFill>
        <p:spPr bwMode="auto">
          <a:xfrm>
            <a:off x="228600" y="152400"/>
            <a:ext cx="790575" cy="819150"/>
          </a:xfrm>
          <a:prstGeom prst="rect">
            <a:avLst/>
          </a:prstGeom>
          <a:gradFill rotWithShape="1">
            <a:gsLst>
              <a:gs pos="0">
                <a:schemeClr val="accent2">
                  <a:gamma/>
                  <a:shade val="46275"/>
                  <a:invGamma/>
                </a:schemeClr>
              </a:gs>
              <a:gs pos="100000">
                <a:schemeClr val="accent2"/>
              </a:gs>
            </a:gsLst>
            <a:lin ang="0" scaled="1"/>
          </a:gradFill>
        </p:spPr>
      </p:pic>
      <p:sp>
        <p:nvSpPr>
          <p:cNvPr id="589831" name="Rectangle 7"/>
          <p:cNvSpPr>
            <a:spLocks noChangeArrowheads="1"/>
          </p:cNvSpPr>
          <p:nvPr/>
        </p:nvSpPr>
        <p:spPr bwMode="auto">
          <a:xfrm>
            <a:off x="457200" y="1143000"/>
            <a:ext cx="8077200" cy="5484813"/>
          </a:xfrm>
          <a:prstGeom prst="rect">
            <a:avLst/>
          </a:prstGeom>
          <a:gradFill rotWithShape="1">
            <a:gsLst>
              <a:gs pos="0">
                <a:schemeClr val="accent2">
                  <a:gamma/>
                  <a:shade val="46275"/>
                  <a:invGamma/>
                </a:schemeClr>
              </a:gs>
              <a:gs pos="50000">
                <a:schemeClr val="accent2"/>
              </a:gs>
              <a:gs pos="100000">
                <a:schemeClr val="accent2">
                  <a:gamma/>
                  <a:shade val="46275"/>
                  <a:invGamma/>
                </a:schemeClr>
              </a:gs>
            </a:gsLst>
            <a:lin ang="5400000" scaled="1"/>
          </a:gradFill>
          <a:ln w="12700">
            <a:noFill/>
            <a:miter lim="800000"/>
            <a:headEnd type="none" w="sm" len="sm"/>
            <a:tailEnd type="none" w="sm" len="sm"/>
          </a:ln>
          <a:effectLst>
            <a:outerShdw dist="107763" dir="2700000" algn="ctr" rotWithShape="0">
              <a:schemeClr val="bg2"/>
            </a:outerShdw>
          </a:effectLst>
        </p:spPr>
        <p:txBody>
          <a:bodyPr/>
          <a:lstStyle/>
          <a:p>
            <a:pPr lvl="1" algn="ctr" fontAlgn="base">
              <a:spcBef>
                <a:spcPct val="0"/>
              </a:spcBef>
              <a:spcAft>
                <a:spcPct val="0"/>
              </a:spcAft>
              <a:defRPr/>
            </a:pPr>
            <a:r>
              <a:rPr lang="en-US" sz="3200" dirty="0">
                <a:solidFill>
                  <a:srgbClr val="FFFF00"/>
                </a:solidFill>
                <a:cs typeface="Arial" charset="0"/>
              </a:rPr>
              <a:t>A TIME OF TRANSITION</a:t>
            </a:r>
          </a:p>
          <a:p>
            <a:pPr lvl="2" algn="ctr" fontAlgn="base">
              <a:spcBef>
                <a:spcPct val="0"/>
              </a:spcBef>
              <a:spcAft>
                <a:spcPct val="0"/>
              </a:spcAft>
              <a:defRPr/>
            </a:pPr>
            <a:endParaRPr lang="en-US" sz="3200" dirty="0">
              <a:solidFill>
                <a:srgbClr val="FFFF00"/>
              </a:solidFill>
              <a:cs typeface="Arial" charset="0"/>
            </a:endParaRPr>
          </a:p>
          <a:p>
            <a:pPr lvl="1" fontAlgn="base">
              <a:spcBef>
                <a:spcPct val="0"/>
              </a:spcBef>
              <a:spcAft>
                <a:spcPct val="0"/>
              </a:spcAft>
              <a:buFontTx/>
              <a:buChar char="•"/>
              <a:defRPr/>
            </a:pPr>
            <a:r>
              <a:rPr lang="en-US" sz="2800" dirty="0">
                <a:solidFill>
                  <a:srgbClr val="FFFFFF"/>
                </a:solidFill>
                <a:cs typeface="Arial" charset="0"/>
              </a:rPr>
              <a:t> Led by the most profitable and successful enterprises, many businesses and governments are transitioning to elicit and utilize the full range of talents, skills and abilities in their workforces.</a:t>
            </a:r>
          </a:p>
          <a:p>
            <a:pPr lvl="2" fontAlgn="base">
              <a:spcBef>
                <a:spcPct val="0"/>
              </a:spcBef>
              <a:spcAft>
                <a:spcPct val="0"/>
              </a:spcAft>
              <a:defRPr/>
            </a:pPr>
            <a:r>
              <a:rPr lang="en-US" sz="2800" dirty="0">
                <a:solidFill>
                  <a:srgbClr val="FFFFFF"/>
                </a:solidFill>
                <a:cs typeface="Arial" charset="0"/>
              </a:rPr>
              <a:t>  </a:t>
            </a:r>
          </a:p>
          <a:p>
            <a:pPr lvl="1" fontAlgn="base">
              <a:spcBef>
                <a:spcPct val="0"/>
              </a:spcBef>
              <a:spcAft>
                <a:spcPct val="0"/>
              </a:spcAft>
              <a:buFontTx/>
              <a:buChar char="•"/>
              <a:defRPr/>
            </a:pPr>
            <a:r>
              <a:rPr lang="en-US" sz="2800" dirty="0">
                <a:solidFill>
                  <a:srgbClr val="FFFFFF"/>
                </a:solidFill>
                <a:cs typeface="Arial" charset="0"/>
              </a:rPr>
              <a:t> Results: </a:t>
            </a:r>
          </a:p>
          <a:p>
            <a:pPr lvl="2" fontAlgn="base">
              <a:spcBef>
                <a:spcPct val="0"/>
              </a:spcBef>
              <a:spcAft>
                <a:spcPct val="0"/>
              </a:spcAft>
              <a:buFontTx/>
              <a:buChar char="•"/>
              <a:defRPr/>
            </a:pPr>
            <a:r>
              <a:rPr lang="en-US" sz="2800" dirty="0">
                <a:solidFill>
                  <a:srgbClr val="FFFFFF"/>
                </a:solidFill>
                <a:cs typeface="Arial" charset="0"/>
              </a:rPr>
              <a:t> more engaged workers</a:t>
            </a:r>
          </a:p>
          <a:p>
            <a:pPr lvl="2" fontAlgn="base">
              <a:spcBef>
                <a:spcPct val="0"/>
              </a:spcBef>
              <a:spcAft>
                <a:spcPct val="0"/>
              </a:spcAft>
              <a:buFontTx/>
              <a:buChar char="•"/>
              <a:defRPr/>
            </a:pPr>
            <a:r>
              <a:rPr lang="en-US" sz="2800" dirty="0">
                <a:solidFill>
                  <a:srgbClr val="FFFFFF"/>
                </a:solidFill>
                <a:cs typeface="Arial" charset="0"/>
              </a:rPr>
              <a:t> more productive, effective workers</a:t>
            </a:r>
          </a:p>
          <a:p>
            <a:pPr lvl="2" fontAlgn="base">
              <a:spcBef>
                <a:spcPct val="0"/>
              </a:spcBef>
              <a:spcAft>
                <a:spcPct val="0"/>
              </a:spcAft>
              <a:buFontTx/>
              <a:buChar char="•"/>
              <a:defRPr/>
            </a:pPr>
            <a:r>
              <a:rPr lang="en-US" sz="2800" dirty="0">
                <a:solidFill>
                  <a:srgbClr val="FFFFFF"/>
                </a:solidFill>
                <a:cs typeface="Arial" charset="0"/>
              </a:rPr>
              <a:t> workers who enjoy their jobs more</a:t>
            </a:r>
          </a:p>
          <a:p>
            <a:pPr lvl="2" fontAlgn="base">
              <a:spcBef>
                <a:spcPct val="0"/>
              </a:spcBef>
              <a:spcAft>
                <a:spcPct val="0"/>
              </a:spcAft>
              <a:defRPr/>
            </a:pPr>
            <a:r>
              <a:rPr lang="en-US" sz="3200" dirty="0">
                <a:solidFill>
                  <a:srgbClr val="FFFFFF"/>
                </a:solidFill>
                <a:cs typeface="Arial" charset="0"/>
              </a:rPr>
              <a:t>	</a:t>
            </a:r>
          </a:p>
        </p:txBody>
      </p:sp>
      <p:sp>
        <p:nvSpPr>
          <p:cNvPr id="52232" name="Text Box 8"/>
          <p:cNvSpPr txBox="1">
            <a:spLocks noChangeArrowheads="1"/>
          </p:cNvSpPr>
          <p:nvPr/>
        </p:nvSpPr>
        <p:spPr bwMode="auto">
          <a:xfrm>
            <a:off x="457200" y="3595688"/>
            <a:ext cx="97536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nchor="ctr">
            <a:spAutoFit/>
          </a:bodyPr>
          <a:lstStyle>
            <a:lvl1pPr marL="342900" indent="-3429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endParaRPr lang="en-US" sz="1600" b="1">
              <a:solidFill>
                <a:srgbClr val="FFFFFF"/>
              </a:solidFill>
              <a:cs typeface="Arial" charset="0"/>
            </a:endParaRPr>
          </a:p>
          <a:p>
            <a:pPr eaLnBrk="0" fontAlgn="base" hangingPunct="0">
              <a:spcBef>
                <a:spcPct val="0"/>
              </a:spcBef>
              <a:spcAft>
                <a:spcPct val="0"/>
              </a:spcAft>
            </a:pPr>
            <a:endParaRPr lang="en-US" sz="1600" b="1">
              <a:solidFill>
                <a:srgbClr val="FFFFFF"/>
              </a:solidFill>
              <a:latin typeface="Times New Roman" pitchFamily="18" charset="0"/>
              <a:cs typeface="Arial" charset="0"/>
            </a:endParaRPr>
          </a:p>
        </p:txBody>
      </p:sp>
      <p:sp>
        <p:nvSpPr>
          <p:cNvPr id="589833" name="Rectangle 9"/>
          <p:cNvSpPr>
            <a:spLocks noChangeArrowheads="1"/>
          </p:cNvSpPr>
          <p:nvPr/>
        </p:nvSpPr>
        <p:spPr bwMode="auto">
          <a:xfrm>
            <a:off x="990600" y="0"/>
            <a:ext cx="7618413" cy="695325"/>
          </a:xfrm>
          <a:prstGeom prst="rect">
            <a:avLst/>
          </a:prstGeom>
          <a:noFill/>
          <a:ln w="9525">
            <a:noFill/>
            <a:miter lim="800000"/>
            <a:headEnd/>
            <a:tailEnd/>
          </a:ln>
          <a:effectLst>
            <a:outerShdw dist="35921" dir="2700000" algn="ctr" rotWithShape="0">
              <a:srgbClr val="000000"/>
            </a:outerShdw>
          </a:effectLst>
        </p:spPr>
        <p:txBody>
          <a:bodyPr lIns="92075" tIns="46038" rIns="92075" bIns="46038" anchor="ctr"/>
          <a:lstStyle/>
          <a:p>
            <a:pPr lvl="1" eaLnBrk="0" fontAlgn="base" hangingPunct="0">
              <a:spcBef>
                <a:spcPct val="0"/>
              </a:spcBef>
              <a:spcAft>
                <a:spcPct val="0"/>
              </a:spcAft>
              <a:defRPr/>
            </a:pPr>
            <a:r>
              <a:rPr lang="en-US" sz="3600" b="1">
                <a:solidFill>
                  <a:srgbClr val="808080"/>
                </a:solidFill>
                <a:effectLst>
                  <a:outerShdw blurRad="38100" dist="38100" dir="2700000" algn="tl">
                    <a:srgbClr val="C0C0C0"/>
                  </a:outerShdw>
                </a:effectLst>
                <a:cs typeface="Arial" charset="0"/>
              </a:rPr>
              <a:t>HPO OVERVIEW</a:t>
            </a:r>
          </a:p>
        </p:txBody>
      </p:sp>
      <p:sp>
        <p:nvSpPr>
          <p:cNvPr id="52234" name="Text Box 10"/>
          <p:cNvSpPr txBox="1">
            <a:spLocks noChangeArrowheads="1"/>
          </p:cNvSpPr>
          <p:nvPr/>
        </p:nvSpPr>
        <p:spPr bwMode="auto">
          <a:xfrm>
            <a:off x="1219200" y="152400"/>
            <a:ext cx="73152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fontAlgn="base">
              <a:spcBef>
                <a:spcPct val="0"/>
              </a:spcBef>
              <a:spcAft>
                <a:spcPct val="0"/>
              </a:spcAft>
            </a:pPr>
            <a:endParaRPr lang="en-US" sz="3200">
              <a:solidFill>
                <a:srgbClr val="FAFD00"/>
              </a:solidFill>
              <a:cs typeface="Arial" charset="0"/>
            </a:endParaRPr>
          </a:p>
        </p:txBody>
      </p:sp>
    </p:spTree>
    <p:extLst>
      <p:ext uri="{BB962C8B-B14F-4D97-AF65-F5344CB8AC3E}">
        <p14:creationId xmlns:p14="http://schemas.microsoft.com/office/powerpoint/2010/main" val="34903772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89831">
                                            <p:txEl>
                                              <p:pRg st="5" end="5"/>
                                            </p:txEl>
                                          </p:spTgt>
                                        </p:tgtEl>
                                        <p:attrNameLst>
                                          <p:attrName>style.visibility</p:attrName>
                                        </p:attrNameLst>
                                      </p:cBhvr>
                                      <p:to>
                                        <p:strVal val="visible"/>
                                      </p:to>
                                    </p:set>
                                    <p:anim calcmode="lin" valueType="num">
                                      <p:cBhvr additive="base">
                                        <p:cTn id="7" dur="500" fill="hold"/>
                                        <p:tgtEl>
                                          <p:spTgt spid="589831">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89831">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89831">
                                            <p:txEl>
                                              <p:pRg st="6" end="6"/>
                                            </p:txEl>
                                          </p:spTgt>
                                        </p:tgtEl>
                                        <p:attrNameLst>
                                          <p:attrName>style.visibility</p:attrName>
                                        </p:attrNameLst>
                                      </p:cBhvr>
                                      <p:to>
                                        <p:strVal val="visible"/>
                                      </p:to>
                                    </p:set>
                                    <p:anim calcmode="lin" valueType="num">
                                      <p:cBhvr additive="base">
                                        <p:cTn id="11" dur="500" fill="hold"/>
                                        <p:tgtEl>
                                          <p:spTgt spid="589831">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89831">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89831">
                                            <p:txEl>
                                              <p:pRg st="7" end="7"/>
                                            </p:txEl>
                                          </p:spTgt>
                                        </p:tgtEl>
                                        <p:attrNameLst>
                                          <p:attrName>style.visibility</p:attrName>
                                        </p:attrNameLst>
                                      </p:cBhvr>
                                      <p:to>
                                        <p:strVal val="visible"/>
                                      </p:to>
                                    </p:set>
                                    <p:anim calcmode="lin" valueType="num">
                                      <p:cBhvr additive="base">
                                        <p:cTn id="15" dur="500" fill="hold"/>
                                        <p:tgtEl>
                                          <p:spTgt spid="589831">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89831">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2"/>
          <p:cNvSpPr>
            <a:spLocks noChangeArrowheads="1"/>
          </p:cNvSpPr>
          <p:nvPr/>
        </p:nvSpPr>
        <p:spPr bwMode="auto">
          <a:xfrm>
            <a:off x="457200" y="609600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sz="1400">
              <a:solidFill>
                <a:srgbClr val="808080"/>
              </a:solidFill>
              <a:cs typeface="Arial" charset="0"/>
            </a:endParaRPr>
          </a:p>
        </p:txBody>
      </p:sp>
      <p:sp>
        <p:nvSpPr>
          <p:cNvPr id="58371" name="Rectangle 3"/>
          <p:cNvSpPr>
            <a:spLocks noChangeArrowheads="1"/>
          </p:cNvSpPr>
          <p:nvPr/>
        </p:nvSpPr>
        <p:spPr bwMode="auto">
          <a:xfrm>
            <a:off x="3124200" y="6096000"/>
            <a:ext cx="2895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fontAlgn="base">
              <a:spcBef>
                <a:spcPct val="0"/>
              </a:spcBef>
              <a:spcAft>
                <a:spcPct val="0"/>
              </a:spcAft>
            </a:pPr>
            <a:endParaRPr lang="en-US" sz="1400">
              <a:solidFill>
                <a:srgbClr val="808080"/>
              </a:solidFill>
              <a:cs typeface="Arial" charset="0"/>
            </a:endParaRPr>
          </a:p>
        </p:txBody>
      </p:sp>
      <p:sp>
        <p:nvSpPr>
          <p:cNvPr id="606212" name="Rectangle 4"/>
          <p:cNvSpPr>
            <a:spLocks noChangeArrowheads="1"/>
          </p:cNvSpPr>
          <p:nvPr/>
        </p:nvSpPr>
        <p:spPr bwMode="auto">
          <a:xfrm>
            <a:off x="1163638" y="771525"/>
            <a:ext cx="7446962" cy="295275"/>
          </a:xfrm>
          <a:prstGeom prst="rect">
            <a:avLst/>
          </a:prstGeom>
          <a:gradFill rotWithShape="1">
            <a:gsLst>
              <a:gs pos="0">
                <a:schemeClr val="accent2">
                  <a:gamma/>
                  <a:shade val="46275"/>
                  <a:invGamma/>
                </a:schemeClr>
              </a:gs>
              <a:gs pos="100000">
                <a:schemeClr val="accent2"/>
              </a:gs>
            </a:gsLst>
            <a:lin ang="0" scaled="1"/>
          </a:gradFill>
          <a:ln w="12700">
            <a:noFill/>
            <a:miter lim="800000"/>
            <a:headEnd/>
            <a:tailEnd/>
          </a:ln>
          <a:effectLst/>
        </p:spPr>
        <p:txBody>
          <a:bodyPr wrap="none" anchor="ctr"/>
          <a:lstStyle/>
          <a:p>
            <a:pPr algn="ctr" fontAlgn="base">
              <a:spcBef>
                <a:spcPct val="0"/>
              </a:spcBef>
              <a:spcAft>
                <a:spcPct val="0"/>
              </a:spcAft>
              <a:defRPr/>
            </a:pPr>
            <a:endParaRPr lang="en-US" sz="3200">
              <a:solidFill>
                <a:srgbClr val="FAFD00"/>
              </a:solidFill>
              <a:cs typeface="Arial" charset="0"/>
            </a:endParaRPr>
          </a:p>
        </p:txBody>
      </p:sp>
      <p:sp>
        <p:nvSpPr>
          <p:cNvPr id="606213" name="Rectangle 5"/>
          <p:cNvSpPr>
            <a:spLocks noChangeArrowheads="1"/>
          </p:cNvSpPr>
          <p:nvPr/>
        </p:nvSpPr>
        <p:spPr bwMode="auto">
          <a:xfrm>
            <a:off x="1143000" y="781050"/>
            <a:ext cx="6705600" cy="271463"/>
          </a:xfrm>
          <a:prstGeom prst="rect">
            <a:avLst/>
          </a:prstGeom>
          <a:noFill/>
          <a:ln w="12700">
            <a:noFill/>
            <a:miter lim="800000"/>
            <a:headEnd/>
            <a:tailEnd/>
          </a:ln>
          <a:effectLst/>
        </p:spPr>
        <p:txBody>
          <a:bodyPr lIns="90487" tIns="44450" rIns="90487" bIns="44450">
            <a:spAutoFit/>
          </a:bodyPr>
          <a:lstStyle/>
          <a:p>
            <a:pPr eaLnBrk="0" fontAlgn="base" hangingPunct="0">
              <a:spcBef>
                <a:spcPct val="0"/>
              </a:spcBef>
              <a:spcAft>
                <a:spcPct val="0"/>
              </a:spcAft>
              <a:defRPr/>
            </a:pPr>
            <a:r>
              <a:rPr lang="en-US" sz="1200" b="1">
                <a:solidFill>
                  <a:srgbClr val="FFFFFF"/>
                </a:solidFill>
                <a:effectLst>
                  <a:outerShdw blurRad="38100" dist="38100" dir="2700000" algn="tl">
                    <a:srgbClr val="C0C0C0"/>
                  </a:outerShdw>
                </a:effectLst>
                <a:cs typeface="Arial" charset="0"/>
              </a:rPr>
              <a:t>Commonwealth Centers for High Performance Organizations</a:t>
            </a:r>
          </a:p>
        </p:txBody>
      </p:sp>
      <p:pic>
        <p:nvPicPr>
          <p:cNvPr id="606214" name="Picture 6"/>
          <p:cNvPicPr>
            <a:picLocks noChangeAspect="1" noChangeArrowheads="1"/>
          </p:cNvPicPr>
          <p:nvPr/>
        </p:nvPicPr>
        <p:blipFill>
          <a:blip r:embed="rId3"/>
          <a:srcRect/>
          <a:stretch>
            <a:fillRect/>
          </a:stretch>
        </p:blipFill>
        <p:spPr bwMode="auto">
          <a:xfrm>
            <a:off x="228600" y="152400"/>
            <a:ext cx="790575" cy="819150"/>
          </a:xfrm>
          <a:prstGeom prst="rect">
            <a:avLst/>
          </a:prstGeom>
          <a:gradFill rotWithShape="1">
            <a:gsLst>
              <a:gs pos="0">
                <a:schemeClr val="accent2">
                  <a:gamma/>
                  <a:shade val="46275"/>
                  <a:invGamma/>
                </a:schemeClr>
              </a:gs>
              <a:gs pos="100000">
                <a:schemeClr val="accent2"/>
              </a:gs>
            </a:gsLst>
            <a:lin ang="0" scaled="1"/>
          </a:gradFill>
        </p:spPr>
      </p:pic>
      <p:sp>
        <p:nvSpPr>
          <p:cNvPr id="606215" name="Rectangle 7"/>
          <p:cNvSpPr>
            <a:spLocks noChangeArrowheads="1"/>
          </p:cNvSpPr>
          <p:nvPr/>
        </p:nvSpPr>
        <p:spPr bwMode="auto">
          <a:xfrm>
            <a:off x="457200" y="1143000"/>
            <a:ext cx="8077200" cy="5484813"/>
          </a:xfrm>
          <a:prstGeom prst="rect">
            <a:avLst/>
          </a:prstGeom>
          <a:gradFill rotWithShape="1">
            <a:gsLst>
              <a:gs pos="0">
                <a:schemeClr val="accent2">
                  <a:gamma/>
                  <a:shade val="46275"/>
                  <a:invGamma/>
                </a:schemeClr>
              </a:gs>
              <a:gs pos="50000">
                <a:schemeClr val="accent2"/>
              </a:gs>
              <a:gs pos="100000">
                <a:schemeClr val="accent2">
                  <a:gamma/>
                  <a:shade val="46275"/>
                  <a:invGamma/>
                </a:schemeClr>
              </a:gs>
            </a:gsLst>
            <a:lin ang="5400000" scaled="1"/>
          </a:gradFill>
          <a:ln w="12700">
            <a:noFill/>
            <a:miter lim="800000"/>
            <a:headEnd type="none" w="sm" len="sm"/>
            <a:tailEnd type="none" w="sm" len="sm"/>
          </a:ln>
          <a:effectLst>
            <a:outerShdw dist="107763" dir="2700000" algn="ctr" rotWithShape="0">
              <a:schemeClr val="bg2"/>
            </a:outerShdw>
          </a:effectLst>
        </p:spPr>
        <p:txBody>
          <a:bodyPr/>
          <a:lstStyle/>
          <a:p>
            <a:pPr lvl="2" algn="ctr" fontAlgn="base">
              <a:spcBef>
                <a:spcPct val="0"/>
              </a:spcBef>
              <a:spcAft>
                <a:spcPct val="0"/>
              </a:spcAft>
              <a:defRPr/>
            </a:pPr>
            <a:endParaRPr lang="en-US" sz="3600" dirty="0">
              <a:solidFill>
                <a:srgbClr val="FFFF00"/>
              </a:solidFill>
              <a:cs typeface="Arial" charset="0"/>
            </a:endParaRPr>
          </a:p>
          <a:p>
            <a:pPr algn="ctr" fontAlgn="base">
              <a:spcBef>
                <a:spcPct val="0"/>
              </a:spcBef>
              <a:spcAft>
                <a:spcPct val="0"/>
              </a:spcAft>
              <a:defRPr/>
            </a:pPr>
            <a:r>
              <a:rPr lang="en-US" sz="3600" dirty="0">
                <a:solidFill>
                  <a:srgbClr val="FFFF00"/>
                </a:solidFill>
                <a:cs typeface="Arial" charset="0"/>
              </a:rPr>
              <a:t>JACK WELCH’S LESSON</a:t>
            </a:r>
          </a:p>
          <a:p>
            <a:pPr lvl="2" fontAlgn="base">
              <a:spcBef>
                <a:spcPct val="0"/>
              </a:spcBef>
              <a:spcAft>
                <a:spcPct val="0"/>
              </a:spcAft>
              <a:defRPr/>
            </a:pPr>
            <a:endParaRPr lang="en-US" sz="3200" dirty="0">
              <a:solidFill>
                <a:srgbClr val="FFFFFF"/>
              </a:solidFill>
              <a:cs typeface="Arial" charset="0"/>
            </a:endParaRPr>
          </a:p>
          <a:p>
            <a:pPr lvl="1" fontAlgn="base">
              <a:spcBef>
                <a:spcPct val="0"/>
              </a:spcBef>
              <a:spcAft>
                <a:spcPct val="0"/>
              </a:spcAft>
              <a:defRPr/>
            </a:pPr>
            <a:r>
              <a:rPr lang="en-US" sz="3200" dirty="0">
                <a:solidFill>
                  <a:srgbClr val="FFFFFF"/>
                </a:solidFill>
                <a:cs typeface="Arial" charset="0"/>
              </a:rPr>
              <a:t> “All these years you paid me for my hands – when you could have had my brains for free.”</a:t>
            </a:r>
          </a:p>
        </p:txBody>
      </p:sp>
      <p:sp>
        <p:nvSpPr>
          <p:cNvPr id="58376" name="Text Box 8"/>
          <p:cNvSpPr txBox="1">
            <a:spLocks noChangeArrowheads="1"/>
          </p:cNvSpPr>
          <p:nvPr/>
        </p:nvSpPr>
        <p:spPr bwMode="auto">
          <a:xfrm>
            <a:off x="457200" y="3595688"/>
            <a:ext cx="97536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nchor="ctr">
            <a:spAutoFit/>
          </a:bodyPr>
          <a:lstStyle>
            <a:lvl1pPr marL="342900" indent="-3429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endParaRPr lang="en-US" sz="1600" b="1">
              <a:solidFill>
                <a:srgbClr val="FFFFFF"/>
              </a:solidFill>
              <a:cs typeface="Arial" charset="0"/>
            </a:endParaRPr>
          </a:p>
          <a:p>
            <a:pPr eaLnBrk="0" fontAlgn="base" hangingPunct="0">
              <a:spcBef>
                <a:spcPct val="0"/>
              </a:spcBef>
              <a:spcAft>
                <a:spcPct val="0"/>
              </a:spcAft>
            </a:pPr>
            <a:endParaRPr lang="en-US" sz="1600" b="1">
              <a:solidFill>
                <a:srgbClr val="FFFFFF"/>
              </a:solidFill>
              <a:latin typeface="Times New Roman" pitchFamily="18" charset="0"/>
              <a:cs typeface="Arial" charset="0"/>
            </a:endParaRPr>
          </a:p>
        </p:txBody>
      </p:sp>
      <p:sp>
        <p:nvSpPr>
          <p:cNvPr id="606217" name="Rectangle 9"/>
          <p:cNvSpPr>
            <a:spLocks noChangeArrowheads="1"/>
          </p:cNvSpPr>
          <p:nvPr/>
        </p:nvSpPr>
        <p:spPr bwMode="auto">
          <a:xfrm>
            <a:off x="990600" y="0"/>
            <a:ext cx="7618413" cy="695325"/>
          </a:xfrm>
          <a:prstGeom prst="rect">
            <a:avLst/>
          </a:prstGeom>
          <a:noFill/>
          <a:ln w="9525">
            <a:noFill/>
            <a:miter lim="800000"/>
            <a:headEnd/>
            <a:tailEnd/>
          </a:ln>
          <a:effectLst>
            <a:outerShdw dist="35921" dir="2700000" algn="ctr" rotWithShape="0">
              <a:srgbClr val="000000"/>
            </a:outerShdw>
          </a:effectLst>
        </p:spPr>
        <p:txBody>
          <a:bodyPr lIns="92075" tIns="46038" rIns="92075" bIns="46038" anchor="ctr"/>
          <a:lstStyle/>
          <a:p>
            <a:pPr lvl="1" eaLnBrk="0" fontAlgn="base" hangingPunct="0">
              <a:spcBef>
                <a:spcPct val="0"/>
              </a:spcBef>
              <a:spcAft>
                <a:spcPct val="0"/>
              </a:spcAft>
              <a:defRPr/>
            </a:pPr>
            <a:r>
              <a:rPr lang="en-US" sz="3600" b="1">
                <a:solidFill>
                  <a:srgbClr val="808080"/>
                </a:solidFill>
                <a:effectLst>
                  <a:outerShdw blurRad="38100" dist="38100" dir="2700000" algn="tl">
                    <a:srgbClr val="C0C0C0"/>
                  </a:outerShdw>
                </a:effectLst>
                <a:cs typeface="Arial" charset="0"/>
              </a:rPr>
              <a:t>HPO OVERVIEW</a:t>
            </a:r>
          </a:p>
        </p:txBody>
      </p:sp>
      <p:sp>
        <p:nvSpPr>
          <p:cNvPr id="58378" name="Text Box 10"/>
          <p:cNvSpPr txBox="1">
            <a:spLocks noChangeArrowheads="1"/>
          </p:cNvSpPr>
          <p:nvPr/>
        </p:nvSpPr>
        <p:spPr bwMode="auto">
          <a:xfrm>
            <a:off x="1219200" y="152400"/>
            <a:ext cx="73152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fontAlgn="base">
              <a:spcBef>
                <a:spcPct val="0"/>
              </a:spcBef>
              <a:spcAft>
                <a:spcPct val="0"/>
              </a:spcAft>
            </a:pPr>
            <a:endParaRPr lang="en-US" sz="3200">
              <a:solidFill>
                <a:srgbClr val="FAFD00"/>
              </a:solidFill>
              <a:cs typeface="Arial" charset="0"/>
            </a:endParaRPr>
          </a:p>
        </p:txBody>
      </p:sp>
    </p:spTree>
    <p:extLst>
      <p:ext uri="{BB962C8B-B14F-4D97-AF65-F5344CB8AC3E}">
        <p14:creationId xmlns:p14="http://schemas.microsoft.com/office/powerpoint/2010/main" val="415448432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06215">
                                            <p:txEl>
                                              <p:pRg st="3" end="3"/>
                                            </p:txEl>
                                          </p:spTgt>
                                        </p:tgtEl>
                                        <p:attrNameLst>
                                          <p:attrName>style.visibility</p:attrName>
                                        </p:attrNameLst>
                                      </p:cBhvr>
                                      <p:to>
                                        <p:strVal val="visible"/>
                                      </p:to>
                                    </p:set>
                                    <p:anim calcmode="lin" valueType="num">
                                      <p:cBhvr additive="base">
                                        <p:cTn id="7" dur="500" fill="hold"/>
                                        <p:tgtEl>
                                          <p:spTgt spid="606215">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0621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7.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rgbClr val="FAFD00"/>
            </a:solidFill>
            <a:effectLst/>
            <a:latin typeface="Arial" charset="0"/>
          </a:defRPr>
        </a:defPPr>
      </a:lstStyle>
    </a:spDef>
    <a:ln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rgbClr val="FAFD00"/>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8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rgbClr val="FAFD00"/>
            </a:solidFill>
            <a:effectLst/>
            <a:latin typeface="Arial" pitchFamily="34" charset="0"/>
          </a:defRPr>
        </a:defPPr>
      </a:lstStyle>
    </a:spDef>
    <a:ln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rgbClr val="FAFD00"/>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9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rgbClr val="FAFD00"/>
            </a:solidFill>
            <a:effectLst/>
            <a:latin typeface="Arial" pitchFamily="34" charset="0"/>
          </a:defRPr>
        </a:defPPr>
      </a:lstStyle>
    </a:spDef>
    <a:ln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rgbClr val="FAFD00"/>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10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1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rgbClr val="FAFD00"/>
            </a:solidFill>
            <a:effectLst/>
            <a:latin typeface="Arial" charset="0"/>
          </a:defRPr>
        </a:defPPr>
      </a:lstStyle>
    </a:spDef>
    <a:ln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rgbClr val="FAFD00"/>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5.xml><?xml version="1.0" encoding="utf-8"?>
<a:theme xmlns:a="http://schemas.openxmlformats.org/drawingml/2006/main" name="8_Office Them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rgbClr val="FAFD00"/>
            </a:solidFill>
            <a:effectLst/>
            <a:latin typeface="Arial" charset="0"/>
          </a:defRPr>
        </a:defPPr>
      </a:lstStyle>
    </a:spDef>
    <a:ln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rgbClr val="FAFD00"/>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rgbClr val="FAFD00"/>
            </a:solidFill>
            <a:effectLst/>
            <a:latin typeface="Arial" charset="0"/>
          </a:defRPr>
        </a:defPPr>
      </a:lstStyle>
    </a:spDef>
    <a:ln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rgbClr val="FAFD00"/>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rgbClr val="FAFD00"/>
            </a:solidFill>
            <a:effectLst/>
            <a:latin typeface="Arial" charset="0"/>
          </a:defRPr>
        </a:defPPr>
      </a:lstStyle>
    </a:spDef>
    <a:ln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rgbClr val="FAFD00"/>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rgbClr val="FAFD00"/>
            </a:solidFill>
            <a:effectLst/>
            <a:latin typeface="Arial" charset="0"/>
          </a:defRPr>
        </a:defPPr>
      </a:lstStyle>
    </a:spDef>
    <a:ln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rgbClr val="FAFD00"/>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Foundr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txDef>
      <a:spPr>
        <a:solidFill>
          <a:schemeClr val="bg1"/>
        </a:solidFill>
        <a:ln w="38100">
          <a:solidFill>
            <a:schemeClr val="tx1"/>
          </a:solidFill>
        </a:ln>
      </a:spPr>
      <a:bodyPr vert="horz" lIns="91440" tIns="45720" rIns="91440" bIns="45720" rtlCol="0" anchor="ctr">
        <a:noAutofit/>
      </a:bodyPr>
      <a:lstStyle>
        <a:defPPr algn="ctr" fontAlgn="auto">
          <a:spcAft>
            <a:spcPts val="0"/>
          </a:spcAft>
          <a:defRPr sz="3600" i="1" dirty="0">
            <a:solidFill>
              <a:prstClr val="black"/>
            </a:solidFill>
            <a:latin typeface="Comic Sans MS" pitchFamily="66" charset="0"/>
          </a:defRPr>
        </a:defPPr>
      </a:lstStyle>
    </a:txDef>
  </a:objectDefaults>
  <a:extraClrSchemeLst/>
</a:theme>
</file>

<file path=ppt/theme/theme8.xml><?xml version="1.0" encoding="utf-8"?>
<a:theme xmlns:a="http://schemas.openxmlformats.org/drawingml/2006/main" name="6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7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rgbClr val="FAFD00"/>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rgbClr val="FAFD00"/>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1215</TotalTime>
  <Words>2756</Words>
  <Application>Microsoft Office PowerPoint</Application>
  <PresentationFormat>On-screen Show (4:3)</PresentationFormat>
  <Paragraphs>727</Paragraphs>
  <Slides>29</Slides>
  <Notes>28</Notes>
  <HiddenSlides>0</HiddenSlides>
  <MMClips>0</MMClips>
  <ScaleCrop>false</ScaleCrop>
  <HeadingPairs>
    <vt:vector size="6" baseType="variant">
      <vt:variant>
        <vt:lpstr>Theme</vt:lpstr>
      </vt:variant>
      <vt:variant>
        <vt:i4>15</vt:i4>
      </vt:variant>
      <vt:variant>
        <vt:lpstr>Embedded OLE Servers</vt:lpstr>
      </vt:variant>
      <vt:variant>
        <vt:i4>2</vt:i4>
      </vt:variant>
      <vt:variant>
        <vt:lpstr>Slide Titles</vt:lpstr>
      </vt:variant>
      <vt:variant>
        <vt:i4>29</vt:i4>
      </vt:variant>
    </vt:vector>
  </HeadingPairs>
  <TitlesOfParts>
    <vt:vector size="46" baseType="lpstr">
      <vt:lpstr>Default Design</vt:lpstr>
      <vt:lpstr>3_Default Design</vt:lpstr>
      <vt:lpstr>2_Default Design</vt:lpstr>
      <vt:lpstr>1_Default Design</vt:lpstr>
      <vt:lpstr>4_Default Design</vt:lpstr>
      <vt:lpstr>5_Default Design</vt:lpstr>
      <vt:lpstr>Foundry</vt:lpstr>
      <vt:lpstr>6_Default Design</vt:lpstr>
      <vt:lpstr>7_Default Design</vt:lpstr>
      <vt:lpstr>8_Default Design</vt:lpstr>
      <vt:lpstr>11_Default Design</vt:lpstr>
      <vt:lpstr>9_Default Design</vt:lpstr>
      <vt:lpstr>10_Default Design</vt:lpstr>
      <vt:lpstr>12_Default Design</vt:lpstr>
      <vt:lpstr>8_Office Theme</vt:lpstr>
      <vt:lpstr>Bitmap Image</vt:lpstr>
      <vt:lpstr>CorelDRAW!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“WORK” IS HOLISTIC IN THE NETWORKED TALENT MODEL</vt:lpstr>
      <vt:lpstr>The HPO Diagnostic Change Model:  7 Key Diagnostic Questions…</vt:lpstr>
      <vt:lpstr>PowerPoint Presentation</vt:lpstr>
      <vt:lpstr>The HPO Diagnostic Change Model:  7 Key Diagnostic Questions…</vt:lpstr>
      <vt:lpstr>PowerPoint Presentation</vt:lpstr>
      <vt:lpstr>The HPO Diagnostic Change Model:  6 Change Levers…</vt:lpstr>
      <vt:lpstr>PowerPoint Presentation</vt:lpstr>
      <vt:lpstr>PowerPoint Presentation</vt:lpstr>
      <vt:lpstr>PowerPoint Presentation</vt:lpstr>
      <vt:lpstr>       HPO’s Five Functions of Leadership (the “work of leadership”)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Anton Gardner</dc:creator>
  <cp:lastModifiedBy>Jim Davidson</cp:lastModifiedBy>
  <cp:revision>18</cp:revision>
  <cp:lastPrinted>2013-07-09T01:31:27Z</cp:lastPrinted>
  <dcterms:created xsi:type="dcterms:W3CDTF">2013-07-07T20:37:56Z</dcterms:created>
  <dcterms:modified xsi:type="dcterms:W3CDTF">2013-07-31T19:18:58Z</dcterms:modified>
</cp:coreProperties>
</file>