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61" r:id="rId3"/>
    <p:sldId id="265" r:id="rId4"/>
    <p:sldId id="264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66"/>
    <a:srgbClr val="909D13"/>
    <a:srgbClr val="A9A907"/>
    <a:srgbClr val="CCC704"/>
    <a:srgbClr val="FBF616"/>
    <a:srgbClr val="98C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>
        <p:scale>
          <a:sx n="70" d="100"/>
          <a:sy n="7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3EDC-9815-40D2-B7F1-2094EFDA5592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D7C8-2249-46FD-9236-F32F7A1E9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523480-36B1-4966-8346-DB607DE67FAA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493BD68-A776-4C70-A886-4921F77C378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5" y="5334000"/>
            <a:ext cx="911629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ICMA’s Center for Management Strategies. . .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Leading Organizational Advancement</a:t>
            </a:r>
            <a:endParaRPr lang="en-US" sz="2800" i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hilvert\AppData\Local\Microsoft\Windows\Temporary Internet Files\Content.Outlook\X4DKT5XH\Lightbulb-Chalkboar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50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76200"/>
            <a:ext cx="9088581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Center for Management Strategies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2513" y="1905000"/>
            <a:ext cx="7410736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We deliver leading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practice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research, education,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and technical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assistance designed to increase your organizational efficiency and effectiveness.</a:t>
            </a:r>
            <a:r>
              <a:rPr lang="en-US" sz="2400" b="1" i="1" dirty="0"/>
              <a:t> </a:t>
            </a:r>
            <a:endParaRPr lang="en-US" sz="2400" b="1" i="1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3600" b="1" i="1" dirty="0" smtClean="0"/>
              <a:t>Ideas </a:t>
            </a:r>
            <a:r>
              <a:rPr lang="en-US" sz="3600" b="1" i="1" dirty="0"/>
              <a:t>to Impact!</a:t>
            </a:r>
          </a:p>
          <a:p>
            <a:pPr marL="0" indent="0" algn="ctr">
              <a:buNone/>
            </a:pPr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Our Leading Practice Areas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1673" y="1600200"/>
            <a:ext cx="863138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Current: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Priority Based Budgeting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Fiscal Health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High Performance Organization Strategies</a:t>
            </a:r>
          </a:p>
          <a:p>
            <a:endParaRPr lang="en-US" sz="105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Coming this Summer: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Civic Engagement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Community Building through Survey Research</a:t>
            </a:r>
          </a:p>
          <a:p>
            <a:endParaRPr lang="en-US" sz="1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Coming in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2014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Collaborative Service Delivery</a:t>
            </a:r>
          </a:p>
        </p:txBody>
      </p:sp>
      <p:pic>
        <p:nvPicPr>
          <p:cNvPr id="5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Our Partnerships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783782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Alliance for Innovation</a:t>
            </a:r>
          </a:p>
          <a:p>
            <a:endParaRPr lang="en-US" sz="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Arizona State University and its Academic Network</a:t>
            </a:r>
          </a:p>
          <a:p>
            <a:pPr marL="0" indent="0">
              <a:buNone/>
            </a:pPr>
            <a:endParaRPr lang="en-US" sz="700" dirty="0" smtClean="0">
              <a:latin typeface="Aharoni" pitchFamily="2" charset="-79"/>
              <a:cs typeface="Aharoni" pitchFamily="2" charset="-79"/>
            </a:endParaRPr>
          </a:p>
          <a:p>
            <a:endParaRPr lang="en-US" sz="100" dirty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>
                <a:latin typeface="Aharoni" pitchFamily="2" charset="-79"/>
                <a:cs typeface="Aharoni" pitchFamily="2" charset="-79"/>
              </a:rPr>
              <a:t>Our Service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Providers:</a:t>
            </a:r>
            <a:endParaRPr lang="en-US" sz="2600" dirty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Commonwealth Centers for High Performance Organizations</a:t>
            </a: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Center for Priority Based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Budgeting</a:t>
            </a:r>
          </a:p>
          <a:p>
            <a:pPr lvl="1"/>
            <a:r>
              <a:rPr lang="en-US" sz="2000" dirty="0">
                <a:latin typeface="Aharoni" pitchFamily="2" charset="-79"/>
                <a:cs typeface="Aharoni" pitchFamily="2" charset="-79"/>
              </a:rPr>
              <a:t>National Research Center</a:t>
            </a:r>
          </a:p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Civic Engagement providers</a:t>
            </a:r>
          </a:p>
          <a:p>
            <a:pPr marL="457200" lvl="1" indent="0">
              <a:buNone/>
            </a:pPr>
            <a:endParaRPr lang="en-US" sz="700" dirty="0">
              <a:latin typeface="Aharoni" pitchFamily="2" charset="-79"/>
              <a:cs typeface="Aharoni" pitchFamily="2" charset="-79"/>
            </a:endParaRPr>
          </a:p>
          <a:p>
            <a:r>
              <a:rPr lang="en-US" sz="2600" dirty="0" smtClean="0">
                <a:latin typeface="Aharoni" pitchFamily="2" charset="-79"/>
                <a:cs typeface="Aharoni" pitchFamily="2" charset="-79"/>
              </a:rPr>
              <a:t>CH2M HILL</a:t>
            </a:r>
          </a:p>
          <a:p>
            <a:endParaRPr lang="en-US" sz="8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chilvert\AppData\Local\Microsoft\Windows\Temporary Internet Files\Content.IE5\VN5O07WB\MC9003589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429"/>
            <a:ext cx="1294943" cy="12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To learn more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9382" y="1295400"/>
            <a:ext cx="874221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Visit: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website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icma.org/managementstrategies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Blog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icma.org/cmsblog</a:t>
            </a:r>
          </a:p>
          <a:p>
            <a:pPr lvl="1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CMS Group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icma.org/cmsgroup</a:t>
            </a: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Email Cheryl Hilvert at </a:t>
            </a:r>
            <a:r>
              <a:rPr lang="en-US" sz="2400" dirty="0" smtClean="0">
                <a:solidFill>
                  <a:srgbClr val="FFFF99"/>
                </a:solidFill>
                <a:latin typeface="Aharoni" pitchFamily="2" charset="-79"/>
                <a:cs typeface="Aharoni" pitchFamily="2" charset="-79"/>
              </a:rPr>
              <a:t>chilvert@icma.org</a:t>
            </a:r>
            <a:endParaRPr lang="en-US" sz="2400" dirty="0">
              <a:solidFill>
                <a:srgbClr val="FFFF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6" descr="C:\Users\chilvert\AppData\Local\Microsoft\Windows\Temporary Internet Files\Content.IE5\QBV4BRC2\MC900290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49" y="5389418"/>
            <a:ext cx="794496" cy="12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1029</TotalTime>
  <Words>129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Horizon</vt:lpstr>
      <vt:lpstr>PowerPoint Presentation</vt:lpstr>
      <vt:lpstr>Center for Management Strategies</vt:lpstr>
      <vt:lpstr>Our Leading Practice Areas</vt:lpstr>
      <vt:lpstr>Our Partnerships</vt:lpstr>
      <vt:lpstr>To learn more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Hilvert</dc:creator>
  <cp:lastModifiedBy>Jim Davidson</cp:lastModifiedBy>
  <cp:revision>79</cp:revision>
  <dcterms:created xsi:type="dcterms:W3CDTF">2013-02-12T17:12:55Z</dcterms:created>
  <dcterms:modified xsi:type="dcterms:W3CDTF">2013-07-31T19:19:22Z</dcterms:modified>
</cp:coreProperties>
</file>