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5" r:id="rId1"/>
  </p:sldMasterIdLst>
  <p:notesMasterIdLst>
    <p:notesMasterId r:id="rId18"/>
  </p:notesMasterIdLst>
  <p:handoutMasterIdLst>
    <p:handoutMasterId r:id="rId19"/>
  </p:handoutMasterIdLst>
  <p:sldIdLst>
    <p:sldId id="533" r:id="rId2"/>
    <p:sldId id="655" r:id="rId3"/>
    <p:sldId id="656" r:id="rId4"/>
    <p:sldId id="657" r:id="rId5"/>
    <p:sldId id="658" r:id="rId6"/>
    <p:sldId id="659" r:id="rId7"/>
    <p:sldId id="660" r:id="rId8"/>
    <p:sldId id="661" r:id="rId9"/>
    <p:sldId id="662" r:id="rId10"/>
    <p:sldId id="663" r:id="rId11"/>
    <p:sldId id="664" r:id="rId12"/>
    <p:sldId id="665" r:id="rId13"/>
    <p:sldId id="666" r:id="rId14"/>
    <p:sldId id="667" r:id="rId15"/>
    <p:sldId id="668" r:id="rId16"/>
    <p:sldId id="669" r:id="rId17"/>
  </p:sldIdLst>
  <p:sldSz cx="9144000" cy="6858000" type="screen4x3"/>
  <p:notesSz cx="7077075" cy="9363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0A2"/>
    <a:srgbClr val="000000"/>
    <a:srgbClr val="24548F"/>
    <a:srgbClr val="DAE2EC"/>
    <a:srgbClr val="6D8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61727" autoAdjust="0"/>
  </p:normalViewPr>
  <p:slideViewPr>
    <p:cSldViewPr snapToGrid="0" snapToObjects="1">
      <p:cViewPr>
        <p:scale>
          <a:sx n="69" d="100"/>
          <a:sy n="69" d="100"/>
        </p:scale>
        <p:origin x="-432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1E526-ED08-6F45-9400-FACCEB7F56C3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AFF25F-1257-2547-8773-B32F90DD150E}">
      <dgm:prSet phldrT="[Text]"/>
      <dgm:spPr/>
      <dgm:t>
        <a:bodyPr/>
        <a:lstStyle/>
        <a:p>
          <a:r>
            <a:rPr lang="en-US" dirty="0" smtClean="0"/>
            <a:t>Informal </a:t>
          </a:r>
          <a:endParaRPr lang="en-US" dirty="0"/>
        </a:p>
      </dgm:t>
    </dgm:pt>
    <dgm:pt modelId="{6833BA25-2C7D-874B-A8A7-2BC92A027CE3}" type="parTrans" cxnId="{3437F1F5-E83A-CC4C-86FE-82F26520AF14}">
      <dgm:prSet/>
      <dgm:spPr/>
      <dgm:t>
        <a:bodyPr/>
        <a:lstStyle/>
        <a:p>
          <a:endParaRPr lang="en-US"/>
        </a:p>
      </dgm:t>
    </dgm:pt>
    <dgm:pt modelId="{AAD7BF17-F073-814A-9725-38E73F7230DC}" type="sibTrans" cxnId="{3437F1F5-E83A-CC4C-86FE-82F26520AF14}">
      <dgm:prSet/>
      <dgm:spPr/>
      <dgm:t>
        <a:bodyPr/>
        <a:lstStyle/>
        <a:p>
          <a:endParaRPr lang="en-US"/>
        </a:p>
      </dgm:t>
    </dgm:pt>
    <dgm:pt modelId="{C853528E-E8E9-6C4E-830D-1BAAB3F044D3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Conversations</a:t>
          </a:r>
          <a:endParaRPr lang="en-US" dirty="0"/>
        </a:p>
      </dgm:t>
    </dgm:pt>
    <dgm:pt modelId="{2DDE8D58-8134-4444-A063-43007719CC48}" type="parTrans" cxnId="{4F8AC3AD-B60D-9147-99BE-765550EC5B4D}">
      <dgm:prSet/>
      <dgm:spPr/>
      <dgm:t>
        <a:bodyPr/>
        <a:lstStyle/>
        <a:p>
          <a:endParaRPr lang="en-US"/>
        </a:p>
      </dgm:t>
    </dgm:pt>
    <dgm:pt modelId="{9FF9DABD-061B-594C-A9E5-CF70DD766B49}" type="sibTrans" cxnId="{4F8AC3AD-B60D-9147-99BE-765550EC5B4D}">
      <dgm:prSet/>
      <dgm:spPr/>
      <dgm:t>
        <a:bodyPr/>
        <a:lstStyle/>
        <a:p>
          <a:endParaRPr lang="en-US"/>
        </a:p>
      </dgm:t>
    </dgm:pt>
    <dgm:pt modelId="{AC4468D0-0B89-AE4A-BF1C-2EAD1C382CC6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Council meetings</a:t>
          </a:r>
          <a:endParaRPr lang="en-US" dirty="0"/>
        </a:p>
      </dgm:t>
    </dgm:pt>
    <dgm:pt modelId="{439154DE-DD44-0342-99F3-4A5F4FC81CA9}" type="parTrans" cxnId="{DE55C393-689F-A440-8F7A-30A3DED0D28F}">
      <dgm:prSet/>
      <dgm:spPr/>
      <dgm:t>
        <a:bodyPr/>
        <a:lstStyle/>
        <a:p>
          <a:endParaRPr lang="en-US"/>
        </a:p>
      </dgm:t>
    </dgm:pt>
    <dgm:pt modelId="{D43C2806-13D1-2940-ACCC-7FCB2C337A4D}" type="sibTrans" cxnId="{DE55C393-689F-A440-8F7A-30A3DED0D28F}">
      <dgm:prSet/>
      <dgm:spPr/>
      <dgm:t>
        <a:bodyPr/>
        <a:lstStyle/>
        <a:p>
          <a:endParaRPr lang="en-US"/>
        </a:p>
      </dgm:t>
    </dgm:pt>
    <dgm:pt modelId="{402BD492-9489-BC44-8E4E-B1ADDFAF7F1B}">
      <dgm:prSet phldrT="[Text]"/>
      <dgm:spPr/>
      <dgm:t>
        <a:bodyPr/>
        <a:lstStyle/>
        <a:p>
          <a:r>
            <a:rPr lang="en-US" dirty="0" smtClean="0"/>
            <a:t>Public Meetings</a:t>
          </a:r>
          <a:endParaRPr lang="en-US" dirty="0"/>
        </a:p>
      </dgm:t>
    </dgm:pt>
    <dgm:pt modelId="{C80DC354-8618-304F-A8BF-98EA3A6BD4F5}" type="parTrans" cxnId="{07B4B034-37FA-0C47-905C-4EEC2D9AD413}">
      <dgm:prSet/>
      <dgm:spPr/>
      <dgm:t>
        <a:bodyPr/>
        <a:lstStyle/>
        <a:p>
          <a:endParaRPr lang="en-US"/>
        </a:p>
      </dgm:t>
    </dgm:pt>
    <dgm:pt modelId="{349F4913-6551-3B4E-AA5A-0CC54A6BA0BE}" type="sibTrans" cxnId="{07B4B034-37FA-0C47-905C-4EEC2D9AD413}">
      <dgm:prSet/>
      <dgm:spPr/>
      <dgm:t>
        <a:bodyPr/>
        <a:lstStyle/>
        <a:p>
          <a:endParaRPr lang="en-US"/>
        </a:p>
      </dgm:t>
    </dgm:pt>
    <dgm:pt modelId="{749D6530-D0A5-5948-BF4C-99BBC4136B26}">
      <dgm:prSet phldrT="[Text]"/>
      <dgm:spPr/>
      <dgm:t>
        <a:bodyPr/>
        <a:lstStyle/>
        <a:p>
          <a:r>
            <a:rPr lang="en-US" dirty="0" smtClean="0"/>
            <a:t>Assessments</a:t>
          </a:r>
          <a:endParaRPr lang="en-US" dirty="0"/>
        </a:p>
      </dgm:t>
    </dgm:pt>
    <dgm:pt modelId="{8E27CF62-06A3-ED4B-9212-FE42841E7C63}" type="parTrans" cxnId="{AE6EF263-FB37-0645-9F1C-5AAA314FDFF4}">
      <dgm:prSet/>
      <dgm:spPr/>
      <dgm:t>
        <a:bodyPr/>
        <a:lstStyle/>
        <a:p>
          <a:endParaRPr lang="en-US"/>
        </a:p>
      </dgm:t>
    </dgm:pt>
    <dgm:pt modelId="{9FFCA3EF-67EA-5B4D-9687-290B51DE7E1F}" type="sibTrans" cxnId="{AE6EF263-FB37-0645-9F1C-5AAA314FDFF4}">
      <dgm:prSet/>
      <dgm:spPr/>
      <dgm:t>
        <a:bodyPr/>
        <a:lstStyle/>
        <a:p>
          <a:endParaRPr lang="en-US"/>
        </a:p>
      </dgm:t>
    </dgm:pt>
    <dgm:pt modelId="{43CB38D8-ABD8-7140-8021-FBDA3AAB52A1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Focus groups</a:t>
          </a:r>
          <a:endParaRPr lang="en-US" dirty="0"/>
        </a:p>
      </dgm:t>
    </dgm:pt>
    <dgm:pt modelId="{070A054E-848C-A94F-A79B-8E76387201C8}" type="parTrans" cxnId="{C65C4B1D-E25B-534D-9D06-18758697C65C}">
      <dgm:prSet/>
      <dgm:spPr/>
      <dgm:t>
        <a:bodyPr/>
        <a:lstStyle/>
        <a:p>
          <a:endParaRPr lang="en-US"/>
        </a:p>
      </dgm:t>
    </dgm:pt>
    <dgm:pt modelId="{31B0F17F-F1D9-1E4B-A035-4F76A8AC00C2}" type="sibTrans" cxnId="{C65C4B1D-E25B-534D-9D06-18758697C65C}">
      <dgm:prSet/>
      <dgm:spPr/>
      <dgm:t>
        <a:bodyPr/>
        <a:lstStyle/>
        <a:p>
          <a:endParaRPr lang="en-US"/>
        </a:p>
      </dgm:t>
    </dgm:pt>
    <dgm:pt modelId="{4822102A-81EF-C744-A8DE-2A80153D8886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Interviews</a:t>
          </a:r>
          <a:endParaRPr lang="en-US" dirty="0"/>
        </a:p>
      </dgm:t>
    </dgm:pt>
    <dgm:pt modelId="{1405C3D8-9D2B-CC4B-A5B4-D897A2D5DBEF}" type="parTrans" cxnId="{1B020D4C-0A46-BF4F-82A8-048543D51416}">
      <dgm:prSet/>
      <dgm:spPr/>
      <dgm:t>
        <a:bodyPr/>
        <a:lstStyle/>
        <a:p>
          <a:endParaRPr lang="en-US"/>
        </a:p>
      </dgm:t>
    </dgm:pt>
    <dgm:pt modelId="{C0FADFFD-85F0-534C-8C3F-44C29CC5B255}" type="sibTrans" cxnId="{1B020D4C-0A46-BF4F-82A8-048543D51416}">
      <dgm:prSet/>
      <dgm:spPr/>
      <dgm:t>
        <a:bodyPr/>
        <a:lstStyle/>
        <a:p>
          <a:endParaRPr lang="en-US"/>
        </a:p>
      </dgm:t>
    </dgm:pt>
    <dgm:pt modelId="{3BF32692-156D-FF4B-B858-4EEC4E172570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Surveys </a:t>
          </a:r>
          <a:endParaRPr lang="en-US" dirty="0"/>
        </a:p>
      </dgm:t>
    </dgm:pt>
    <dgm:pt modelId="{337FB30A-8BBD-0A40-B119-193ABA4DD767}" type="parTrans" cxnId="{99502618-83B7-9843-82C8-40819545A8C9}">
      <dgm:prSet/>
      <dgm:spPr/>
      <dgm:t>
        <a:bodyPr/>
        <a:lstStyle/>
        <a:p>
          <a:endParaRPr lang="en-US"/>
        </a:p>
      </dgm:t>
    </dgm:pt>
    <dgm:pt modelId="{33448D0E-9C89-824E-BF35-21705560CBD4}" type="sibTrans" cxnId="{99502618-83B7-9843-82C8-40819545A8C9}">
      <dgm:prSet/>
      <dgm:spPr/>
      <dgm:t>
        <a:bodyPr/>
        <a:lstStyle/>
        <a:p>
          <a:endParaRPr lang="en-US"/>
        </a:p>
      </dgm:t>
    </dgm:pt>
    <dgm:pt modelId="{14C59AC4-A7F9-1E4D-A608-F0D4B827A383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Budget hearings</a:t>
          </a:r>
          <a:endParaRPr lang="en-US" dirty="0"/>
        </a:p>
      </dgm:t>
    </dgm:pt>
    <dgm:pt modelId="{B554725A-747E-5941-8018-B69EBC4E326C}" type="parTrans" cxnId="{AEDD4F6D-EC8D-4D46-8674-7E646E21FE3A}">
      <dgm:prSet/>
      <dgm:spPr/>
      <dgm:t>
        <a:bodyPr/>
        <a:lstStyle/>
        <a:p>
          <a:endParaRPr lang="en-US"/>
        </a:p>
      </dgm:t>
    </dgm:pt>
    <dgm:pt modelId="{9C8201CD-6E05-A646-A5C4-F8AABECC4DF4}" type="sibTrans" cxnId="{AEDD4F6D-EC8D-4D46-8674-7E646E21FE3A}">
      <dgm:prSet/>
      <dgm:spPr/>
      <dgm:t>
        <a:bodyPr/>
        <a:lstStyle/>
        <a:p>
          <a:endParaRPr lang="en-US"/>
        </a:p>
      </dgm:t>
    </dgm:pt>
    <dgm:pt modelId="{FD107C8F-AF82-2047-AF3A-90014B00D7AD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Newspaper write-ins</a:t>
          </a:r>
          <a:endParaRPr lang="en-US" dirty="0"/>
        </a:p>
      </dgm:t>
    </dgm:pt>
    <dgm:pt modelId="{372E752A-5C80-CF40-B350-B0108F5519D6}" type="parTrans" cxnId="{142D0D72-950B-3E45-9475-EC4E8AD7C75C}">
      <dgm:prSet/>
      <dgm:spPr/>
      <dgm:t>
        <a:bodyPr/>
        <a:lstStyle/>
        <a:p>
          <a:endParaRPr lang="en-US"/>
        </a:p>
      </dgm:t>
    </dgm:pt>
    <dgm:pt modelId="{7A33DACE-72EC-7442-BFED-226016AFCADC}" type="sibTrans" cxnId="{142D0D72-950B-3E45-9475-EC4E8AD7C75C}">
      <dgm:prSet/>
      <dgm:spPr/>
      <dgm:t>
        <a:bodyPr/>
        <a:lstStyle/>
        <a:p>
          <a:endParaRPr lang="en-US"/>
        </a:p>
      </dgm:t>
    </dgm:pt>
    <dgm:pt modelId="{D502C5A7-3B7A-BA45-BF80-41CA58F20601}" type="pres">
      <dgm:prSet presAssocID="{3F81E526-ED08-6F45-9400-FACCEB7F5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3384CD-FA29-9449-8ADA-A09A648CC72B}" type="pres">
      <dgm:prSet presAssocID="{E1AFF25F-1257-2547-8773-B32F90DD150E}" presName="linNode" presStyleCnt="0"/>
      <dgm:spPr/>
    </dgm:pt>
    <dgm:pt modelId="{6A1AA525-8DEC-6544-8D4C-E82C90DCF40A}" type="pres">
      <dgm:prSet presAssocID="{E1AFF25F-1257-2547-8773-B32F90DD150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D2E15-0CA6-8244-A570-87A3AEA770DF}" type="pres">
      <dgm:prSet presAssocID="{E1AFF25F-1257-2547-8773-B32F90DD150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FBAF9-D7A8-8149-8203-F26B37CC60AA}" type="pres">
      <dgm:prSet presAssocID="{AAD7BF17-F073-814A-9725-38E73F7230DC}" presName="sp" presStyleCnt="0"/>
      <dgm:spPr/>
    </dgm:pt>
    <dgm:pt modelId="{C16A69A9-2C96-E34D-A8D3-8C93FFB170E5}" type="pres">
      <dgm:prSet presAssocID="{402BD492-9489-BC44-8E4E-B1ADDFAF7F1B}" presName="linNode" presStyleCnt="0"/>
      <dgm:spPr/>
    </dgm:pt>
    <dgm:pt modelId="{8AD97CB2-6C59-2847-81C3-EA05F11BD4D3}" type="pres">
      <dgm:prSet presAssocID="{402BD492-9489-BC44-8E4E-B1ADDFAF7F1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4759B-4D18-3740-897F-88A3AD57086C}" type="pres">
      <dgm:prSet presAssocID="{402BD492-9489-BC44-8E4E-B1ADDFAF7F1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E80F5-1ABF-1C40-9176-6DE5AB4CEB8F}" type="pres">
      <dgm:prSet presAssocID="{349F4913-6551-3B4E-AA5A-0CC54A6BA0BE}" presName="sp" presStyleCnt="0"/>
      <dgm:spPr/>
    </dgm:pt>
    <dgm:pt modelId="{3D916DDD-81BE-944A-ACD7-BF2E78B99631}" type="pres">
      <dgm:prSet presAssocID="{749D6530-D0A5-5948-BF4C-99BBC4136B26}" presName="linNode" presStyleCnt="0"/>
      <dgm:spPr/>
    </dgm:pt>
    <dgm:pt modelId="{D6DAEABA-A971-D84E-9767-79FA52E0508B}" type="pres">
      <dgm:prSet presAssocID="{749D6530-D0A5-5948-BF4C-99BBC4136B2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B2532-B4B0-F745-BF32-721B721706E4}" type="pres">
      <dgm:prSet presAssocID="{749D6530-D0A5-5948-BF4C-99BBC4136B2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5828E8-78F3-4260-A5AF-5E1FBDCA23DB}" type="presOf" srcId="{AC4468D0-0B89-AE4A-BF1C-2EAD1C382CC6}" destId="{D9E4759B-4D18-3740-897F-88A3AD57086C}" srcOrd="0" destOrd="0" presId="urn:microsoft.com/office/officeart/2005/8/layout/vList5"/>
    <dgm:cxn modelId="{CB17DACF-D7FE-4D0D-B1EA-34B827F1AF38}" type="presOf" srcId="{14C59AC4-A7F9-1E4D-A608-F0D4B827A383}" destId="{D9E4759B-4D18-3740-897F-88A3AD57086C}" srcOrd="0" destOrd="1" presId="urn:microsoft.com/office/officeart/2005/8/layout/vList5"/>
    <dgm:cxn modelId="{FFBF9093-CBC9-4DBF-99DE-989810E3D889}" type="presOf" srcId="{402BD492-9489-BC44-8E4E-B1ADDFAF7F1B}" destId="{8AD97CB2-6C59-2847-81C3-EA05F11BD4D3}" srcOrd="0" destOrd="0" presId="urn:microsoft.com/office/officeart/2005/8/layout/vList5"/>
    <dgm:cxn modelId="{AEDD4F6D-EC8D-4D46-8674-7E646E21FE3A}" srcId="{402BD492-9489-BC44-8E4E-B1ADDFAF7F1B}" destId="{14C59AC4-A7F9-1E4D-A608-F0D4B827A383}" srcOrd="1" destOrd="0" parTransId="{B554725A-747E-5941-8018-B69EBC4E326C}" sibTransId="{9C8201CD-6E05-A646-A5C4-F8AABECC4DF4}"/>
    <dgm:cxn modelId="{10CAB547-3B6E-472B-82D8-C23FA5C3FCD1}" type="presOf" srcId="{E1AFF25F-1257-2547-8773-B32F90DD150E}" destId="{6A1AA525-8DEC-6544-8D4C-E82C90DCF40A}" srcOrd="0" destOrd="0" presId="urn:microsoft.com/office/officeart/2005/8/layout/vList5"/>
    <dgm:cxn modelId="{4F8AC3AD-B60D-9147-99BE-765550EC5B4D}" srcId="{E1AFF25F-1257-2547-8773-B32F90DD150E}" destId="{C853528E-E8E9-6C4E-830D-1BAAB3F044D3}" srcOrd="0" destOrd="0" parTransId="{2DDE8D58-8134-4444-A063-43007719CC48}" sibTransId="{9FF9DABD-061B-594C-A9E5-CF70DD766B49}"/>
    <dgm:cxn modelId="{8086F34E-9285-4BBF-B1DD-905E0E9EFA95}" type="presOf" srcId="{FD107C8F-AF82-2047-AF3A-90014B00D7AD}" destId="{2F5D2E15-0CA6-8244-A570-87A3AEA770DF}" srcOrd="0" destOrd="1" presId="urn:microsoft.com/office/officeart/2005/8/layout/vList5"/>
    <dgm:cxn modelId="{1B020D4C-0A46-BF4F-82A8-048543D51416}" srcId="{749D6530-D0A5-5948-BF4C-99BBC4136B26}" destId="{4822102A-81EF-C744-A8DE-2A80153D8886}" srcOrd="1" destOrd="0" parTransId="{1405C3D8-9D2B-CC4B-A5B4-D897A2D5DBEF}" sibTransId="{C0FADFFD-85F0-534C-8C3F-44C29CC5B255}"/>
    <dgm:cxn modelId="{AF7073D4-009C-41A8-9304-8CD5EE2EBA0D}" type="presOf" srcId="{749D6530-D0A5-5948-BF4C-99BBC4136B26}" destId="{D6DAEABA-A971-D84E-9767-79FA52E0508B}" srcOrd="0" destOrd="0" presId="urn:microsoft.com/office/officeart/2005/8/layout/vList5"/>
    <dgm:cxn modelId="{07B4B034-37FA-0C47-905C-4EEC2D9AD413}" srcId="{3F81E526-ED08-6F45-9400-FACCEB7F56C3}" destId="{402BD492-9489-BC44-8E4E-B1ADDFAF7F1B}" srcOrd="1" destOrd="0" parTransId="{C80DC354-8618-304F-A8BF-98EA3A6BD4F5}" sibTransId="{349F4913-6551-3B4E-AA5A-0CC54A6BA0BE}"/>
    <dgm:cxn modelId="{291295E8-DC1A-49DF-8736-D289936DA4A5}" type="presOf" srcId="{3BF32692-156D-FF4B-B858-4EEC4E172570}" destId="{9A5B2532-B4B0-F745-BF32-721B721706E4}" srcOrd="0" destOrd="2" presId="urn:microsoft.com/office/officeart/2005/8/layout/vList5"/>
    <dgm:cxn modelId="{142D0D72-950B-3E45-9475-EC4E8AD7C75C}" srcId="{E1AFF25F-1257-2547-8773-B32F90DD150E}" destId="{FD107C8F-AF82-2047-AF3A-90014B00D7AD}" srcOrd="1" destOrd="0" parTransId="{372E752A-5C80-CF40-B350-B0108F5519D6}" sibTransId="{7A33DACE-72EC-7442-BFED-226016AFCADC}"/>
    <dgm:cxn modelId="{6164CAA3-E806-4BE3-9F75-5020707034E1}" type="presOf" srcId="{43CB38D8-ABD8-7140-8021-FBDA3AAB52A1}" destId="{9A5B2532-B4B0-F745-BF32-721B721706E4}" srcOrd="0" destOrd="0" presId="urn:microsoft.com/office/officeart/2005/8/layout/vList5"/>
    <dgm:cxn modelId="{2C5DA57E-6514-43A7-83F5-F54E6DF0946E}" type="presOf" srcId="{4822102A-81EF-C744-A8DE-2A80153D8886}" destId="{9A5B2532-B4B0-F745-BF32-721B721706E4}" srcOrd="0" destOrd="1" presId="urn:microsoft.com/office/officeart/2005/8/layout/vList5"/>
    <dgm:cxn modelId="{99502618-83B7-9843-82C8-40819545A8C9}" srcId="{749D6530-D0A5-5948-BF4C-99BBC4136B26}" destId="{3BF32692-156D-FF4B-B858-4EEC4E172570}" srcOrd="2" destOrd="0" parTransId="{337FB30A-8BBD-0A40-B119-193ABA4DD767}" sibTransId="{33448D0E-9C89-824E-BF35-21705560CBD4}"/>
    <dgm:cxn modelId="{77CF228E-91CD-42BE-BCBC-83E94A472FB0}" type="presOf" srcId="{C853528E-E8E9-6C4E-830D-1BAAB3F044D3}" destId="{2F5D2E15-0CA6-8244-A570-87A3AEA770DF}" srcOrd="0" destOrd="0" presId="urn:microsoft.com/office/officeart/2005/8/layout/vList5"/>
    <dgm:cxn modelId="{6317A44B-F120-4E60-8840-03FE8CD0C841}" type="presOf" srcId="{3F81E526-ED08-6F45-9400-FACCEB7F56C3}" destId="{D502C5A7-3B7A-BA45-BF80-41CA58F20601}" srcOrd="0" destOrd="0" presId="urn:microsoft.com/office/officeart/2005/8/layout/vList5"/>
    <dgm:cxn modelId="{AE6EF263-FB37-0645-9F1C-5AAA314FDFF4}" srcId="{3F81E526-ED08-6F45-9400-FACCEB7F56C3}" destId="{749D6530-D0A5-5948-BF4C-99BBC4136B26}" srcOrd="2" destOrd="0" parTransId="{8E27CF62-06A3-ED4B-9212-FE42841E7C63}" sibTransId="{9FFCA3EF-67EA-5B4D-9687-290B51DE7E1F}"/>
    <dgm:cxn modelId="{C65C4B1D-E25B-534D-9D06-18758697C65C}" srcId="{749D6530-D0A5-5948-BF4C-99BBC4136B26}" destId="{43CB38D8-ABD8-7140-8021-FBDA3AAB52A1}" srcOrd="0" destOrd="0" parTransId="{070A054E-848C-A94F-A79B-8E76387201C8}" sibTransId="{31B0F17F-F1D9-1E4B-A035-4F76A8AC00C2}"/>
    <dgm:cxn modelId="{3437F1F5-E83A-CC4C-86FE-82F26520AF14}" srcId="{3F81E526-ED08-6F45-9400-FACCEB7F56C3}" destId="{E1AFF25F-1257-2547-8773-B32F90DD150E}" srcOrd="0" destOrd="0" parTransId="{6833BA25-2C7D-874B-A8A7-2BC92A027CE3}" sibTransId="{AAD7BF17-F073-814A-9725-38E73F7230DC}"/>
    <dgm:cxn modelId="{DE55C393-689F-A440-8F7A-30A3DED0D28F}" srcId="{402BD492-9489-BC44-8E4E-B1ADDFAF7F1B}" destId="{AC4468D0-0B89-AE4A-BF1C-2EAD1C382CC6}" srcOrd="0" destOrd="0" parTransId="{439154DE-DD44-0342-99F3-4A5F4FC81CA9}" sibTransId="{D43C2806-13D1-2940-ACCC-7FCB2C337A4D}"/>
    <dgm:cxn modelId="{FB685814-6CDB-452E-97CA-79556A200A1B}" type="presParOf" srcId="{D502C5A7-3B7A-BA45-BF80-41CA58F20601}" destId="{F73384CD-FA29-9449-8ADA-A09A648CC72B}" srcOrd="0" destOrd="0" presId="urn:microsoft.com/office/officeart/2005/8/layout/vList5"/>
    <dgm:cxn modelId="{82999BC0-64A3-4C10-9548-9216791F4D24}" type="presParOf" srcId="{F73384CD-FA29-9449-8ADA-A09A648CC72B}" destId="{6A1AA525-8DEC-6544-8D4C-E82C90DCF40A}" srcOrd="0" destOrd="0" presId="urn:microsoft.com/office/officeart/2005/8/layout/vList5"/>
    <dgm:cxn modelId="{125E3E37-B020-4F0C-AECF-3349DE9D1A3F}" type="presParOf" srcId="{F73384CD-FA29-9449-8ADA-A09A648CC72B}" destId="{2F5D2E15-0CA6-8244-A570-87A3AEA770DF}" srcOrd="1" destOrd="0" presId="urn:microsoft.com/office/officeart/2005/8/layout/vList5"/>
    <dgm:cxn modelId="{3CE58F6E-6AE7-422A-B338-CCBC513C4FE6}" type="presParOf" srcId="{D502C5A7-3B7A-BA45-BF80-41CA58F20601}" destId="{A42FBAF9-D7A8-8149-8203-F26B37CC60AA}" srcOrd="1" destOrd="0" presId="urn:microsoft.com/office/officeart/2005/8/layout/vList5"/>
    <dgm:cxn modelId="{C65EB3FD-621E-403C-BDAB-871622F75B5E}" type="presParOf" srcId="{D502C5A7-3B7A-BA45-BF80-41CA58F20601}" destId="{C16A69A9-2C96-E34D-A8D3-8C93FFB170E5}" srcOrd="2" destOrd="0" presId="urn:microsoft.com/office/officeart/2005/8/layout/vList5"/>
    <dgm:cxn modelId="{494F0FA9-4E1D-4827-9F36-154B13B65159}" type="presParOf" srcId="{C16A69A9-2C96-E34D-A8D3-8C93FFB170E5}" destId="{8AD97CB2-6C59-2847-81C3-EA05F11BD4D3}" srcOrd="0" destOrd="0" presId="urn:microsoft.com/office/officeart/2005/8/layout/vList5"/>
    <dgm:cxn modelId="{A79963D0-C881-45F1-AF88-ACD5B9BB987A}" type="presParOf" srcId="{C16A69A9-2C96-E34D-A8D3-8C93FFB170E5}" destId="{D9E4759B-4D18-3740-897F-88A3AD57086C}" srcOrd="1" destOrd="0" presId="urn:microsoft.com/office/officeart/2005/8/layout/vList5"/>
    <dgm:cxn modelId="{9372BA92-4B44-4B04-B315-14010CEA3D5C}" type="presParOf" srcId="{D502C5A7-3B7A-BA45-BF80-41CA58F20601}" destId="{77BE80F5-1ABF-1C40-9176-6DE5AB4CEB8F}" srcOrd="3" destOrd="0" presId="urn:microsoft.com/office/officeart/2005/8/layout/vList5"/>
    <dgm:cxn modelId="{CF954645-87A9-483B-B5F4-27E069882F0D}" type="presParOf" srcId="{D502C5A7-3B7A-BA45-BF80-41CA58F20601}" destId="{3D916DDD-81BE-944A-ACD7-BF2E78B99631}" srcOrd="4" destOrd="0" presId="urn:microsoft.com/office/officeart/2005/8/layout/vList5"/>
    <dgm:cxn modelId="{F16E96FC-B4C7-4C7E-A212-B10A2C7C59E7}" type="presParOf" srcId="{3D916DDD-81BE-944A-ACD7-BF2E78B99631}" destId="{D6DAEABA-A971-D84E-9767-79FA52E0508B}" srcOrd="0" destOrd="0" presId="urn:microsoft.com/office/officeart/2005/8/layout/vList5"/>
    <dgm:cxn modelId="{2FBA1C6C-8FEB-41B9-ABDC-66C82BC3806E}" type="presParOf" srcId="{3D916DDD-81BE-944A-ACD7-BF2E78B99631}" destId="{9A5B2532-B4B0-F745-BF32-721B721706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C0120-ED83-D549-8C25-654C0E06B1B3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24A1CD-2301-7347-94B6-3B6911B3FCD8}">
      <dgm:prSet phldrT="[Text]"/>
      <dgm:spPr/>
      <dgm:t>
        <a:bodyPr/>
        <a:lstStyle/>
        <a:p>
          <a:r>
            <a:rPr lang="en-US" dirty="0" smtClean="0"/>
            <a:t>1990</a:t>
          </a:r>
          <a:endParaRPr lang="en-US" dirty="0"/>
        </a:p>
      </dgm:t>
    </dgm:pt>
    <dgm:pt modelId="{DCA73DAF-80C6-5C49-B0BE-3457AF2A3CCE}" type="parTrans" cxnId="{E2FCE1AA-A0EA-8645-BEE4-178D44B94723}">
      <dgm:prSet/>
      <dgm:spPr/>
      <dgm:t>
        <a:bodyPr/>
        <a:lstStyle/>
        <a:p>
          <a:endParaRPr lang="en-US"/>
        </a:p>
      </dgm:t>
    </dgm:pt>
    <dgm:pt modelId="{1EF5BD4D-32C7-7445-815D-BF746B9038BD}" type="sibTrans" cxnId="{E2FCE1AA-A0EA-8645-BEE4-178D44B94723}">
      <dgm:prSet/>
      <dgm:spPr/>
      <dgm:t>
        <a:bodyPr/>
        <a:lstStyle/>
        <a:p>
          <a:endParaRPr lang="en-US"/>
        </a:p>
      </dgm:t>
    </dgm:pt>
    <dgm:pt modelId="{4ABF6F9A-2B0C-E94A-A22A-4B45085DF5A9}">
      <dgm:prSet phldrT="[Text]"/>
      <dgm:spPr/>
      <dgm:t>
        <a:bodyPr/>
        <a:lstStyle/>
        <a:p>
          <a:r>
            <a:rPr lang="en-US" dirty="0" smtClean="0"/>
            <a:t>60 </a:t>
          </a:r>
          <a:endParaRPr lang="en-US" dirty="0"/>
        </a:p>
      </dgm:t>
    </dgm:pt>
    <dgm:pt modelId="{2B93C30C-C010-8E4B-8BF9-7017BB781C49}" type="parTrans" cxnId="{87E51CDD-8B30-A74B-8DA1-B234E1F0048B}">
      <dgm:prSet/>
      <dgm:spPr/>
      <dgm:t>
        <a:bodyPr/>
        <a:lstStyle/>
        <a:p>
          <a:endParaRPr lang="en-US"/>
        </a:p>
      </dgm:t>
    </dgm:pt>
    <dgm:pt modelId="{C5B0E5D3-48BF-5746-9F4E-31C53B236291}" type="sibTrans" cxnId="{87E51CDD-8B30-A74B-8DA1-B234E1F0048B}">
      <dgm:prSet/>
      <dgm:spPr/>
      <dgm:t>
        <a:bodyPr/>
        <a:lstStyle/>
        <a:p>
          <a:endParaRPr lang="en-US"/>
        </a:p>
      </dgm:t>
    </dgm:pt>
    <dgm:pt modelId="{9783E671-2523-8D40-B48D-FB6BCE7AFD24}">
      <dgm:prSet phldrT="[Text]"/>
      <dgm:spPr/>
      <dgm:t>
        <a:bodyPr/>
        <a:lstStyle/>
        <a:p>
          <a:r>
            <a:rPr lang="en-US" dirty="0" smtClean="0"/>
            <a:t>2010</a:t>
          </a:r>
          <a:endParaRPr lang="en-US" dirty="0"/>
        </a:p>
      </dgm:t>
    </dgm:pt>
    <dgm:pt modelId="{86BE236F-7CC5-4E44-A2B5-E1649BAF18C1}" type="parTrans" cxnId="{B18FF3EF-E916-FF41-A5B2-AB1521C8EDFB}">
      <dgm:prSet/>
      <dgm:spPr/>
      <dgm:t>
        <a:bodyPr/>
        <a:lstStyle/>
        <a:p>
          <a:endParaRPr lang="en-US"/>
        </a:p>
      </dgm:t>
    </dgm:pt>
    <dgm:pt modelId="{6320C3C2-6A75-D947-9CB8-5BE9F05094F1}" type="sibTrans" cxnId="{B18FF3EF-E916-FF41-A5B2-AB1521C8EDFB}">
      <dgm:prSet/>
      <dgm:spPr/>
      <dgm:t>
        <a:bodyPr/>
        <a:lstStyle/>
        <a:p>
          <a:endParaRPr lang="en-US"/>
        </a:p>
      </dgm:t>
    </dgm:pt>
    <dgm:pt modelId="{20057D33-0FD4-374C-A68A-5E83FBF2A3B0}">
      <dgm:prSet phldrT="[Text]"/>
      <dgm:spPr/>
      <dgm:t>
        <a:bodyPr/>
        <a:lstStyle/>
        <a:p>
          <a:r>
            <a:rPr lang="en-US" dirty="0" smtClean="0"/>
            <a:t>600</a:t>
          </a:r>
          <a:endParaRPr lang="en-US" dirty="0"/>
        </a:p>
      </dgm:t>
    </dgm:pt>
    <dgm:pt modelId="{54054D3E-C30D-A543-B485-DA36584E203F}" type="parTrans" cxnId="{C023D299-581D-E248-9A03-D0DFC12B8829}">
      <dgm:prSet/>
      <dgm:spPr/>
      <dgm:t>
        <a:bodyPr/>
        <a:lstStyle/>
        <a:p>
          <a:endParaRPr lang="en-US"/>
        </a:p>
      </dgm:t>
    </dgm:pt>
    <dgm:pt modelId="{5E193264-D381-2E4E-AF27-6A731970A071}" type="sibTrans" cxnId="{C023D299-581D-E248-9A03-D0DFC12B8829}">
      <dgm:prSet/>
      <dgm:spPr/>
      <dgm:t>
        <a:bodyPr/>
        <a:lstStyle/>
        <a:p>
          <a:endParaRPr lang="en-US"/>
        </a:p>
      </dgm:t>
    </dgm:pt>
    <dgm:pt modelId="{F832A634-27D1-3F40-A0BA-B8152064E1CD}">
      <dgm:prSet phldrT="[Text]"/>
      <dgm:spPr/>
      <dgm:t>
        <a:bodyPr/>
        <a:lstStyle/>
        <a:p>
          <a:endParaRPr lang="en-US" dirty="0"/>
        </a:p>
      </dgm:t>
    </dgm:pt>
    <dgm:pt modelId="{50C9F6F2-66DF-754B-B767-974339BB6E71}" type="parTrans" cxnId="{30CD6FC7-28FF-E24A-97FE-5963D0C95728}">
      <dgm:prSet/>
      <dgm:spPr/>
      <dgm:t>
        <a:bodyPr/>
        <a:lstStyle/>
        <a:p>
          <a:endParaRPr lang="en-US"/>
        </a:p>
      </dgm:t>
    </dgm:pt>
    <dgm:pt modelId="{F8FD66F3-8A6D-0844-8F30-9F66FB75F7BA}" type="sibTrans" cxnId="{30CD6FC7-28FF-E24A-97FE-5963D0C95728}">
      <dgm:prSet/>
      <dgm:spPr/>
      <dgm:t>
        <a:bodyPr/>
        <a:lstStyle/>
        <a:p>
          <a:endParaRPr lang="en-US"/>
        </a:p>
      </dgm:t>
    </dgm:pt>
    <dgm:pt modelId="{6147DB4E-1699-024F-9C56-A40FAB44ABC7}" type="pres">
      <dgm:prSet presAssocID="{BCDC0120-ED83-D549-8C25-654C0E06B1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67F102-70F5-3845-A559-399F59DDDE63}" type="pres">
      <dgm:prSet presAssocID="{BCDC0120-ED83-D549-8C25-654C0E06B1B3}" presName="dummy" presStyleCnt="0"/>
      <dgm:spPr/>
    </dgm:pt>
    <dgm:pt modelId="{BE163FA3-8FEA-534C-B3CF-1C24748831DA}" type="pres">
      <dgm:prSet presAssocID="{BCDC0120-ED83-D549-8C25-654C0E06B1B3}" presName="linH" presStyleCnt="0"/>
      <dgm:spPr/>
    </dgm:pt>
    <dgm:pt modelId="{ADB38984-D046-E143-BB85-77C1E7782C73}" type="pres">
      <dgm:prSet presAssocID="{BCDC0120-ED83-D549-8C25-654C0E06B1B3}" presName="padding1" presStyleCnt="0"/>
      <dgm:spPr/>
    </dgm:pt>
    <dgm:pt modelId="{41185EFD-EFBE-6C4D-9B6E-8B95D51B11E6}" type="pres">
      <dgm:prSet presAssocID="{1224A1CD-2301-7347-94B6-3B6911B3FCD8}" presName="linV" presStyleCnt="0"/>
      <dgm:spPr/>
    </dgm:pt>
    <dgm:pt modelId="{E9DBC628-F0CD-1B47-A68F-F7867FC7ADBB}" type="pres">
      <dgm:prSet presAssocID="{1224A1CD-2301-7347-94B6-3B6911B3FCD8}" presName="spVertical1" presStyleCnt="0"/>
      <dgm:spPr/>
    </dgm:pt>
    <dgm:pt modelId="{971494A6-0829-3343-B96D-E10D21E4FA6D}" type="pres">
      <dgm:prSet presAssocID="{1224A1CD-2301-7347-94B6-3B6911B3FCD8}" presName="parTx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5AAEE-BC01-2B46-9AA1-C524A67C0604}" type="pres">
      <dgm:prSet presAssocID="{1224A1CD-2301-7347-94B6-3B6911B3FCD8}" presName="spVertical2" presStyleCnt="0"/>
      <dgm:spPr/>
    </dgm:pt>
    <dgm:pt modelId="{BC326307-4E90-7444-B41F-48AA17D94672}" type="pres">
      <dgm:prSet presAssocID="{1224A1CD-2301-7347-94B6-3B6911B3FCD8}" presName="spVertical3" presStyleCnt="0"/>
      <dgm:spPr/>
    </dgm:pt>
    <dgm:pt modelId="{83F705F1-0624-DE49-9C76-0045513018B7}" type="pres">
      <dgm:prSet presAssocID="{1224A1CD-2301-7347-94B6-3B6911B3FCD8}" presName="desTx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8BCD-16AF-7F4E-B68B-34BCB55A8407}" type="pres">
      <dgm:prSet presAssocID="{1EF5BD4D-32C7-7445-815D-BF746B9038BD}" presName="space" presStyleCnt="0"/>
      <dgm:spPr/>
    </dgm:pt>
    <dgm:pt modelId="{A5181FE5-5E40-3745-9207-B6F8FF84FD14}" type="pres">
      <dgm:prSet presAssocID="{F832A634-27D1-3F40-A0BA-B8152064E1CD}" presName="linV" presStyleCnt="0"/>
      <dgm:spPr/>
    </dgm:pt>
    <dgm:pt modelId="{3080955F-4883-9E4D-AFAB-2F9205739C69}" type="pres">
      <dgm:prSet presAssocID="{F832A634-27D1-3F40-A0BA-B8152064E1CD}" presName="spVertical1" presStyleCnt="0"/>
      <dgm:spPr/>
    </dgm:pt>
    <dgm:pt modelId="{E80EA884-201E-C749-82A6-728115414E8A}" type="pres">
      <dgm:prSet presAssocID="{F832A634-27D1-3F40-A0BA-B8152064E1CD}" presName="parTx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15355-1060-5046-861B-B1809534067B}" type="pres">
      <dgm:prSet presAssocID="{F832A634-27D1-3F40-A0BA-B8152064E1CD}" presName="spVertical2" presStyleCnt="0"/>
      <dgm:spPr/>
    </dgm:pt>
    <dgm:pt modelId="{ECD26625-4E5A-F943-BE4D-A4EBD86A1CE8}" type="pres">
      <dgm:prSet presAssocID="{F832A634-27D1-3F40-A0BA-B8152064E1CD}" presName="spVertical3" presStyleCnt="0"/>
      <dgm:spPr/>
    </dgm:pt>
    <dgm:pt modelId="{32CDC796-0844-A348-8088-FCECA9410C7B}" type="pres">
      <dgm:prSet presAssocID="{F8FD66F3-8A6D-0844-8F30-9F66FB75F7BA}" presName="space" presStyleCnt="0"/>
      <dgm:spPr/>
    </dgm:pt>
    <dgm:pt modelId="{5A18C7A6-911B-204C-80F9-C6DF9C8BD5C5}" type="pres">
      <dgm:prSet presAssocID="{9783E671-2523-8D40-B48D-FB6BCE7AFD24}" presName="linV" presStyleCnt="0"/>
      <dgm:spPr/>
    </dgm:pt>
    <dgm:pt modelId="{93B7AF23-89BE-2C47-AB44-C71FDDE0C940}" type="pres">
      <dgm:prSet presAssocID="{9783E671-2523-8D40-B48D-FB6BCE7AFD24}" presName="spVertical1" presStyleCnt="0"/>
      <dgm:spPr/>
    </dgm:pt>
    <dgm:pt modelId="{B9BAEBDE-96D5-8C4B-929A-078F215CC6B2}" type="pres">
      <dgm:prSet presAssocID="{9783E671-2523-8D40-B48D-FB6BCE7AFD24}" presName="parTx" presStyleLbl="revTx" presStyleIdx="3" presStyleCnt="5" custLinFactNeighborX="-769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DC1ED-3F6A-F44E-98D6-10D08E4EFD43}" type="pres">
      <dgm:prSet presAssocID="{9783E671-2523-8D40-B48D-FB6BCE7AFD24}" presName="spVertical2" presStyleCnt="0"/>
      <dgm:spPr/>
    </dgm:pt>
    <dgm:pt modelId="{81597B05-6600-B445-A623-0838EDC59BA3}" type="pres">
      <dgm:prSet presAssocID="{9783E671-2523-8D40-B48D-FB6BCE7AFD24}" presName="spVertical3" presStyleCnt="0"/>
      <dgm:spPr/>
    </dgm:pt>
    <dgm:pt modelId="{96F24641-E8F3-174D-A575-13E7E932544B}" type="pres">
      <dgm:prSet presAssocID="{9783E671-2523-8D40-B48D-FB6BCE7AFD24}" presName="desTx" presStyleLbl="revTx" presStyleIdx="4" presStyleCnt="5" custLinFactNeighborX="-75498" custLinFactNeighborY="-16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53089-5162-5F47-9414-F2E7D6C7FD54}" type="pres">
      <dgm:prSet presAssocID="{BCDC0120-ED83-D549-8C25-654C0E06B1B3}" presName="padding2" presStyleCnt="0"/>
      <dgm:spPr/>
    </dgm:pt>
    <dgm:pt modelId="{278C490F-3418-A743-B36D-4B80739241F0}" type="pres">
      <dgm:prSet presAssocID="{BCDC0120-ED83-D549-8C25-654C0E06B1B3}" presName="negArrow" presStyleCnt="0"/>
      <dgm:spPr/>
    </dgm:pt>
    <dgm:pt modelId="{3C7A9959-9AA5-CF4F-9DF3-E78FE55B6766}" type="pres">
      <dgm:prSet presAssocID="{BCDC0120-ED83-D549-8C25-654C0E06B1B3}" presName="backgroundArrow" presStyleLbl="node1" presStyleIdx="0" presStyleCnt="1"/>
      <dgm:spPr/>
      <dgm:t>
        <a:bodyPr/>
        <a:lstStyle/>
        <a:p>
          <a:endParaRPr lang="en-US"/>
        </a:p>
      </dgm:t>
    </dgm:pt>
  </dgm:ptLst>
  <dgm:cxnLst>
    <dgm:cxn modelId="{87E51CDD-8B30-A74B-8DA1-B234E1F0048B}" srcId="{1224A1CD-2301-7347-94B6-3B6911B3FCD8}" destId="{4ABF6F9A-2B0C-E94A-A22A-4B45085DF5A9}" srcOrd="0" destOrd="0" parTransId="{2B93C30C-C010-8E4B-8BF9-7017BB781C49}" sibTransId="{C5B0E5D3-48BF-5746-9F4E-31C53B236291}"/>
    <dgm:cxn modelId="{620BF41A-4D7A-4C0F-A83D-8AF26614FF15}" type="presOf" srcId="{1224A1CD-2301-7347-94B6-3B6911B3FCD8}" destId="{971494A6-0829-3343-B96D-E10D21E4FA6D}" srcOrd="0" destOrd="0" presId="urn:microsoft.com/office/officeart/2005/8/layout/hProcess3"/>
    <dgm:cxn modelId="{96B20D8B-2FDA-448B-A523-E9F1675BAFFB}" type="presOf" srcId="{20057D33-0FD4-374C-A68A-5E83FBF2A3B0}" destId="{96F24641-E8F3-174D-A575-13E7E932544B}" srcOrd="0" destOrd="0" presId="urn:microsoft.com/office/officeart/2005/8/layout/hProcess3"/>
    <dgm:cxn modelId="{C023D299-581D-E248-9A03-D0DFC12B8829}" srcId="{9783E671-2523-8D40-B48D-FB6BCE7AFD24}" destId="{20057D33-0FD4-374C-A68A-5E83FBF2A3B0}" srcOrd="0" destOrd="0" parTransId="{54054D3E-C30D-A543-B485-DA36584E203F}" sibTransId="{5E193264-D381-2E4E-AF27-6A731970A071}"/>
    <dgm:cxn modelId="{EC637414-D1A1-4F42-83FE-6E0C2BF77D39}" type="presOf" srcId="{BCDC0120-ED83-D549-8C25-654C0E06B1B3}" destId="{6147DB4E-1699-024F-9C56-A40FAB44ABC7}" srcOrd="0" destOrd="0" presId="urn:microsoft.com/office/officeart/2005/8/layout/hProcess3"/>
    <dgm:cxn modelId="{2E0D9B58-9E0A-440D-86D9-58D405AE9040}" type="presOf" srcId="{4ABF6F9A-2B0C-E94A-A22A-4B45085DF5A9}" destId="{83F705F1-0624-DE49-9C76-0045513018B7}" srcOrd="0" destOrd="0" presId="urn:microsoft.com/office/officeart/2005/8/layout/hProcess3"/>
    <dgm:cxn modelId="{30CD6FC7-28FF-E24A-97FE-5963D0C95728}" srcId="{BCDC0120-ED83-D549-8C25-654C0E06B1B3}" destId="{F832A634-27D1-3F40-A0BA-B8152064E1CD}" srcOrd="1" destOrd="0" parTransId="{50C9F6F2-66DF-754B-B767-974339BB6E71}" sibTransId="{F8FD66F3-8A6D-0844-8F30-9F66FB75F7BA}"/>
    <dgm:cxn modelId="{6A6FB009-C871-486D-BFEB-F79074C83108}" type="presOf" srcId="{9783E671-2523-8D40-B48D-FB6BCE7AFD24}" destId="{B9BAEBDE-96D5-8C4B-929A-078F215CC6B2}" srcOrd="0" destOrd="0" presId="urn:microsoft.com/office/officeart/2005/8/layout/hProcess3"/>
    <dgm:cxn modelId="{B18FF3EF-E916-FF41-A5B2-AB1521C8EDFB}" srcId="{BCDC0120-ED83-D549-8C25-654C0E06B1B3}" destId="{9783E671-2523-8D40-B48D-FB6BCE7AFD24}" srcOrd="2" destOrd="0" parTransId="{86BE236F-7CC5-4E44-A2B5-E1649BAF18C1}" sibTransId="{6320C3C2-6A75-D947-9CB8-5BE9F05094F1}"/>
    <dgm:cxn modelId="{B9B9D6A9-1EB1-41A6-9C5D-53E7343ECC16}" type="presOf" srcId="{F832A634-27D1-3F40-A0BA-B8152064E1CD}" destId="{E80EA884-201E-C749-82A6-728115414E8A}" srcOrd="0" destOrd="0" presId="urn:microsoft.com/office/officeart/2005/8/layout/hProcess3"/>
    <dgm:cxn modelId="{E2FCE1AA-A0EA-8645-BEE4-178D44B94723}" srcId="{BCDC0120-ED83-D549-8C25-654C0E06B1B3}" destId="{1224A1CD-2301-7347-94B6-3B6911B3FCD8}" srcOrd="0" destOrd="0" parTransId="{DCA73DAF-80C6-5C49-B0BE-3457AF2A3CCE}" sibTransId="{1EF5BD4D-32C7-7445-815D-BF746B9038BD}"/>
    <dgm:cxn modelId="{1B586436-9515-476D-B077-3BE3543615E7}" type="presParOf" srcId="{6147DB4E-1699-024F-9C56-A40FAB44ABC7}" destId="{C167F102-70F5-3845-A559-399F59DDDE63}" srcOrd="0" destOrd="0" presId="urn:microsoft.com/office/officeart/2005/8/layout/hProcess3"/>
    <dgm:cxn modelId="{B035C6F3-F339-4471-A1D9-9D9E45879601}" type="presParOf" srcId="{6147DB4E-1699-024F-9C56-A40FAB44ABC7}" destId="{BE163FA3-8FEA-534C-B3CF-1C24748831DA}" srcOrd="1" destOrd="0" presId="urn:microsoft.com/office/officeart/2005/8/layout/hProcess3"/>
    <dgm:cxn modelId="{7F87753A-3CBC-411A-AEA4-E052471FBC9B}" type="presParOf" srcId="{BE163FA3-8FEA-534C-B3CF-1C24748831DA}" destId="{ADB38984-D046-E143-BB85-77C1E7782C73}" srcOrd="0" destOrd="0" presId="urn:microsoft.com/office/officeart/2005/8/layout/hProcess3"/>
    <dgm:cxn modelId="{115FCA8E-6E31-4EA1-BA53-ED16926604C7}" type="presParOf" srcId="{BE163FA3-8FEA-534C-B3CF-1C24748831DA}" destId="{41185EFD-EFBE-6C4D-9B6E-8B95D51B11E6}" srcOrd="1" destOrd="0" presId="urn:microsoft.com/office/officeart/2005/8/layout/hProcess3"/>
    <dgm:cxn modelId="{516EB640-1C6E-4061-A96B-3F9372A0491B}" type="presParOf" srcId="{41185EFD-EFBE-6C4D-9B6E-8B95D51B11E6}" destId="{E9DBC628-F0CD-1B47-A68F-F7867FC7ADBB}" srcOrd="0" destOrd="0" presId="urn:microsoft.com/office/officeart/2005/8/layout/hProcess3"/>
    <dgm:cxn modelId="{33F17DCF-8681-4D00-B148-5E33F71D78C3}" type="presParOf" srcId="{41185EFD-EFBE-6C4D-9B6E-8B95D51B11E6}" destId="{971494A6-0829-3343-B96D-E10D21E4FA6D}" srcOrd="1" destOrd="0" presId="urn:microsoft.com/office/officeart/2005/8/layout/hProcess3"/>
    <dgm:cxn modelId="{E75FFD32-0D10-4B47-A110-5BF02105D3F5}" type="presParOf" srcId="{41185EFD-EFBE-6C4D-9B6E-8B95D51B11E6}" destId="{E025AAEE-BC01-2B46-9AA1-C524A67C0604}" srcOrd="2" destOrd="0" presId="urn:microsoft.com/office/officeart/2005/8/layout/hProcess3"/>
    <dgm:cxn modelId="{D9B06D22-00D9-4FDD-8576-A305DE8EB0F9}" type="presParOf" srcId="{41185EFD-EFBE-6C4D-9B6E-8B95D51B11E6}" destId="{BC326307-4E90-7444-B41F-48AA17D94672}" srcOrd="3" destOrd="0" presId="urn:microsoft.com/office/officeart/2005/8/layout/hProcess3"/>
    <dgm:cxn modelId="{041358B0-7880-4D58-9600-7080A88B4641}" type="presParOf" srcId="{41185EFD-EFBE-6C4D-9B6E-8B95D51B11E6}" destId="{83F705F1-0624-DE49-9C76-0045513018B7}" srcOrd="4" destOrd="0" presId="urn:microsoft.com/office/officeart/2005/8/layout/hProcess3"/>
    <dgm:cxn modelId="{C6F9AA6F-B2C6-4B9E-AE85-96D845543EDD}" type="presParOf" srcId="{BE163FA3-8FEA-534C-B3CF-1C24748831DA}" destId="{D8B88BCD-16AF-7F4E-B68B-34BCB55A8407}" srcOrd="2" destOrd="0" presId="urn:microsoft.com/office/officeart/2005/8/layout/hProcess3"/>
    <dgm:cxn modelId="{711C4E44-7D79-4CF7-8D3A-66B4335092C7}" type="presParOf" srcId="{BE163FA3-8FEA-534C-B3CF-1C24748831DA}" destId="{A5181FE5-5E40-3745-9207-B6F8FF84FD14}" srcOrd="3" destOrd="0" presId="urn:microsoft.com/office/officeart/2005/8/layout/hProcess3"/>
    <dgm:cxn modelId="{87ED922F-54FB-461D-A52F-1FE63465ED93}" type="presParOf" srcId="{A5181FE5-5E40-3745-9207-B6F8FF84FD14}" destId="{3080955F-4883-9E4D-AFAB-2F9205739C69}" srcOrd="0" destOrd="0" presId="urn:microsoft.com/office/officeart/2005/8/layout/hProcess3"/>
    <dgm:cxn modelId="{D35A8BEE-1043-455A-B621-63080345B5B9}" type="presParOf" srcId="{A5181FE5-5E40-3745-9207-B6F8FF84FD14}" destId="{E80EA884-201E-C749-82A6-728115414E8A}" srcOrd="1" destOrd="0" presId="urn:microsoft.com/office/officeart/2005/8/layout/hProcess3"/>
    <dgm:cxn modelId="{13641A63-E123-48F8-9FDE-FE3E8DCD32F8}" type="presParOf" srcId="{A5181FE5-5E40-3745-9207-B6F8FF84FD14}" destId="{77E15355-1060-5046-861B-B1809534067B}" srcOrd="2" destOrd="0" presId="urn:microsoft.com/office/officeart/2005/8/layout/hProcess3"/>
    <dgm:cxn modelId="{94CF74F3-A95A-488E-A3A9-E0BD03CB2DAF}" type="presParOf" srcId="{A5181FE5-5E40-3745-9207-B6F8FF84FD14}" destId="{ECD26625-4E5A-F943-BE4D-A4EBD86A1CE8}" srcOrd="3" destOrd="0" presId="urn:microsoft.com/office/officeart/2005/8/layout/hProcess3"/>
    <dgm:cxn modelId="{13C1BD6D-3060-48A3-BA41-51B9A5821A6A}" type="presParOf" srcId="{BE163FA3-8FEA-534C-B3CF-1C24748831DA}" destId="{32CDC796-0844-A348-8088-FCECA9410C7B}" srcOrd="4" destOrd="0" presId="urn:microsoft.com/office/officeart/2005/8/layout/hProcess3"/>
    <dgm:cxn modelId="{7760C80E-1D84-4B6B-86D4-A0F3575943E4}" type="presParOf" srcId="{BE163FA3-8FEA-534C-B3CF-1C24748831DA}" destId="{5A18C7A6-911B-204C-80F9-C6DF9C8BD5C5}" srcOrd="5" destOrd="0" presId="urn:microsoft.com/office/officeart/2005/8/layout/hProcess3"/>
    <dgm:cxn modelId="{C7115915-2CFF-485D-9FD2-AC81584389F0}" type="presParOf" srcId="{5A18C7A6-911B-204C-80F9-C6DF9C8BD5C5}" destId="{93B7AF23-89BE-2C47-AB44-C71FDDE0C940}" srcOrd="0" destOrd="0" presId="urn:microsoft.com/office/officeart/2005/8/layout/hProcess3"/>
    <dgm:cxn modelId="{2419EA57-CC5C-4537-B071-FE25110D6BD5}" type="presParOf" srcId="{5A18C7A6-911B-204C-80F9-C6DF9C8BD5C5}" destId="{B9BAEBDE-96D5-8C4B-929A-078F215CC6B2}" srcOrd="1" destOrd="0" presId="urn:microsoft.com/office/officeart/2005/8/layout/hProcess3"/>
    <dgm:cxn modelId="{2AFE008A-D770-4472-9DAD-36EA0123CFCB}" type="presParOf" srcId="{5A18C7A6-911B-204C-80F9-C6DF9C8BD5C5}" destId="{7D0DC1ED-3F6A-F44E-98D6-10D08E4EFD43}" srcOrd="2" destOrd="0" presId="urn:microsoft.com/office/officeart/2005/8/layout/hProcess3"/>
    <dgm:cxn modelId="{301D6D66-E568-4B8F-BB27-FDAC4062A1B5}" type="presParOf" srcId="{5A18C7A6-911B-204C-80F9-C6DF9C8BD5C5}" destId="{81597B05-6600-B445-A623-0838EDC59BA3}" srcOrd="3" destOrd="0" presId="urn:microsoft.com/office/officeart/2005/8/layout/hProcess3"/>
    <dgm:cxn modelId="{21EC17DE-F667-45EA-98E5-7146B3D39D9B}" type="presParOf" srcId="{5A18C7A6-911B-204C-80F9-C6DF9C8BD5C5}" destId="{96F24641-E8F3-174D-A575-13E7E932544B}" srcOrd="4" destOrd="0" presId="urn:microsoft.com/office/officeart/2005/8/layout/hProcess3"/>
    <dgm:cxn modelId="{6BB8622B-1EA8-4F66-BEE9-849487A218EA}" type="presParOf" srcId="{BE163FA3-8FEA-534C-B3CF-1C24748831DA}" destId="{58553089-5162-5F47-9414-F2E7D6C7FD54}" srcOrd="6" destOrd="0" presId="urn:microsoft.com/office/officeart/2005/8/layout/hProcess3"/>
    <dgm:cxn modelId="{80C3437B-5409-4331-90EA-A59CF27CC283}" type="presParOf" srcId="{BE163FA3-8FEA-534C-B3CF-1C24748831DA}" destId="{278C490F-3418-A743-B36D-4B80739241F0}" srcOrd="7" destOrd="0" presId="urn:microsoft.com/office/officeart/2005/8/layout/hProcess3"/>
    <dgm:cxn modelId="{C22EF376-0B24-401F-9F45-DA588817D7F5}" type="presParOf" srcId="{BE163FA3-8FEA-534C-B3CF-1C24748831DA}" destId="{3C7A9959-9AA5-CF4F-9DF3-E78FE55B6766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63793E-0B01-A649-9BEB-56017313D750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00AB5B-C971-D243-8F7A-72BF9DF5ABEF}">
      <dgm:prSet phldrT="[Text]"/>
      <dgm:spPr/>
      <dgm:t>
        <a:bodyPr/>
        <a:lstStyle/>
        <a:p>
          <a:r>
            <a:rPr lang="en-US" dirty="0" smtClean="0"/>
            <a:t>Community</a:t>
          </a:r>
          <a:endParaRPr lang="en-US" dirty="0"/>
        </a:p>
      </dgm:t>
    </dgm:pt>
    <dgm:pt modelId="{46B6A18C-3712-5046-9387-79457E879D05}" type="parTrans" cxnId="{26E2B536-1292-7A48-B9D2-4C675E552872}">
      <dgm:prSet/>
      <dgm:spPr/>
      <dgm:t>
        <a:bodyPr/>
        <a:lstStyle/>
        <a:p>
          <a:endParaRPr lang="en-US"/>
        </a:p>
      </dgm:t>
    </dgm:pt>
    <dgm:pt modelId="{2893DBB4-3C89-5844-9C47-2722ADF2C1C3}" type="sibTrans" cxnId="{26E2B536-1292-7A48-B9D2-4C675E552872}">
      <dgm:prSet/>
      <dgm:spPr/>
      <dgm:t>
        <a:bodyPr/>
        <a:lstStyle/>
        <a:p>
          <a:endParaRPr lang="en-US"/>
        </a:p>
      </dgm:t>
    </dgm:pt>
    <dgm:pt modelId="{4D5DA19C-6718-424D-82F9-31DBF796BBDD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499961FB-83AA-BC45-979C-44F8008C1539}" type="parTrans" cxnId="{756FDAA8-4C04-DC45-8552-7EA89A683CD1}">
      <dgm:prSet/>
      <dgm:spPr/>
      <dgm:t>
        <a:bodyPr/>
        <a:lstStyle/>
        <a:p>
          <a:endParaRPr lang="en-US"/>
        </a:p>
      </dgm:t>
    </dgm:pt>
    <dgm:pt modelId="{12759409-2F1A-A148-9BC3-928D958AA164}" type="sibTrans" cxnId="{756FDAA8-4C04-DC45-8552-7EA89A683CD1}">
      <dgm:prSet/>
      <dgm:spPr/>
      <dgm:t>
        <a:bodyPr/>
        <a:lstStyle/>
        <a:p>
          <a:endParaRPr lang="en-US"/>
        </a:p>
      </dgm:t>
    </dgm:pt>
    <dgm:pt modelId="{B230FE44-1B34-484A-ADB6-5DB8FCFD7E9E}">
      <dgm:prSet phldrT="[Text]"/>
      <dgm:spPr/>
      <dgm:t>
        <a:bodyPr/>
        <a:lstStyle/>
        <a:p>
          <a:r>
            <a:rPr lang="en-US" dirty="0" smtClean="0"/>
            <a:t>Importance</a:t>
          </a:r>
          <a:endParaRPr lang="en-US" dirty="0"/>
        </a:p>
      </dgm:t>
    </dgm:pt>
    <dgm:pt modelId="{11BC9ADF-E494-4840-B80C-946819E35AA8}" type="parTrans" cxnId="{B6552801-2E99-5F49-B234-9E5A031F9A27}">
      <dgm:prSet/>
      <dgm:spPr/>
      <dgm:t>
        <a:bodyPr/>
        <a:lstStyle/>
        <a:p>
          <a:endParaRPr lang="en-US"/>
        </a:p>
      </dgm:t>
    </dgm:pt>
    <dgm:pt modelId="{3705E928-6311-BF4C-B44E-CA3C58BC48CC}" type="sibTrans" cxnId="{B6552801-2E99-5F49-B234-9E5A031F9A27}">
      <dgm:prSet/>
      <dgm:spPr/>
      <dgm:t>
        <a:bodyPr/>
        <a:lstStyle/>
        <a:p>
          <a:endParaRPr lang="en-US"/>
        </a:p>
      </dgm:t>
    </dgm:pt>
    <dgm:pt modelId="{F1CE645C-DC23-8F4C-8A38-A5BCE85DCF0C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015EC719-2DBE-7542-B66F-70B243561AF6}" type="parTrans" cxnId="{CD874875-E38D-B240-B5D6-9C90AAF2B44F}">
      <dgm:prSet/>
      <dgm:spPr/>
      <dgm:t>
        <a:bodyPr/>
        <a:lstStyle/>
        <a:p>
          <a:endParaRPr lang="en-US"/>
        </a:p>
      </dgm:t>
    </dgm:pt>
    <dgm:pt modelId="{C0A3C175-8DBB-F84B-A7EB-96F4E35BCD9A}" type="sibTrans" cxnId="{CD874875-E38D-B240-B5D6-9C90AAF2B44F}">
      <dgm:prSet/>
      <dgm:spPr/>
      <dgm:t>
        <a:bodyPr/>
        <a:lstStyle/>
        <a:p>
          <a:endParaRPr lang="en-US"/>
        </a:p>
      </dgm:t>
    </dgm:pt>
    <dgm:pt modelId="{D68A8D09-6D65-8D42-B1D9-193EE2B35999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53498A6B-2AE1-4142-B7A4-98A07223E3EB}" type="parTrans" cxnId="{E227E1EA-38F4-8044-8E61-C245377FCB49}">
      <dgm:prSet/>
      <dgm:spPr/>
      <dgm:t>
        <a:bodyPr/>
        <a:lstStyle/>
        <a:p>
          <a:endParaRPr lang="en-US"/>
        </a:p>
      </dgm:t>
    </dgm:pt>
    <dgm:pt modelId="{9E90B7DB-7919-6B40-848C-1392AAA9F069}" type="sibTrans" cxnId="{E227E1EA-38F4-8044-8E61-C245377FCB49}">
      <dgm:prSet/>
      <dgm:spPr/>
      <dgm:t>
        <a:bodyPr/>
        <a:lstStyle/>
        <a:p>
          <a:endParaRPr lang="en-US"/>
        </a:p>
      </dgm:t>
    </dgm:pt>
    <dgm:pt modelId="{039F74B7-B9FC-3C4E-835C-F68336960199}">
      <dgm:prSet phldrT="[Text]"/>
      <dgm:spPr/>
      <dgm:t>
        <a:bodyPr/>
        <a:lstStyle/>
        <a:p>
          <a:r>
            <a:rPr lang="en-US" dirty="0" smtClean="0"/>
            <a:t>Priorities</a:t>
          </a:r>
          <a:endParaRPr lang="en-US" dirty="0"/>
        </a:p>
      </dgm:t>
    </dgm:pt>
    <dgm:pt modelId="{0DDD4780-4821-0C49-8ED0-0409088BED14}" type="parTrans" cxnId="{80C545EA-8478-F54B-86F1-E97D3DA8CBB0}">
      <dgm:prSet/>
      <dgm:spPr/>
      <dgm:t>
        <a:bodyPr/>
        <a:lstStyle/>
        <a:p>
          <a:endParaRPr lang="en-US"/>
        </a:p>
      </dgm:t>
    </dgm:pt>
    <dgm:pt modelId="{D77C0003-5F69-A249-823C-9ADB95C589C2}" type="sibTrans" cxnId="{80C545EA-8478-F54B-86F1-E97D3DA8CBB0}">
      <dgm:prSet/>
      <dgm:spPr/>
      <dgm:t>
        <a:bodyPr/>
        <a:lstStyle/>
        <a:p>
          <a:endParaRPr lang="en-US"/>
        </a:p>
      </dgm:t>
    </dgm:pt>
    <dgm:pt modelId="{E36D0A2A-1029-A741-9669-B4E979A68598}">
      <dgm:prSet phldrT="[Text]"/>
      <dgm:spPr/>
      <dgm:t>
        <a:bodyPr/>
        <a:lstStyle/>
        <a:p>
          <a:r>
            <a:rPr lang="en-US" dirty="0" smtClean="0"/>
            <a:t>Participation</a:t>
          </a:r>
          <a:endParaRPr lang="en-US" dirty="0"/>
        </a:p>
      </dgm:t>
    </dgm:pt>
    <dgm:pt modelId="{71F2E7D6-0827-DA4A-8BA2-0BDB37FE43A7}" type="parTrans" cxnId="{E8F519EC-FEA5-D64F-B1B0-94BC7548E466}">
      <dgm:prSet/>
      <dgm:spPr/>
      <dgm:t>
        <a:bodyPr/>
        <a:lstStyle/>
        <a:p>
          <a:endParaRPr lang="en-US"/>
        </a:p>
      </dgm:t>
    </dgm:pt>
    <dgm:pt modelId="{B2A07D90-62DB-954D-910E-951981A3C09A}" type="sibTrans" cxnId="{E8F519EC-FEA5-D64F-B1B0-94BC7548E466}">
      <dgm:prSet/>
      <dgm:spPr/>
      <dgm:t>
        <a:bodyPr/>
        <a:lstStyle/>
        <a:p>
          <a:endParaRPr lang="en-US"/>
        </a:p>
      </dgm:t>
    </dgm:pt>
    <dgm:pt modelId="{0757AB31-CE02-E843-B6FB-36F3844B475E}">
      <dgm:prSet phldrT="[Text]"/>
      <dgm:spPr/>
      <dgm:t>
        <a:bodyPr/>
        <a:lstStyle/>
        <a:p>
          <a:r>
            <a:rPr lang="en-US" dirty="0" smtClean="0"/>
            <a:t>Opportunities</a:t>
          </a:r>
          <a:endParaRPr lang="en-US" dirty="0"/>
        </a:p>
      </dgm:t>
    </dgm:pt>
    <dgm:pt modelId="{C997A786-4B93-1549-B54D-20B007C7690E}" type="parTrans" cxnId="{8CB01709-FA62-8344-8C96-D0306A3D05B3}">
      <dgm:prSet/>
      <dgm:spPr/>
      <dgm:t>
        <a:bodyPr/>
        <a:lstStyle/>
        <a:p>
          <a:endParaRPr lang="en-US"/>
        </a:p>
      </dgm:t>
    </dgm:pt>
    <dgm:pt modelId="{66B82645-0FFB-A34D-A771-5263A4F4F45B}" type="sibTrans" cxnId="{8CB01709-FA62-8344-8C96-D0306A3D05B3}">
      <dgm:prSet/>
      <dgm:spPr/>
      <dgm:t>
        <a:bodyPr/>
        <a:lstStyle/>
        <a:p>
          <a:endParaRPr lang="en-US"/>
        </a:p>
      </dgm:t>
    </dgm:pt>
    <dgm:pt modelId="{32179FC7-79CE-2B42-A7A0-C5830EB0CF3D}">
      <dgm:prSet phldrT="[Text]"/>
      <dgm:spPr/>
      <dgm:t>
        <a:bodyPr/>
        <a:lstStyle/>
        <a:p>
          <a:r>
            <a:rPr lang="en-US" dirty="0" smtClean="0"/>
            <a:t>Needs</a:t>
          </a:r>
          <a:endParaRPr lang="en-US" dirty="0"/>
        </a:p>
      </dgm:t>
    </dgm:pt>
    <dgm:pt modelId="{3C99DE12-08CA-F549-AD88-028E7CB5ACCB}" type="parTrans" cxnId="{22336F5B-CA11-804B-BCBE-C87D75F28A57}">
      <dgm:prSet/>
      <dgm:spPr/>
      <dgm:t>
        <a:bodyPr/>
        <a:lstStyle/>
        <a:p>
          <a:endParaRPr lang="en-US"/>
        </a:p>
      </dgm:t>
    </dgm:pt>
    <dgm:pt modelId="{2C24FF3E-153F-FD40-8597-A29A0ED4A8BA}" type="sibTrans" cxnId="{22336F5B-CA11-804B-BCBE-C87D75F28A57}">
      <dgm:prSet/>
      <dgm:spPr/>
      <dgm:t>
        <a:bodyPr/>
        <a:lstStyle/>
        <a:p>
          <a:endParaRPr lang="en-US"/>
        </a:p>
      </dgm:t>
    </dgm:pt>
    <dgm:pt modelId="{9510DB5B-08D5-2E41-8B41-6E45924A9521}" type="pres">
      <dgm:prSet presAssocID="{BD63793E-0B01-A649-9BEB-56017313D75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5D03BF-F6AD-6042-9690-B7734727D140}" type="pres">
      <dgm:prSet presAssocID="{E100AB5B-C971-D243-8F7A-72BF9DF5ABEF}" presName="compNode" presStyleCnt="0"/>
      <dgm:spPr/>
    </dgm:pt>
    <dgm:pt modelId="{7F940C19-0501-E040-BDD5-96414BA25ADB}" type="pres">
      <dgm:prSet presAssocID="{E100AB5B-C971-D243-8F7A-72BF9DF5ABEF}" presName="aNode" presStyleLbl="bgShp" presStyleIdx="0" presStyleCnt="3"/>
      <dgm:spPr/>
      <dgm:t>
        <a:bodyPr/>
        <a:lstStyle/>
        <a:p>
          <a:endParaRPr lang="en-US"/>
        </a:p>
      </dgm:t>
    </dgm:pt>
    <dgm:pt modelId="{C5701839-6C8D-7348-97A0-3287CCDEFCC8}" type="pres">
      <dgm:prSet presAssocID="{E100AB5B-C971-D243-8F7A-72BF9DF5ABEF}" presName="textNode" presStyleLbl="bgShp" presStyleIdx="0" presStyleCnt="3"/>
      <dgm:spPr/>
      <dgm:t>
        <a:bodyPr/>
        <a:lstStyle/>
        <a:p>
          <a:endParaRPr lang="en-US"/>
        </a:p>
      </dgm:t>
    </dgm:pt>
    <dgm:pt modelId="{DF4BB075-772E-F041-A74B-DEDD661D1B05}" type="pres">
      <dgm:prSet presAssocID="{E100AB5B-C971-D243-8F7A-72BF9DF5ABEF}" presName="compChildNode" presStyleCnt="0"/>
      <dgm:spPr/>
    </dgm:pt>
    <dgm:pt modelId="{29AB22CC-1E4E-EC4E-A86C-4CC7E62C1219}" type="pres">
      <dgm:prSet presAssocID="{E100AB5B-C971-D243-8F7A-72BF9DF5ABEF}" presName="theInnerList" presStyleCnt="0"/>
      <dgm:spPr/>
    </dgm:pt>
    <dgm:pt modelId="{BC26DCFC-829C-5D4C-9C51-1FC934676685}" type="pres">
      <dgm:prSet presAssocID="{4D5DA19C-6718-424D-82F9-31DBF796BBD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D187D-12F6-2A46-84CA-40772C679170}" type="pres">
      <dgm:prSet presAssocID="{4D5DA19C-6718-424D-82F9-31DBF796BBDD}" presName="aSpace2" presStyleCnt="0"/>
      <dgm:spPr/>
    </dgm:pt>
    <dgm:pt modelId="{B4F8ADF8-80D6-8343-95A1-C214B749919F}" type="pres">
      <dgm:prSet presAssocID="{B230FE44-1B34-484A-ADB6-5DB8FCFD7E9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17B29-B947-7340-B2EB-61346D5AF0B2}" type="pres">
      <dgm:prSet presAssocID="{E100AB5B-C971-D243-8F7A-72BF9DF5ABEF}" presName="aSpace" presStyleCnt="0"/>
      <dgm:spPr/>
    </dgm:pt>
    <dgm:pt modelId="{B8868571-26EF-484D-A682-8F0AB63D4A38}" type="pres">
      <dgm:prSet presAssocID="{F1CE645C-DC23-8F4C-8A38-A5BCE85DCF0C}" presName="compNode" presStyleCnt="0"/>
      <dgm:spPr/>
    </dgm:pt>
    <dgm:pt modelId="{D7ED183C-18D9-7B49-9690-0C0D3EF700B2}" type="pres">
      <dgm:prSet presAssocID="{F1CE645C-DC23-8F4C-8A38-A5BCE85DCF0C}" presName="aNode" presStyleLbl="bgShp" presStyleIdx="1" presStyleCnt="3"/>
      <dgm:spPr/>
      <dgm:t>
        <a:bodyPr/>
        <a:lstStyle/>
        <a:p>
          <a:endParaRPr lang="en-US"/>
        </a:p>
      </dgm:t>
    </dgm:pt>
    <dgm:pt modelId="{4571D3DC-DCA9-8343-80CE-AA00C20ED33B}" type="pres">
      <dgm:prSet presAssocID="{F1CE645C-DC23-8F4C-8A38-A5BCE85DCF0C}" presName="textNode" presStyleLbl="bgShp" presStyleIdx="1" presStyleCnt="3"/>
      <dgm:spPr/>
      <dgm:t>
        <a:bodyPr/>
        <a:lstStyle/>
        <a:p>
          <a:endParaRPr lang="en-US"/>
        </a:p>
      </dgm:t>
    </dgm:pt>
    <dgm:pt modelId="{4182D789-EE5E-AB46-995B-C591E0289219}" type="pres">
      <dgm:prSet presAssocID="{F1CE645C-DC23-8F4C-8A38-A5BCE85DCF0C}" presName="compChildNode" presStyleCnt="0"/>
      <dgm:spPr/>
    </dgm:pt>
    <dgm:pt modelId="{E4E66F5F-08FF-1947-BA6E-D01EABE987B3}" type="pres">
      <dgm:prSet presAssocID="{F1CE645C-DC23-8F4C-8A38-A5BCE85DCF0C}" presName="theInnerList" presStyleCnt="0"/>
      <dgm:spPr/>
    </dgm:pt>
    <dgm:pt modelId="{0DD8B909-5E15-9942-AB4A-1E6551B61E22}" type="pres">
      <dgm:prSet presAssocID="{D68A8D09-6D65-8D42-B1D9-193EE2B35999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F61EF-EB84-A54F-84F7-39A5287BDE09}" type="pres">
      <dgm:prSet presAssocID="{D68A8D09-6D65-8D42-B1D9-193EE2B35999}" presName="aSpace2" presStyleCnt="0"/>
      <dgm:spPr/>
    </dgm:pt>
    <dgm:pt modelId="{4AF21BBF-AB07-C243-A619-DFBA582F4887}" type="pres">
      <dgm:prSet presAssocID="{039F74B7-B9FC-3C4E-835C-F6833696019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026186-8E95-4C46-960C-B70909D611EC}" type="pres">
      <dgm:prSet presAssocID="{F1CE645C-DC23-8F4C-8A38-A5BCE85DCF0C}" presName="aSpace" presStyleCnt="0"/>
      <dgm:spPr/>
    </dgm:pt>
    <dgm:pt modelId="{C6DAE425-C6D5-A442-B3BA-2502B5A66033}" type="pres">
      <dgm:prSet presAssocID="{E36D0A2A-1029-A741-9669-B4E979A68598}" presName="compNode" presStyleCnt="0"/>
      <dgm:spPr/>
    </dgm:pt>
    <dgm:pt modelId="{0DA97CFA-480C-874B-A80D-963C4AC612AC}" type="pres">
      <dgm:prSet presAssocID="{E36D0A2A-1029-A741-9669-B4E979A68598}" presName="aNode" presStyleLbl="bgShp" presStyleIdx="2" presStyleCnt="3"/>
      <dgm:spPr/>
      <dgm:t>
        <a:bodyPr/>
        <a:lstStyle/>
        <a:p>
          <a:endParaRPr lang="en-US"/>
        </a:p>
      </dgm:t>
    </dgm:pt>
    <dgm:pt modelId="{163D9D36-0757-7047-99CF-9ED98DD3DFDD}" type="pres">
      <dgm:prSet presAssocID="{E36D0A2A-1029-A741-9669-B4E979A68598}" presName="textNode" presStyleLbl="bgShp" presStyleIdx="2" presStyleCnt="3"/>
      <dgm:spPr/>
      <dgm:t>
        <a:bodyPr/>
        <a:lstStyle/>
        <a:p>
          <a:endParaRPr lang="en-US"/>
        </a:p>
      </dgm:t>
    </dgm:pt>
    <dgm:pt modelId="{3C34C50D-731C-7949-B02C-5B8BA170005F}" type="pres">
      <dgm:prSet presAssocID="{E36D0A2A-1029-A741-9669-B4E979A68598}" presName="compChildNode" presStyleCnt="0"/>
      <dgm:spPr/>
    </dgm:pt>
    <dgm:pt modelId="{F4FBC9A2-0176-E140-AAF3-C6CCBA6B24C4}" type="pres">
      <dgm:prSet presAssocID="{E36D0A2A-1029-A741-9669-B4E979A68598}" presName="theInnerList" presStyleCnt="0"/>
      <dgm:spPr/>
    </dgm:pt>
    <dgm:pt modelId="{5C2176A2-8AAD-9443-A1BF-65D8CCFB53D5}" type="pres">
      <dgm:prSet presAssocID="{0757AB31-CE02-E843-B6FB-36F3844B475E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70F65-E3EF-D049-8065-D8314EE8A57B}" type="pres">
      <dgm:prSet presAssocID="{0757AB31-CE02-E843-B6FB-36F3844B475E}" presName="aSpace2" presStyleCnt="0"/>
      <dgm:spPr/>
    </dgm:pt>
    <dgm:pt modelId="{9F1D02AA-4042-F140-9712-E3914503EBB7}" type="pres">
      <dgm:prSet presAssocID="{32179FC7-79CE-2B42-A7A0-C5830EB0CF3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1D7CA1-2B79-4135-9C69-C80082DD3481}" type="presOf" srcId="{F1CE645C-DC23-8F4C-8A38-A5BCE85DCF0C}" destId="{D7ED183C-18D9-7B49-9690-0C0D3EF700B2}" srcOrd="0" destOrd="0" presId="urn:microsoft.com/office/officeart/2005/8/layout/lProcess2"/>
    <dgm:cxn modelId="{EA8A62C3-E69D-495C-92EB-1C9C8CAE650B}" type="presOf" srcId="{32179FC7-79CE-2B42-A7A0-C5830EB0CF3D}" destId="{9F1D02AA-4042-F140-9712-E3914503EBB7}" srcOrd="0" destOrd="0" presId="urn:microsoft.com/office/officeart/2005/8/layout/lProcess2"/>
    <dgm:cxn modelId="{6F43675E-0FBB-46C2-BF0B-11C6D92FB06A}" type="presOf" srcId="{F1CE645C-DC23-8F4C-8A38-A5BCE85DCF0C}" destId="{4571D3DC-DCA9-8343-80CE-AA00C20ED33B}" srcOrd="1" destOrd="0" presId="urn:microsoft.com/office/officeart/2005/8/layout/lProcess2"/>
    <dgm:cxn modelId="{E8F519EC-FEA5-D64F-B1B0-94BC7548E466}" srcId="{BD63793E-0B01-A649-9BEB-56017313D750}" destId="{E36D0A2A-1029-A741-9669-B4E979A68598}" srcOrd="2" destOrd="0" parTransId="{71F2E7D6-0827-DA4A-8BA2-0BDB37FE43A7}" sibTransId="{B2A07D90-62DB-954D-910E-951981A3C09A}"/>
    <dgm:cxn modelId="{B69B8BD3-056A-45D0-A7EA-A98536F50B40}" type="presOf" srcId="{E100AB5B-C971-D243-8F7A-72BF9DF5ABEF}" destId="{7F940C19-0501-E040-BDD5-96414BA25ADB}" srcOrd="0" destOrd="0" presId="urn:microsoft.com/office/officeart/2005/8/layout/lProcess2"/>
    <dgm:cxn modelId="{BD7754DE-C9C2-4785-9D0C-122663D39B54}" type="presOf" srcId="{4D5DA19C-6718-424D-82F9-31DBF796BBDD}" destId="{BC26DCFC-829C-5D4C-9C51-1FC934676685}" srcOrd="0" destOrd="0" presId="urn:microsoft.com/office/officeart/2005/8/layout/lProcess2"/>
    <dgm:cxn modelId="{CD874875-E38D-B240-B5D6-9C90AAF2B44F}" srcId="{BD63793E-0B01-A649-9BEB-56017313D750}" destId="{F1CE645C-DC23-8F4C-8A38-A5BCE85DCF0C}" srcOrd="1" destOrd="0" parTransId="{015EC719-2DBE-7542-B66F-70B243561AF6}" sibTransId="{C0A3C175-8DBB-F84B-A7EB-96F4E35BCD9A}"/>
    <dgm:cxn modelId="{22336F5B-CA11-804B-BCBE-C87D75F28A57}" srcId="{E36D0A2A-1029-A741-9669-B4E979A68598}" destId="{32179FC7-79CE-2B42-A7A0-C5830EB0CF3D}" srcOrd="1" destOrd="0" parTransId="{3C99DE12-08CA-F549-AD88-028E7CB5ACCB}" sibTransId="{2C24FF3E-153F-FD40-8597-A29A0ED4A8BA}"/>
    <dgm:cxn modelId="{1F4F07FC-0DD4-42A4-8250-9CD1FDFE7677}" type="presOf" srcId="{E36D0A2A-1029-A741-9669-B4E979A68598}" destId="{163D9D36-0757-7047-99CF-9ED98DD3DFDD}" srcOrd="1" destOrd="0" presId="urn:microsoft.com/office/officeart/2005/8/layout/lProcess2"/>
    <dgm:cxn modelId="{B6552801-2E99-5F49-B234-9E5A031F9A27}" srcId="{E100AB5B-C971-D243-8F7A-72BF9DF5ABEF}" destId="{B230FE44-1B34-484A-ADB6-5DB8FCFD7E9E}" srcOrd="1" destOrd="0" parTransId="{11BC9ADF-E494-4840-B80C-946819E35AA8}" sibTransId="{3705E928-6311-BF4C-B44E-CA3C58BC48CC}"/>
    <dgm:cxn modelId="{6B72164A-C108-4580-85FE-01BC79346357}" type="presOf" srcId="{039F74B7-B9FC-3C4E-835C-F68336960199}" destId="{4AF21BBF-AB07-C243-A619-DFBA582F4887}" srcOrd="0" destOrd="0" presId="urn:microsoft.com/office/officeart/2005/8/layout/lProcess2"/>
    <dgm:cxn modelId="{577AE9A3-C0B4-4E51-92A4-41A0411CBAEA}" type="presOf" srcId="{E36D0A2A-1029-A741-9669-B4E979A68598}" destId="{0DA97CFA-480C-874B-A80D-963C4AC612AC}" srcOrd="0" destOrd="0" presId="urn:microsoft.com/office/officeart/2005/8/layout/lProcess2"/>
    <dgm:cxn modelId="{756FDAA8-4C04-DC45-8552-7EA89A683CD1}" srcId="{E100AB5B-C971-D243-8F7A-72BF9DF5ABEF}" destId="{4D5DA19C-6718-424D-82F9-31DBF796BBDD}" srcOrd="0" destOrd="0" parTransId="{499961FB-83AA-BC45-979C-44F8008C1539}" sibTransId="{12759409-2F1A-A148-9BC3-928D958AA164}"/>
    <dgm:cxn modelId="{28477C8E-4A57-42C2-87BA-1E10AA20E36E}" type="presOf" srcId="{BD63793E-0B01-A649-9BEB-56017313D750}" destId="{9510DB5B-08D5-2E41-8B41-6E45924A9521}" srcOrd="0" destOrd="0" presId="urn:microsoft.com/office/officeart/2005/8/layout/lProcess2"/>
    <dgm:cxn modelId="{B1F450B0-BE69-4583-B424-E9C0A76AEC59}" type="presOf" srcId="{B230FE44-1B34-484A-ADB6-5DB8FCFD7E9E}" destId="{B4F8ADF8-80D6-8343-95A1-C214B749919F}" srcOrd="0" destOrd="0" presId="urn:microsoft.com/office/officeart/2005/8/layout/lProcess2"/>
    <dgm:cxn modelId="{E227E1EA-38F4-8044-8E61-C245377FCB49}" srcId="{F1CE645C-DC23-8F4C-8A38-A5BCE85DCF0C}" destId="{D68A8D09-6D65-8D42-B1D9-193EE2B35999}" srcOrd="0" destOrd="0" parTransId="{53498A6B-2AE1-4142-B7A4-98A07223E3EB}" sibTransId="{9E90B7DB-7919-6B40-848C-1392AAA9F069}"/>
    <dgm:cxn modelId="{8CB01709-FA62-8344-8C96-D0306A3D05B3}" srcId="{E36D0A2A-1029-A741-9669-B4E979A68598}" destId="{0757AB31-CE02-E843-B6FB-36F3844B475E}" srcOrd="0" destOrd="0" parTransId="{C997A786-4B93-1549-B54D-20B007C7690E}" sibTransId="{66B82645-0FFB-A34D-A771-5263A4F4F45B}"/>
    <dgm:cxn modelId="{DC2ADC54-6283-4032-8D77-1689B1A043B4}" type="presOf" srcId="{0757AB31-CE02-E843-B6FB-36F3844B475E}" destId="{5C2176A2-8AAD-9443-A1BF-65D8CCFB53D5}" srcOrd="0" destOrd="0" presId="urn:microsoft.com/office/officeart/2005/8/layout/lProcess2"/>
    <dgm:cxn modelId="{F7EBDE38-D525-4BF0-B1ED-E5475E4D3A22}" type="presOf" srcId="{D68A8D09-6D65-8D42-B1D9-193EE2B35999}" destId="{0DD8B909-5E15-9942-AB4A-1E6551B61E22}" srcOrd="0" destOrd="0" presId="urn:microsoft.com/office/officeart/2005/8/layout/lProcess2"/>
    <dgm:cxn modelId="{5F071942-977C-47FE-AA6B-4C6A5C07C066}" type="presOf" srcId="{E100AB5B-C971-D243-8F7A-72BF9DF5ABEF}" destId="{C5701839-6C8D-7348-97A0-3287CCDEFCC8}" srcOrd="1" destOrd="0" presId="urn:microsoft.com/office/officeart/2005/8/layout/lProcess2"/>
    <dgm:cxn modelId="{26E2B536-1292-7A48-B9D2-4C675E552872}" srcId="{BD63793E-0B01-A649-9BEB-56017313D750}" destId="{E100AB5B-C971-D243-8F7A-72BF9DF5ABEF}" srcOrd="0" destOrd="0" parTransId="{46B6A18C-3712-5046-9387-79457E879D05}" sibTransId="{2893DBB4-3C89-5844-9C47-2722ADF2C1C3}"/>
    <dgm:cxn modelId="{80C545EA-8478-F54B-86F1-E97D3DA8CBB0}" srcId="{F1CE645C-DC23-8F4C-8A38-A5BCE85DCF0C}" destId="{039F74B7-B9FC-3C4E-835C-F68336960199}" srcOrd="1" destOrd="0" parTransId="{0DDD4780-4821-0C49-8ED0-0409088BED14}" sibTransId="{D77C0003-5F69-A249-823C-9ADB95C589C2}"/>
    <dgm:cxn modelId="{7A9A8427-38DA-4B7E-A638-E648FFE232EC}" type="presParOf" srcId="{9510DB5B-08D5-2E41-8B41-6E45924A9521}" destId="{855D03BF-F6AD-6042-9690-B7734727D140}" srcOrd="0" destOrd="0" presId="urn:microsoft.com/office/officeart/2005/8/layout/lProcess2"/>
    <dgm:cxn modelId="{0DCEC062-DD22-46E8-AE3E-8C0075E528A2}" type="presParOf" srcId="{855D03BF-F6AD-6042-9690-B7734727D140}" destId="{7F940C19-0501-E040-BDD5-96414BA25ADB}" srcOrd="0" destOrd="0" presId="urn:microsoft.com/office/officeart/2005/8/layout/lProcess2"/>
    <dgm:cxn modelId="{6C7DEEBD-F60E-4418-88B5-069B93914F4B}" type="presParOf" srcId="{855D03BF-F6AD-6042-9690-B7734727D140}" destId="{C5701839-6C8D-7348-97A0-3287CCDEFCC8}" srcOrd="1" destOrd="0" presId="urn:microsoft.com/office/officeart/2005/8/layout/lProcess2"/>
    <dgm:cxn modelId="{CF666D28-7E6F-4257-9524-144EBD53033F}" type="presParOf" srcId="{855D03BF-F6AD-6042-9690-B7734727D140}" destId="{DF4BB075-772E-F041-A74B-DEDD661D1B05}" srcOrd="2" destOrd="0" presId="urn:microsoft.com/office/officeart/2005/8/layout/lProcess2"/>
    <dgm:cxn modelId="{546FC0C8-07ED-4536-9410-62E8FC1C5F10}" type="presParOf" srcId="{DF4BB075-772E-F041-A74B-DEDD661D1B05}" destId="{29AB22CC-1E4E-EC4E-A86C-4CC7E62C1219}" srcOrd="0" destOrd="0" presId="urn:microsoft.com/office/officeart/2005/8/layout/lProcess2"/>
    <dgm:cxn modelId="{9B8CB0AA-1EE3-42CF-84E2-A3DBA48AFF85}" type="presParOf" srcId="{29AB22CC-1E4E-EC4E-A86C-4CC7E62C1219}" destId="{BC26DCFC-829C-5D4C-9C51-1FC934676685}" srcOrd="0" destOrd="0" presId="urn:microsoft.com/office/officeart/2005/8/layout/lProcess2"/>
    <dgm:cxn modelId="{0DB053F2-A6BD-437A-BC5C-7607EFDC06AA}" type="presParOf" srcId="{29AB22CC-1E4E-EC4E-A86C-4CC7E62C1219}" destId="{947D187D-12F6-2A46-84CA-40772C679170}" srcOrd="1" destOrd="0" presId="urn:microsoft.com/office/officeart/2005/8/layout/lProcess2"/>
    <dgm:cxn modelId="{E7985C49-22D9-45DE-861D-90C8E950EE48}" type="presParOf" srcId="{29AB22CC-1E4E-EC4E-A86C-4CC7E62C1219}" destId="{B4F8ADF8-80D6-8343-95A1-C214B749919F}" srcOrd="2" destOrd="0" presId="urn:microsoft.com/office/officeart/2005/8/layout/lProcess2"/>
    <dgm:cxn modelId="{32F9AE65-65ED-4B1B-9830-9107854955E4}" type="presParOf" srcId="{9510DB5B-08D5-2E41-8B41-6E45924A9521}" destId="{ACE17B29-B947-7340-B2EB-61346D5AF0B2}" srcOrd="1" destOrd="0" presId="urn:microsoft.com/office/officeart/2005/8/layout/lProcess2"/>
    <dgm:cxn modelId="{999B7980-460A-4485-967F-1ED15A2D161D}" type="presParOf" srcId="{9510DB5B-08D5-2E41-8B41-6E45924A9521}" destId="{B8868571-26EF-484D-A682-8F0AB63D4A38}" srcOrd="2" destOrd="0" presId="urn:microsoft.com/office/officeart/2005/8/layout/lProcess2"/>
    <dgm:cxn modelId="{52D9FEDE-D427-4A6D-B2C6-D4C831018B47}" type="presParOf" srcId="{B8868571-26EF-484D-A682-8F0AB63D4A38}" destId="{D7ED183C-18D9-7B49-9690-0C0D3EF700B2}" srcOrd="0" destOrd="0" presId="urn:microsoft.com/office/officeart/2005/8/layout/lProcess2"/>
    <dgm:cxn modelId="{6C045BCD-0C06-46A2-ABBA-EB311059B8F3}" type="presParOf" srcId="{B8868571-26EF-484D-A682-8F0AB63D4A38}" destId="{4571D3DC-DCA9-8343-80CE-AA00C20ED33B}" srcOrd="1" destOrd="0" presId="urn:microsoft.com/office/officeart/2005/8/layout/lProcess2"/>
    <dgm:cxn modelId="{ECC250C3-E87D-47B6-B771-180EE230E5BC}" type="presParOf" srcId="{B8868571-26EF-484D-A682-8F0AB63D4A38}" destId="{4182D789-EE5E-AB46-995B-C591E0289219}" srcOrd="2" destOrd="0" presId="urn:microsoft.com/office/officeart/2005/8/layout/lProcess2"/>
    <dgm:cxn modelId="{5E31C926-118A-4A4B-B8D2-911BD8210216}" type="presParOf" srcId="{4182D789-EE5E-AB46-995B-C591E0289219}" destId="{E4E66F5F-08FF-1947-BA6E-D01EABE987B3}" srcOrd="0" destOrd="0" presId="urn:microsoft.com/office/officeart/2005/8/layout/lProcess2"/>
    <dgm:cxn modelId="{E78F0DA0-696D-4154-80AE-9DF5DA6EC94E}" type="presParOf" srcId="{E4E66F5F-08FF-1947-BA6E-D01EABE987B3}" destId="{0DD8B909-5E15-9942-AB4A-1E6551B61E22}" srcOrd="0" destOrd="0" presId="urn:microsoft.com/office/officeart/2005/8/layout/lProcess2"/>
    <dgm:cxn modelId="{976C32E1-D4C1-4AD3-9959-26B8C0F14865}" type="presParOf" srcId="{E4E66F5F-08FF-1947-BA6E-D01EABE987B3}" destId="{2CAF61EF-EB84-A54F-84F7-39A5287BDE09}" srcOrd="1" destOrd="0" presId="urn:microsoft.com/office/officeart/2005/8/layout/lProcess2"/>
    <dgm:cxn modelId="{460342BA-39F0-4AE2-A930-2E1A4BBCDD37}" type="presParOf" srcId="{E4E66F5F-08FF-1947-BA6E-D01EABE987B3}" destId="{4AF21BBF-AB07-C243-A619-DFBA582F4887}" srcOrd="2" destOrd="0" presId="urn:microsoft.com/office/officeart/2005/8/layout/lProcess2"/>
    <dgm:cxn modelId="{38934867-4D4D-4098-98D1-B91A639AB921}" type="presParOf" srcId="{9510DB5B-08D5-2E41-8B41-6E45924A9521}" destId="{B5026186-8E95-4C46-960C-B70909D611EC}" srcOrd="3" destOrd="0" presId="urn:microsoft.com/office/officeart/2005/8/layout/lProcess2"/>
    <dgm:cxn modelId="{AD66BF82-3922-47E1-BA1F-FA5A82043533}" type="presParOf" srcId="{9510DB5B-08D5-2E41-8B41-6E45924A9521}" destId="{C6DAE425-C6D5-A442-B3BA-2502B5A66033}" srcOrd="4" destOrd="0" presId="urn:microsoft.com/office/officeart/2005/8/layout/lProcess2"/>
    <dgm:cxn modelId="{799E4988-D705-45D9-B7AE-9796AEA23BCF}" type="presParOf" srcId="{C6DAE425-C6D5-A442-B3BA-2502B5A66033}" destId="{0DA97CFA-480C-874B-A80D-963C4AC612AC}" srcOrd="0" destOrd="0" presId="urn:microsoft.com/office/officeart/2005/8/layout/lProcess2"/>
    <dgm:cxn modelId="{CBE4E4FC-1FBF-4041-A245-744F80906BE8}" type="presParOf" srcId="{C6DAE425-C6D5-A442-B3BA-2502B5A66033}" destId="{163D9D36-0757-7047-99CF-9ED98DD3DFDD}" srcOrd="1" destOrd="0" presId="urn:microsoft.com/office/officeart/2005/8/layout/lProcess2"/>
    <dgm:cxn modelId="{54C7D4BB-2576-4CCD-BFB1-36F4B7831CEB}" type="presParOf" srcId="{C6DAE425-C6D5-A442-B3BA-2502B5A66033}" destId="{3C34C50D-731C-7949-B02C-5B8BA170005F}" srcOrd="2" destOrd="0" presId="urn:microsoft.com/office/officeart/2005/8/layout/lProcess2"/>
    <dgm:cxn modelId="{7474FE96-2393-4672-89A6-6BE6DA1E4BA5}" type="presParOf" srcId="{3C34C50D-731C-7949-B02C-5B8BA170005F}" destId="{F4FBC9A2-0176-E140-AAF3-C6CCBA6B24C4}" srcOrd="0" destOrd="0" presId="urn:microsoft.com/office/officeart/2005/8/layout/lProcess2"/>
    <dgm:cxn modelId="{650334AA-EFD5-429D-837E-289EFC5F20AE}" type="presParOf" srcId="{F4FBC9A2-0176-E140-AAF3-C6CCBA6B24C4}" destId="{5C2176A2-8AAD-9443-A1BF-65D8CCFB53D5}" srcOrd="0" destOrd="0" presId="urn:microsoft.com/office/officeart/2005/8/layout/lProcess2"/>
    <dgm:cxn modelId="{4AAD4336-43AE-4AE4-BC17-F858B30303CB}" type="presParOf" srcId="{F4FBC9A2-0176-E140-AAF3-C6CCBA6B24C4}" destId="{92970F65-E3EF-D049-8065-D8314EE8A57B}" srcOrd="1" destOrd="0" presId="urn:microsoft.com/office/officeart/2005/8/layout/lProcess2"/>
    <dgm:cxn modelId="{ABF8A881-C924-46C2-8E82-C4BE8BA59A3F}" type="presParOf" srcId="{F4FBC9A2-0176-E140-AAF3-C6CCBA6B24C4}" destId="{9F1D02AA-4042-F140-9712-E3914503EBB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AEC0F9-F299-4C87-9C4D-E37B999A7DA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E7F196-2C39-4330-80AB-7D721D0BE298}">
      <dgm:prSet phldrT="[Text]" custT="1"/>
      <dgm:spPr>
        <a:solidFill>
          <a:srgbClr val="FFC000"/>
        </a:solidFill>
      </dgm:spPr>
      <dgm:t>
        <a:bodyPr lIns="0" rIns="0"/>
        <a:lstStyle/>
        <a:p>
          <a:r>
            <a:rPr lang="en-US" sz="1600" dirty="0" smtClean="0">
              <a:solidFill>
                <a:schemeClr val="tx1"/>
              </a:solidFill>
            </a:rPr>
            <a:t>Mobility</a:t>
          </a:r>
          <a:endParaRPr lang="en-US" sz="1600" dirty="0">
            <a:solidFill>
              <a:schemeClr val="tx1"/>
            </a:solidFill>
          </a:endParaRPr>
        </a:p>
      </dgm:t>
    </dgm:pt>
    <dgm:pt modelId="{9B088942-F5A3-4F49-BF71-04E6B32E0E92}" type="parTrans" cxnId="{D7764C86-4963-4FA2-9849-969C743F4268}">
      <dgm:prSet/>
      <dgm:spPr/>
      <dgm:t>
        <a:bodyPr/>
        <a:lstStyle/>
        <a:p>
          <a:endParaRPr lang="en-US"/>
        </a:p>
      </dgm:t>
    </dgm:pt>
    <dgm:pt modelId="{6A57D841-EC11-45B3-AA98-739257C5C217}" type="sibTrans" cxnId="{D7764C86-4963-4FA2-9849-969C743F4268}">
      <dgm:prSet custT="1"/>
      <dgm:spPr>
        <a:solidFill>
          <a:srgbClr val="478D47"/>
        </a:solidFill>
      </dgm:spPr>
      <dgm:t>
        <a:bodyPr/>
        <a:lstStyle/>
        <a:p>
          <a:r>
            <a:rPr lang="en-US" sz="1600" dirty="0" smtClean="0"/>
            <a:t>Safety</a:t>
          </a:r>
          <a:endParaRPr lang="en-US" sz="1600" dirty="0"/>
        </a:p>
      </dgm:t>
    </dgm:pt>
    <dgm:pt modelId="{532FEF79-9F62-4544-9B57-3A3548E13153}">
      <dgm:prSet phldrT="[Text]" custT="1"/>
      <dgm:spPr>
        <a:solidFill>
          <a:srgbClr val="C00000"/>
        </a:solidFill>
      </dgm:spPr>
      <dgm:t>
        <a:bodyPr lIns="0" rIns="0"/>
        <a:lstStyle/>
        <a:p>
          <a:r>
            <a:rPr lang="en-US" sz="1600" dirty="0" smtClean="0"/>
            <a:t>Education and enrichment</a:t>
          </a:r>
          <a:endParaRPr lang="en-US" sz="1600" dirty="0"/>
        </a:p>
      </dgm:t>
    </dgm:pt>
    <dgm:pt modelId="{83D71AC3-BA39-47DA-BDB1-553C57183D18}" type="parTrans" cxnId="{A492A65A-8E2A-4772-BDAA-23FBEE185183}">
      <dgm:prSet/>
      <dgm:spPr/>
      <dgm:t>
        <a:bodyPr/>
        <a:lstStyle/>
        <a:p>
          <a:endParaRPr lang="en-US"/>
        </a:p>
      </dgm:t>
    </dgm:pt>
    <dgm:pt modelId="{37540C09-D630-401E-8120-5A47ED61C7D5}" type="sibTrans" cxnId="{A492A65A-8E2A-4772-BDAA-23FBEE185183}">
      <dgm:prSet custT="1"/>
      <dgm:spPr>
        <a:solidFill>
          <a:srgbClr val="FFC000"/>
        </a:solidFill>
      </dgm:spPr>
      <dgm:t>
        <a:bodyPr lIns="0" rIns="0"/>
        <a:lstStyle/>
        <a:p>
          <a:r>
            <a:rPr lang="en-US" sz="1500" dirty="0" smtClean="0">
              <a:solidFill>
                <a:schemeClr val="tx1"/>
              </a:solidFill>
            </a:rPr>
            <a:t>Natural Environment</a:t>
          </a:r>
          <a:endParaRPr lang="en-US" sz="1500" dirty="0">
            <a:solidFill>
              <a:schemeClr val="tx1"/>
            </a:solidFill>
          </a:endParaRPr>
        </a:p>
      </dgm:t>
    </dgm:pt>
    <dgm:pt modelId="{253EBB1C-59AB-4765-BFD3-2B53DE229D85}">
      <dgm:prSet phldrT="[Text]" custT="1"/>
      <dgm:spPr>
        <a:solidFill>
          <a:srgbClr val="478D47"/>
        </a:solidFill>
      </dgm:spPr>
      <dgm:t>
        <a:bodyPr lIns="0" rIns="0"/>
        <a:lstStyle/>
        <a:p>
          <a:r>
            <a:rPr lang="en-US" sz="1500" dirty="0" smtClean="0"/>
            <a:t>Built Environment</a:t>
          </a:r>
          <a:endParaRPr lang="en-US" sz="1500" dirty="0"/>
        </a:p>
      </dgm:t>
    </dgm:pt>
    <dgm:pt modelId="{39B13B47-D039-46D0-B8D2-A92E8E0C61F3}" type="parTrans" cxnId="{4B36FB0B-693D-4292-8F0D-ED13182F5EDA}">
      <dgm:prSet/>
      <dgm:spPr/>
      <dgm:t>
        <a:bodyPr/>
        <a:lstStyle/>
        <a:p>
          <a:endParaRPr lang="en-US"/>
        </a:p>
      </dgm:t>
    </dgm:pt>
    <dgm:pt modelId="{2A29A995-BBBB-44D5-8150-2BCD99C9F0EE}" type="sibTrans" cxnId="{4B36FB0B-693D-4292-8F0D-ED13182F5EDA}">
      <dgm:prSet custT="1"/>
      <dgm:spPr>
        <a:solidFill>
          <a:srgbClr val="FFC000"/>
        </a:solidFill>
      </dgm:spPr>
      <dgm:t>
        <a:bodyPr lIns="0" rIns="0"/>
        <a:lstStyle/>
        <a:p>
          <a:r>
            <a:rPr lang="en-US" sz="1500" dirty="0" smtClean="0">
              <a:solidFill>
                <a:schemeClr val="tx1"/>
              </a:solidFill>
            </a:rPr>
            <a:t>Community Engagement</a:t>
          </a:r>
          <a:endParaRPr lang="en-US" sz="1500" dirty="0">
            <a:solidFill>
              <a:schemeClr val="tx1"/>
            </a:solidFill>
          </a:endParaRPr>
        </a:p>
      </dgm:t>
    </dgm:pt>
    <dgm:pt modelId="{24E7F00E-65DC-4163-873D-4E5A58ABBD19}">
      <dgm:prSet phldrT="[Text]" custT="1"/>
      <dgm:spPr>
        <a:solidFill>
          <a:srgbClr val="C00000"/>
        </a:solidFill>
      </dgm:spPr>
      <dgm:t>
        <a:bodyPr lIns="0" rIns="0"/>
        <a:lstStyle/>
        <a:p>
          <a:r>
            <a:rPr lang="en-US" sz="1600" dirty="0" smtClean="0"/>
            <a:t>Recreation and Wellness</a:t>
          </a:r>
          <a:endParaRPr lang="en-US" sz="1600" dirty="0"/>
        </a:p>
      </dgm:t>
    </dgm:pt>
    <dgm:pt modelId="{2F95E874-DC0B-4896-BE69-9F46AE08449C}" type="parTrans" cxnId="{0EEE9EB2-1BFC-4479-9156-FAC8BAE3B25D}">
      <dgm:prSet/>
      <dgm:spPr/>
      <dgm:t>
        <a:bodyPr/>
        <a:lstStyle/>
        <a:p>
          <a:endParaRPr lang="en-US"/>
        </a:p>
      </dgm:t>
    </dgm:pt>
    <dgm:pt modelId="{B7EEF50B-6089-4883-A441-259833B74392}" type="sibTrans" cxnId="{0EEE9EB2-1BFC-4479-9156-FAC8BAE3B25D}">
      <dgm:prSet custT="1"/>
      <dgm:spPr>
        <a:solidFill>
          <a:srgbClr val="478D47"/>
        </a:solidFill>
      </dgm:spPr>
      <dgm:t>
        <a:bodyPr lIns="0" rIns="0"/>
        <a:lstStyle/>
        <a:p>
          <a:r>
            <a:rPr lang="en-US" sz="1600" dirty="0" smtClean="0"/>
            <a:t>Economy</a:t>
          </a:r>
          <a:endParaRPr lang="en-US" sz="1600" dirty="0"/>
        </a:p>
      </dgm:t>
    </dgm:pt>
    <dgm:pt modelId="{8EA7E64B-5114-4A37-92C3-3D176D17C9D9}" type="pres">
      <dgm:prSet presAssocID="{6BAEC0F9-F299-4C87-9C4D-E37B999A7DA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91D495F-11DE-4BF8-A27E-4B9CFF72C7F8}" type="pres">
      <dgm:prSet presAssocID="{C8E7F196-2C39-4330-80AB-7D721D0BE298}" presName="composite" presStyleCnt="0"/>
      <dgm:spPr/>
    </dgm:pt>
    <dgm:pt modelId="{1767CB23-6811-4A46-8043-44557F52EEF3}" type="pres">
      <dgm:prSet presAssocID="{C8E7F196-2C39-4330-80AB-7D721D0BE298}" presName="Parent1" presStyleLbl="node1" presStyleIdx="0" presStyleCnt="8" custLinFactNeighborX="-148" custLinFactNeighborY="-43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108DE-80C4-469B-A0DF-1CFC32F17879}" type="pres">
      <dgm:prSet presAssocID="{C8E7F196-2C39-4330-80AB-7D721D0BE298}" presName="Childtext1" presStyleLbl="revTx" presStyleIdx="0" presStyleCnt="4" custLinFactNeighborX="-43423" custLinFactNeighborY="-916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5C983-2D9E-491E-B530-22DD45EB43C1}" type="pres">
      <dgm:prSet presAssocID="{C8E7F196-2C39-4330-80AB-7D721D0BE298}" presName="BalanceSpacing" presStyleCnt="0"/>
      <dgm:spPr/>
    </dgm:pt>
    <dgm:pt modelId="{A190FC22-4F21-4CE6-AF23-04170F7C3F70}" type="pres">
      <dgm:prSet presAssocID="{C8E7F196-2C39-4330-80AB-7D721D0BE298}" presName="BalanceSpacing1" presStyleCnt="0"/>
      <dgm:spPr/>
    </dgm:pt>
    <dgm:pt modelId="{7625895B-B043-4933-9678-6147FFFDB7E9}" type="pres">
      <dgm:prSet presAssocID="{6A57D841-EC11-45B3-AA98-739257C5C217}" presName="Accent1Text" presStyleLbl="node1" presStyleIdx="1" presStyleCnt="8"/>
      <dgm:spPr/>
      <dgm:t>
        <a:bodyPr/>
        <a:lstStyle/>
        <a:p>
          <a:endParaRPr lang="en-US"/>
        </a:p>
      </dgm:t>
    </dgm:pt>
    <dgm:pt modelId="{B9C39E47-E274-489A-A46F-280977DAA7C8}" type="pres">
      <dgm:prSet presAssocID="{6A57D841-EC11-45B3-AA98-739257C5C217}" presName="spaceBetweenRectangles" presStyleCnt="0"/>
      <dgm:spPr/>
    </dgm:pt>
    <dgm:pt modelId="{FCD24CA2-84F2-495A-9611-CBB13C50EB67}" type="pres">
      <dgm:prSet presAssocID="{532FEF79-9F62-4544-9B57-3A3548E13153}" presName="composite" presStyleCnt="0"/>
      <dgm:spPr/>
    </dgm:pt>
    <dgm:pt modelId="{7C381012-AFC8-435B-8FB1-A03E6A28E8AA}" type="pres">
      <dgm:prSet presAssocID="{532FEF79-9F62-4544-9B57-3A3548E13153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3414F-4810-4B0C-9338-598FB9E10A0C}" type="pres">
      <dgm:prSet presAssocID="{532FEF79-9F62-4544-9B57-3A3548E1315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35DCF-1718-480D-BB55-9AFC6F05F4AB}" type="pres">
      <dgm:prSet presAssocID="{532FEF79-9F62-4544-9B57-3A3548E13153}" presName="BalanceSpacing" presStyleCnt="0"/>
      <dgm:spPr/>
    </dgm:pt>
    <dgm:pt modelId="{2D52B2FB-5AF9-4301-B1B8-E6A920259171}" type="pres">
      <dgm:prSet presAssocID="{532FEF79-9F62-4544-9B57-3A3548E13153}" presName="BalanceSpacing1" presStyleCnt="0"/>
      <dgm:spPr/>
    </dgm:pt>
    <dgm:pt modelId="{C32E6719-D010-4996-B97F-4B32F144577A}" type="pres">
      <dgm:prSet presAssocID="{37540C09-D630-401E-8120-5A47ED61C7D5}" presName="Accent1Text" presStyleLbl="node1" presStyleIdx="3" presStyleCnt="8" custScaleX="108581"/>
      <dgm:spPr/>
      <dgm:t>
        <a:bodyPr/>
        <a:lstStyle/>
        <a:p>
          <a:endParaRPr lang="en-US"/>
        </a:p>
      </dgm:t>
    </dgm:pt>
    <dgm:pt modelId="{1E2B7D9B-D47D-45E5-80B7-9695222CFB0A}" type="pres">
      <dgm:prSet presAssocID="{37540C09-D630-401E-8120-5A47ED61C7D5}" presName="spaceBetweenRectangles" presStyleCnt="0"/>
      <dgm:spPr/>
    </dgm:pt>
    <dgm:pt modelId="{F5E4459F-B008-4516-A6E4-64CEF9532278}" type="pres">
      <dgm:prSet presAssocID="{253EBB1C-59AB-4765-BFD3-2B53DE229D85}" presName="composite" presStyleCnt="0"/>
      <dgm:spPr/>
    </dgm:pt>
    <dgm:pt modelId="{1ED557A0-2529-4F3F-AE56-3F1CE39D282A}" type="pres">
      <dgm:prSet presAssocID="{253EBB1C-59AB-4765-BFD3-2B53DE229D85}" presName="Parent1" presStyleLbl="node1" presStyleIdx="4" presStyleCnt="8" custScaleX="1053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CE93F-6626-4BCE-AE42-60FC08B38A77}" type="pres">
      <dgm:prSet presAssocID="{253EBB1C-59AB-4765-BFD3-2B53DE229D8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D1F87-6E5E-4A37-9A4D-E8CE77723C2E}" type="pres">
      <dgm:prSet presAssocID="{253EBB1C-59AB-4765-BFD3-2B53DE229D85}" presName="BalanceSpacing" presStyleCnt="0"/>
      <dgm:spPr/>
    </dgm:pt>
    <dgm:pt modelId="{2A7F4F3C-79F6-42BC-A62E-51EC85904C00}" type="pres">
      <dgm:prSet presAssocID="{253EBB1C-59AB-4765-BFD3-2B53DE229D85}" presName="BalanceSpacing1" presStyleCnt="0"/>
      <dgm:spPr/>
    </dgm:pt>
    <dgm:pt modelId="{D173FB2B-895A-4ABF-9BD0-774D75C7490F}" type="pres">
      <dgm:prSet presAssocID="{2A29A995-BBBB-44D5-8150-2BCD99C9F0EE}" presName="Accent1Text" presStyleLbl="node1" presStyleIdx="5" presStyleCnt="8"/>
      <dgm:spPr/>
      <dgm:t>
        <a:bodyPr/>
        <a:lstStyle/>
        <a:p>
          <a:endParaRPr lang="en-US"/>
        </a:p>
      </dgm:t>
    </dgm:pt>
    <dgm:pt modelId="{36862D69-745A-49A7-8DD3-42094B8F0165}" type="pres">
      <dgm:prSet presAssocID="{2A29A995-BBBB-44D5-8150-2BCD99C9F0EE}" presName="spaceBetweenRectangles" presStyleCnt="0"/>
      <dgm:spPr/>
    </dgm:pt>
    <dgm:pt modelId="{8F5E36B9-3565-41DF-B022-A8C00EF3A1B0}" type="pres">
      <dgm:prSet presAssocID="{24E7F00E-65DC-4163-873D-4E5A58ABBD19}" presName="composite" presStyleCnt="0"/>
      <dgm:spPr/>
    </dgm:pt>
    <dgm:pt modelId="{B1FF515B-D598-44CD-B411-91ADA431F9C3}" type="pres">
      <dgm:prSet presAssocID="{24E7F00E-65DC-4163-873D-4E5A58ABBD19}" presName="Parent1" presStyleLbl="node1" presStyleIdx="6" presStyleCnt="8" custLinFactX="-5075" custLinFactY="-70545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35728-5856-4904-AB8A-CB5120CEF5B9}" type="pres">
      <dgm:prSet presAssocID="{24E7F00E-65DC-4163-873D-4E5A58ABBD1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5C1F884D-0408-4F94-8A3C-AE44FEE9DEC9}" type="pres">
      <dgm:prSet presAssocID="{24E7F00E-65DC-4163-873D-4E5A58ABBD19}" presName="BalanceSpacing" presStyleCnt="0"/>
      <dgm:spPr/>
    </dgm:pt>
    <dgm:pt modelId="{473E1A48-2333-4062-B345-45AF6A56BF89}" type="pres">
      <dgm:prSet presAssocID="{24E7F00E-65DC-4163-873D-4E5A58ABBD19}" presName="BalanceSpacing1" presStyleCnt="0"/>
      <dgm:spPr/>
    </dgm:pt>
    <dgm:pt modelId="{A17215DC-D76E-4A23-A290-549ECC464B30}" type="pres">
      <dgm:prSet presAssocID="{B7EEF50B-6089-4883-A441-259833B74392}" presName="Accent1Text" presStyleLbl="node1" presStyleIdx="7" presStyleCnt="8" custLinFactNeighborX="54815" custLinFactNeighborY="-83979"/>
      <dgm:spPr/>
      <dgm:t>
        <a:bodyPr/>
        <a:lstStyle/>
        <a:p>
          <a:endParaRPr lang="en-US"/>
        </a:p>
      </dgm:t>
    </dgm:pt>
  </dgm:ptLst>
  <dgm:cxnLst>
    <dgm:cxn modelId="{AE73DC7F-6144-4C10-AA03-8C23456978F2}" type="presOf" srcId="{253EBB1C-59AB-4765-BFD3-2B53DE229D85}" destId="{1ED557A0-2529-4F3F-AE56-3F1CE39D282A}" srcOrd="0" destOrd="0" presId="urn:microsoft.com/office/officeart/2008/layout/AlternatingHexagons"/>
    <dgm:cxn modelId="{6CA781C7-F44A-4D82-B79B-1102C4D93F77}" type="presOf" srcId="{6BAEC0F9-F299-4C87-9C4D-E37B999A7DA8}" destId="{8EA7E64B-5114-4A37-92C3-3D176D17C9D9}" srcOrd="0" destOrd="0" presId="urn:microsoft.com/office/officeart/2008/layout/AlternatingHexagons"/>
    <dgm:cxn modelId="{CD18FBA4-FA87-4BD0-8BF0-2C1FCA47E367}" type="presOf" srcId="{B7EEF50B-6089-4883-A441-259833B74392}" destId="{A17215DC-D76E-4A23-A290-549ECC464B30}" srcOrd="0" destOrd="0" presId="urn:microsoft.com/office/officeart/2008/layout/AlternatingHexagons"/>
    <dgm:cxn modelId="{0EEE9EB2-1BFC-4479-9156-FAC8BAE3B25D}" srcId="{6BAEC0F9-F299-4C87-9C4D-E37B999A7DA8}" destId="{24E7F00E-65DC-4163-873D-4E5A58ABBD19}" srcOrd="3" destOrd="0" parTransId="{2F95E874-DC0B-4896-BE69-9F46AE08449C}" sibTransId="{B7EEF50B-6089-4883-A441-259833B74392}"/>
    <dgm:cxn modelId="{9CF9EDB8-D536-43DB-87C1-83E878EFB04B}" type="presOf" srcId="{24E7F00E-65DC-4163-873D-4E5A58ABBD19}" destId="{B1FF515B-D598-44CD-B411-91ADA431F9C3}" srcOrd="0" destOrd="0" presId="urn:microsoft.com/office/officeart/2008/layout/AlternatingHexagons"/>
    <dgm:cxn modelId="{A492A65A-8E2A-4772-BDAA-23FBEE185183}" srcId="{6BAEC0F9-F299-4C87-9C4D-E37B999A7DA8}" destId="{532FEF79-9F62-4544-9B57-3A3548E13153}" srcOrd="1" destOrd="0" parTransId="{83D71AC3-BA39-47DA-BDB1-553C57183D18}" sibTransId="{37540C09-D630-401E-8120-5A47ED61C7D5}"/>
    <dgm:cxn modelId="{D7764C86-4963-4FA2-9849-969C743F4268}" srcId="{6BAEC0F9-F299-4C87-9C4D-E37B999A7DA8}" destId="{C8E7F196-2C39-4330-80AB-7D721D0BE298}" srcOrd="0" destOrd="0" parTransId="{9B088942-F5A3-4F49-BF71-04E6B32E0E92}" sibTransId="{6A57D841-EC11-45B3-AA98-739257C5C217}"/>
    <dgm:cxn modelId="{F5F993FD-C210-43AB-8FD2-E60EA94376A8}" type="presOf" srcId="{532FEF79-9F62-4544-9B57-3A3548E13153}" destId="{7C381012-AFC8-435B-8FB1-A03E6A28E8AA}" srcOrd="0" destOrd="0" presId="urn:microsoft.com/office/officeart/2008/layout/AlternatingHexagons"/>
    <dgm:cxn modelId="{4B36FB0B-693D-4292-8F0D-ED13182F5EDA}" srcId="{6BAEC0F9-F299-4C87-9C4D-E37B999A7DA8}" destId="{253EBB1C-59AB-4765-BFD3-2B53DE229D85}" srcOrd="2" destOrd="0" parTransId="{39B13B47-D039-46D0-B8D2-A92E8E0C61F3}" sibTransId="{2A29A995-BBBB-44D5-8150-2BCD99C9F0EE}"/>
    <dgm:cxn modelId="{C266E987-3D8C-4521-AF3F-66D75D70538D}" type="presOf" srcId="{C8E7F196-2C39-4330-80AB-7D721D0BE298}" destId="{1767CB23-6811-4A46-8043-44557F52EEF3}" srcOrd="0" destOrd="0" presId="urn:microsoft.com/office/officeart/2008/layout/AlternatingHexagons"/>
    <dgm:cxn modelId="{82B62578-0166-495D-855B-D36368802C7F}" type="presOf" srcId="{6A57D841-EC11-45B3-AA98-739257C5C217}" destId="{7625895B-B043-4933-9678-6147FFFDB7E9}" srcOrd="0" destOrd="0" presId="urn:microsoft.com/office/officeart/2008/layout/AlternatingHexagons"/>
    <dgm:cxn modelId="{A2BECBCB-8755-4F36-AD25-4372EEA757CE}" type="presOf" srcId="{37540C09-D630-401E-8120-5A47ED61C7D5}" destId="{C32E6719-D010-4996-B97F-4B32F144577A}" srcOrd="0" destOrd="0" presId="urn:microsoft.com/office/officeart/2008/layout/AlternatingHexagons"/>
    <dgm:cxn modelId="{88F2EB9B-F33A-47FD-8598-28A5E661CC3A}" type="presOf" srcId="{2A29A995-BBBB-44D5-8150-2BCD99C9F0EE}" destId="{D173FB2B-895A-4ABF-9BD0-774D75C7490F}" srcOrd="0" destOrd="0" presId="urn:microsoft.com/office/officeart/2008/layout/AlternatingHexagons"/>
    <dgm:cxn modelId="{9D0AF043-66A8-42BB-A8E2-584006A445C3}" type="presParOf" srcId="{8EA7E64B-5114-4A37-92C3-3D176D17C9D9}" destId="{D91D495F-11DE-4BF8-A27E-4B9CFF72C7F8}" srcOrd="0" destOrd="0" presId="urn:microsoft.com/office/officeart/2008/layout/AlternatingHexagons"/>
    <dgm:cxn modelId="{86CFFBE2-2C39-4F2F-9583-BDF66C153752}" type="presParOf" srcId="{D91D495F-11DE-4BF8-A27E-4B9CFF72C7F8}" destId="{1767CB23-6811-4A46-8043-44557F52EEF3}" srcOrd="0" destOrd="0" presId="urn:microsoft.com/office/officeart/2008/layout/AlternatingHexagons"/>
    <dgm:cxn modelId="{11CBD6C6-7235-4510-92FA-70B7D54C9C9B}" type="presParOf" srcId="{D91D495F-11DE-4BF8-A27E-4B9CFF72C7F8}" destId="{438108DE-80C4-469B-A0DF-1CFC32F17879}" srcOrd="1" destOrd="0" presId="urn:microsoft.com/office/officeart/2008/layout/AlternatingHexagons"/>
    <dgm:cxn modelId="{376A1608-B0F2-4D8D-B67C-F43B0D5A858E}" type="presParOf" srcId="{D91D495F-11DE-4BF8-A27E-4B9CFF72C7F8}" destId="{0C65C983-2D9E-491E-B530-22DD45EB43C1}" srcOrd="2" destOrd="0" presId="urn:microsoft.com/office/officeart/2008/layout/AlternatingHexagons"/>
    <dgm:cxn modelId="{64004E43-7C6E-4591-8273-BC1E2EACC170}" type="presParOf" srcId="{D91D495F-11DE-4BF8-A27E-4B9CFF72C7F8}" destId="{A190FC22-4F21-4CE6-AF23-04170F7C3F70}" srcOrd="3" destOrd="0" presId="urn:microsoft.com/office/officeart/2008/layout/AlternatingHexagons"/>
    <dgm:cxn modelId="{790C3557-03A6-4335-A6FC-A91766584889}" type="presParOf" srcId="{D91D495F-11DE-4BF8-A27E-4B9CFF72C7F8}" destId="{7625895B-B043-4933-9678-6147FFFDB7E9}" srcOrd="4" destOrd="0" presId="urn:microsoft.com/office/officeart/2008/layout/AlternatingHexagons"/>
    <dgm:cxn modelId="{4CBBBC2C-FE18-4BEE-A905-B41E2DDE056B}" type="presParOf" srcId="{8EA7E64B-5114-4A37-92C3-3D176D17C9D9}" destId="{B9C39E47-E274-489A-A46F-280977DAA7C8}" srcOrd="1" destOrd="0" presId="urn:microsoft.com/office/officeart/2008/layout/AlternatingHexagons"/>
    <dgm:cxn modelId="{5507477C-5150-4A99-BEA4-420B63AC6537}" type="presParOf" srcId="{8EA7E64B-5114-4A37-92C3-3D176D17C9D9}" destId="{FCD24CA2-84F2-495A-9611-CBB13C50EB67}" srcOrd="2" destOrd="0" presId="urn:microsoft.com/office/officeart/2008/layout/AlternatingHexagons"/>
    <dgm:cxn modelId="{90B99C7A-5B81-4525-9FEB-2F8E6008107F}" type="presParOf" srcId="{FCD24CA2-84F2-495A-9611-CBB13C50EB67}" destId="{7C381012-AFC8-435B-8FB1-A03E6A28E8AA}" srcOrd="0" destOrd="0" presId="urn:microsoft.com/office/officeart/2008/layout/AlternatingHexagons"/>
    <dgm:cxn modelId="{A062E417-6495-4FA1-A2A4-57209242B178}" type="presParOf" srcId="{FCD24CA2-84F2-495A-9611-CBB13C50EB67}" destId="{0503414F-4810-4B0C-9338-598FB9E10A0C}" srcOrd="1" destOrd="0" presId="urn:microsoft.com/office/officeart/2008/layout/AlternatingHexagons"/>
    <dgm:cxn modelId="{9F383E5D-A258-4EA6-BDFE-1084CCF2C522}" type="presParOf" srcId="{FCD24CA2-84F2-495A-9611-CBB13C50EB67}" destId="{E5335DCF-1718-480D-BB55-9AFC6F05F4AB}" srcOrd="2" destOrd="0" presId="urn:microsoft.com/office/officeart/2008/layout/AlternatingHexagons"/>
    <dgm:cxn modelId="{D76D4DEF-91A9-4781-B0C9-C42C2162322D}" type="presParOf" srcId="{FCD24CA2-84F2-495A-9611-CBB13C50EB67}" destId="{2D52B2FB-5AF9-4301-B1B8-E6A920259171}" srcOrd="3" destOrd="0" presId="urn:microsoft.com/office/officeart/2008/layout/AlternatingHexagons"/>
    <dgm:cxn modelId="{28C5F217-1CC8-46C1-89FC-9517CB6C8B57}" type="presParOf" srcId="{FCD24CA2-84F2-495A-9611-CBB13C50EB67}" destId="{C32E6719-D010-4996-B97F-4B32F144577A}" srcOrd="4" destOrd="0" presId="urn:microsoft.com/office/officeart/2008/layout/AlternatingHexagons"/>
    <dgm:cxn modelId="{92F9FBED-5E35-4CE1-96C4-2C0A818093A1}" type="presParOf" srcId="{8EA7E64B-5114-4A37-92C3-3D176D17C9D9}" destId="{1E2B7D9B-D47D-45E5-80B7-9695222CFB0A}" srcOrd="3" destOrd="0" presId="urn:microsoft.com/office/officeart/2008/layout/AlternatingHexagons"/>
    <dgm:cxn modelId="{87182DD9-198A-4412-A012-73990A564D36}" type="presParOf" srcId="{8EA7E64B-5114-4A37-92C3-3D176D17C9D9}" destId="{F5E4459F-B008-4516-A6E4-64CEF9532278}" srcOrd="4" destOrd="0" presId="urn:microsoft.com/office/officeart/2008/layout/AlternatingHexagons"/>
    <dgm:cxn modelId="{5D0D9919-D4B6-44B3-8377-A8722497B0CE}" type="presParOf" srcId="{F5E4459F-B008-4516-A6E4-64CEF9532278}" destId="{1ED557A0-2529-4F3F-AE56-3F1CE39D282A}" srcOrd="0" destOrd="0" presId="urn:microsoft.com/office/officeart/2008/layout/AlternatingHexagons"/>
    <dgm:cxn modelId="{716BE087-F511-489A-8044-ECE6BD893B00}" type="presParOf" srcId="{F5E4459F-B008-4516-A6E4-64CEF9532278}" destId="{BA3CE93F-6626-4BCE-AE42-60FC08B38A77}" srcOrd="1" destOrd="0" presId="urn:microsoft.com/office/officeart/2008/layout/AlternatingHexagons"/>
    <dgm:cxn modelId="{ED9F5A22-69B7-4CA1-B8D3-96441265E618}" type="presParOf" srcId="{F5E4459F-B008-4516-A6E4-64CEF9532278}" destId="{772D1F87-6E5E-4A37-9A4D-E8CE77723C2E}" srcOrd="2" destOrd="0" presId="urn:microsoft.com/office/officeart/2008/layout/AlternatingHexagons"/>
    <dgm:cxn modelId="{5EF04786-67A7-4CB5-8E0A-44413DA46777}" type="presParOf" srcId="{F5E4459F-B008-4516-A6E4-64CEF9532278}" destId="{2A7F4F3C-79F6-42BC-A62E-51EC85904C00}" srcOrd="3" destOrd="0" presId="urn:microsoft.com/office/officeart/2008/layout/AlternatingHexagons"/>
    <dgm:cxn modelId="{85C0ECCA-C858-4AF3-B362-8CF9146FF0AF}" type="presParOf" srcId="{F5E4459F-B008-4516-A6E4-64CEF9532278}" destId="{D173FB2B-895A-4ABF-9BD0-774D75C7490F}" srcOrd="4" destOrd="0" presId="urn:microsoft.com/office/officeart/2008/layout/AlternatingHexagons"/>
    <dgm:cxn modelId="{7C18CB08-A518-4CAD-8036-43569250B025}" type="presParOf" srcId="{8EA7E64B-5114-4A37-92C3-3D176D17C9D9}" destId="{36862D69-745A-49A7-8DD3-42094B8F0165}" srcOrd="5" destOrd="0" presId="urn:microsoft.com/office/officeart/2008/layout/AlternatingHexagons"/>
    <dgm:cxn modelId="{293DE428-5940-4F3B-8A9F-DB862CF27BBB}" type="presParOf" srcId="{8EA7E64B-5114-4A37-92C3-3D176D17C9D9}" destId="{8F5E36B9-3565-41DF-B022-A8C00EF3A1B0}" srcOrd="6" destOrd="0" presId="urn:microsoft.com/office/officeart/2008/layout/AlternatingHexagons"/>
    <dgm:cxn modelId="{9E282AD9-A2EC-4176-830F-03C4D40BD0E2}" type="presParOf" srcId="{8F5E36B9-3565-41DF-B022-A8C00EF3A1B0}" destId="{B1FF515B-D598-44CD-B411-91ADA431F9C3}" srcOrd="0" destOrd="0" presId="urn:microsoft.com/office/officeart/2008/layout/AlternatingHexagons"/>
    <dgm:cxn modelId="{0D5E628B-A5DA-4CD1-905F-640E9DACF892}" type="presParOf" srcId="{8F5E36B9-3565-41DF-B022-A8C00EF3A1B0}" destId="{94135728-5856-4904-AB8A-CB5120CEF5B9}" srcOrd="1" destOrd="0" presId="urn:microsoft.com/office/officeart/2008/layout/AlternatingHexagons"/>
    <dgm:cxn modelId="{FB6A9E32-9BF6-44AA-AD22-63A091BBD870}" type="presParOf" srcId="{8F5E36B9-3565-41DF-B022-A8C00EF3A1B0}" destId="{5C1F884D-0408-4F94-8A3C-AE44FEE9DEC9}" srcOrd="2" destOrd="0" presId="urn:microsoft.com/office/officeart/2008/layout/AlternatingHexagons"/>
    <dgm:cxn modelId="{E5AEF069-2BF1-496E-AFC9-D8468DC2793A}" type="presParOf" srcId="{8F5E36B9-3565-41DF-B022-A8C00EF3A1B0}" destId="{473E1A48-2333-4062-B345-45AF6A56BF89}" srcOrd="3" destOrd="0" presId="urn:microsoft.com/office/officeart/2008/layout/AlternatingHexagons"/>
    <dgm:cxn modelId="{4A94DD77-2C5B-43F2-BF9F-BC71ADCF6CA5}" type="presParOf" srcId="{8F5E36B9-3565-41DF-B022-A8C00EF3A1B0}" destId="{A17215DC-D76E-4A23-A290-549ECC464B3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FD6DFA-6669-BF4C-B09F-EFF624AE199F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</dgm:pt>
    <dgm:pt modelId="{080188E6-AD45-0B45-9356-BD59CADEB0DD}">
      <dgm:prSet phldrT="[Text]" custT="1"/>
      <dgm:spPr/>
      <dgm:t>
        <a:bodyPr lIns="0" rIns="0"/>
        <a:lstStyle/>
        <a:p>
          <a:r>
            <a:rPr lang="en-US" sz="2100" b="1" dirty="0" smtClean="0"/>
            <a:t>Community Decisions</a:t>
          </a:r>
          <a:endParaRPr lang="en-US" sz="2100" b="1" dirty="0"/>
        </a:p>
      </dgm:t>
    </dgm:pt>
    <dgm:pt modelId="{7EF95FC9-1382-214E-91DC-618C759A6A62}" type="parTrans" cxnId="{101BB05C-B81E-DC48-BBF2-9218B9423D3E}">
      <dgm:prSet/>
      <dgm:spPr/>
      <dgm:t>
        <a:bodyPr/>
        <a:lstStyle/>
        <a:p>
          <a:endParaRPr lang="en-US"/>
        </a:p>
      </dgm:t>
    </dgm:pt>
    <dgm:pt modelId="{DF2CD2F9-66C5-334D-A22F-8DF755CC5A2C}" type="sibTrans" cxnId="{101BB05C-B81E-DC48-BBF2-9218B9423D3E}">
      <dgm:prSet/>
      <dgm:spPr/>
      <dgm:t>
        <a:bodyPr/>
        <a:lstStyle/>
        <a:p>
          <a:endParaRPr lang="en-US"/>
        </a:p>
      </dgm:t>
    </dgm:pt>
    <dgm:pt modelId="{0F39A538-C051-2D4F-8D61-5B5E758BB53B}">
      <dgm:prSet phldrT="[Text]"/>
      <dgm:spPr/>
      <dgm:t>
        <a:bodyPr/>
        <a:lstStyle/>
        <a:p>
          <a:r>
            <a:rPr lang="en-US" dirty="0" smtClean="0"/>
            <a:t>Elected officials </a:t>
          </a:r>
          <a:endParaRPr lang="en-US" dirty="0"/>
        </a:p>
      </dgm:t>
    </dgm:pt>
    <dgm:pt modelId="{B25B8507-96DA-3344-98D0-F2259E0E92A4}" type="parTrans" cxnId="{B85F3B81-FFCD-104C-B2FC-23998B17278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109BAA4E-F1B9-6948-9543-344EFAFB2959}" type="sibTrans" cxnId="{B85F3B81-FFCD-104C-B2FC-23998B17278B}">
      <dgm:prSet/>
      <dgm:spPr/>
      <dgm:t>
        <a:bodyPr/>
        <a:lstStyle/>
        <a:p>
          <a:endParaRPr lang="en-US"/>
        </a:p>
      </dgm:t>
    </dgm:pt>
    <dgm:pt modelId="{D3DA0816-8EC0-884E-9B43-9EE333D260E4}">
      <dgm:prSet phldrT="[Text]" phldr="1"/>
      <dgm:spPr/>
      <dgm:t>
        <a:bodyPr/>
        <a:lstStyle/>
        <a:p>
          <a:endParaRPr lang="en-US" dirty="0"/>
        </a:p>
      </dgm:t>
    </dgm:pt>
    <dgm:pt modelId="{6453D6F4-E510-0A49-BB55-3474A6D5CAFA}" type="parTrans" cxnId="{607C4A2B-5BFF-4C42-8DDD-F43919D88E54}">
      <dgm:prSet/>
      <dgm:spPr/>
      <dgm:t>
        <a:bodyPr/>
        <a:lstStyle/>
        <a:p>
          <a:endParaRPr lang="en-US"/>
        </a:p>
      </dgm:t>
    </dgm:pt>
    <dgm:pt modelId="{17711230-FFE1-9947-9DF7-54562CA834E7}" type="sibTrans" cxnId="{607C4A2B-5BFF-4C42-8DDD-F43919D88E54}">
      <dgm:prSet/>
      <dgm:spPr/>
      <dgm:t>
        <a:bodyPr/>
        <a:lstStyle/>
        <a:p>
          <a:endParaRPr lang="en-US"/>
        </a:p>
      </dgm:t>
    </dgm:pt>
    <dgm:pt modelId="{8A42C45D-BCCC-E44B-AA13-5BA35F332A4F}">
      <dgm:prSet phldrT="[Text]"/>
      <dgm:spPr/>
      <dgm:t>
        <a:bodyPr/>
        <a:lstStyle/>
        <a:p>
          <a:r>
            <a:rPr lang="en-US" dirty="0" smtClean="0"/>
            <a:t>Residents</a:t>
          </a:r>
          <a:endParaRPr lang="en-US" dirty="0"/>
        </a:p>
      </dgm:t>
    </dgm:pt>
    <dgm:pt modelId="{33012F4D-75F8-3744-8AFB-17C9E763B700}" type="parTrans" cxnId="{96A9124A-B018-0C41-BAE1-4F85F04CB283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2B90FB3A-F11B-474E-B3C4-93B22D6DB196}" type="sibTrans" cxnId="{96A9124A-B018-0C41-BAE1-4F85F04CB283}">
      <dgm:prSet/>
      <dgm:spPr/>
      <dgm:t>
        <a:bodyPr/>
        <a:lstStyle/>
        <a:p>
          <a:endParaRPr lang="en-US"/>
        </a:p>
      </dgm:t>
    </dgm:pt>
    <dgm:pt modelId="{473D60AD-525A-954C-873B-9E7A6AD95F06}">
      <dgm:prSet phldrT="[Text]"/>
      <dgm:spPr/>
      <dgm:t>
        <a:bodyPr/>
        <a:lstStyle/>
        <a:p>
          <a:endParaRPr lang="en-US" dirty="0"/>
        </a:p>
      </dgm:t>
    </dgm:pt>
    <dgm:pt modelId="{C90C933A-D71E-9B4C-BF4B-3E1C85F4456C}" type="parTrans" cxnId="{446BB40B-2417-5541-9477-610676BFFFA2}">
      <dgm:prSet/>
      <dgm:spPr/>
      <dgm:t>
        <a:bodyPr/>
        <a:lstStyle/>
        <a:p>
          <a:endParaRPr lang="en-US"/>
        </a:p>
      </dgm:t>
    </dgm:pt>
    <dgm:pt modelId="{E54D8CCF-FB92-3F4B-A1B9-AAC1F931A3D0}" type="sibTrans" cxnId="{446BB40B-2417-5541-9477-610676BFFFA2}">
      <dgm:prSet/>
      <dgm:spPr/>
      <dgm:t>
        <a:bodyPr/>
        <a:lstStyle/>
        <a:p>
          <a:endParaRPr lang="en-US"/>
        </a:p>
      </dgm:t>
    </dgm:pt>
    <dgm:pt modelId="{2900EB90-D32D-E34A-8372-B37D846297D3}">
      <dgm:prSet phldrT="[Text]"/>
      <dgm:spPr/>
      <dgm:t>
        <a:bodyPr/>
        <a:lstStyle/>
        <a:p>
          <a:r>
            <a:rPr lang="en-US" dirty="0" smtClean="0"/>
            <a:t>City Staff</a:t>
          </a:r>
          <a:endParaRPr lang="en-US" dirty="0"/>
        </a:p>
      </dgm:t>
    </dgm:pt>
    <dgm:pt modelId="{E0AF6A58-62BD-CC41-9F83-4382EF8ADD17}" type="parTrans" cxnId="{FB10D89F-A3FA-014C-972C-C9C7B69686D6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E1AFDC4C-8CA8-4C42-B000-9520BD0CFAC6}" type="sibTrans" cxnId="{FB10D89F-A3FA-014C-972C-C9C7B69686D6}">
      <dgm:prSet/>
      <dgm:spPr/>
      <dgm:t>
        <a:bodyPr/>
        <a:lstStyle/>
        <a:p>
          <a:endParaRPr lang="en-US"/>
        </a:p>
      </dgm:t>
    </dgm:pt>
    <dgm:pt modelId="{06701097-7C90-C840-9662-F573C3FEA7DF}" type="pres">
      <dgm:prSet presAssocID="{7EFD6DFA-6669-BF4C-B09F-EFF624AE19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C0CB98-4925-9E4B-89FF-0C3CB72CB4BC}" type="pres">
      <dgm:prSet presAssocID="{080188E6-AD45-0B45-9356-BD59CADEB0DD}" presName="centerShape" presStyleLbl="node0" presStyleIdx="0" presStyleCnt="1" custScaleX="112057"/>
      <dgm:spPr/>
      <dgm:t>
        <a:bodyPr/>
        <a:lstStyle/>
        <a:p>
          <a:endParaRPr lang="en-US"/>
        </a:p>
      </dgm:t>
    </dgm:pt>
    <dgm:pt modelId="{DC98FE0D-1773-CF4B-85A0-531B6EBE9C49}" type="pres">
      <dgm:prSet presAssocID="{B25B8507-96DA-3344-98D0-F2259E0E92A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F770804A-80E7-9B4C-9324-8516C88C4E33}" type="pres">
      <dgm:prSet presAssocID="{0F39A538-C051-2D4F-8D61-5B5E758BB5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26E32-79BA-7847-874E-06EDF5D6032E}" type="pres">
      <dgm:prSet presAssocID="{33012F4D-75F8-3744-8AFB-17C9E763B70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6E12DBB4-6E75-1649-8816-1E02C1A72377}" type="pres">
      <dgm:prSet presAssocID="{8A42C45D-BCCC-E44B-AA13-5BA35F332A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21691-1960-D94D-B029-4C90B07815BA}" type="pres">
      <dgm:prSet presAssocID="{E0AF6A58-62BD-CC41-9F83-4382EF8ADD17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4982607F-6058-CA4E-9009-8E1A3A6322FB}" type="pres">
      <dgm:prSet presAssocID="{2900EB90-D32D-E34A-8372-B37D846297D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76F7B7-C1A0-4E5C-9966-4DA3B9B5000B}" type="presOf" srcId="{8A42C45D-BCCC-E44B-AA13-5BA35F332A4F}" destId="{6E12DBB4-6E75-1649-8816-1E02C1A72377}" srcOrd="0" destOrd="0" presId="urn:microsoft.com/office/officeart/2005/8/layout/radial4"/>
    <dgm:cxn modelId="{AC62E297-E61E-46F4-B061-D3E58D55D411}" type="presOf" srcId="{0F39A538-C051-2D4F-8D61-5B5E758BB53B}" destId="{F770804A-80E7-9B4C-9324-8516C88C4E33}" srcOrd="0" destOrd="0" presId="urn:microsoft.com/office/officeart/2005/8/layout/radial4"/>
    <dgm:cxn modelId="{0200A45C-877F-4A9D-9DF7-E61E622CF9F9}" type="presOf" srcId="{B25B8507-96DA-3344-98D0-F2259E0E92A4}" destId="{DC98FE0D-1773-CF4B-85A0-531B6EBE9C49}" srcOrd="0" destOrd="0" presId="urn:microsoft.com/office/officeart/2005/8/layout/radial4"/>
    <dgm:cxn modelId="{446BB40B-2417-5541-9477-610676BFFFA2}" srcId="{7EFD6DFA-6669-BF4C-B09F-EFF624AE199F}" destId="{473D60AD-525A-954C-873B-9E7A6AD95F06}" srcOrd="1" destOrd="0" parTransId="{C90C933A-D71E-9B4C-BF4B-3E1C85F4456C}" sibTransId="{E54D8CCF-FB92-3F4B-A1B9-AAC1F931A3D0}"/>
    <dgm:cxn modelId="{607C4A2B-5BFF-4C42-8DDD-F43919D88E54}" srcId="{7EFD6DFA-6669-BF4C-B09F-EFF624AE199F}" destId="{D3DA0816-8EC0-884E-9B43-9EE333D260E4}" srcOrd="2" destOrd="0" parTransId="{6453D6F4-E510-0A49-BB55-3474A6D5CAFA}" sibTransId="{17711230-FFE1-9947-9DF7-54562CA834E7}"/>
    <dgm:cxn modelId="{FB10D89F-A3FA-014C-972C-C9C7B69686D6}" srcId="{080188E6-AD45-0B45-9356-BD59CADEB0DD}" destId="{2900EB90-D32D-E34A-8372-B37D846297D3}" srcOrd="2" destOrd="0" parTransId="{E0AF6A58-62BD-CC41-9F83-4382EF8ADD17}" sibTransId="{E1AFDC4C-8CA8-4C42-B000-9520BD0CFAC6}"/>
    <dgm:cxn modelId="{101BB05C-B81E-DC48-BBF2-9218B9423D3E}" srcId="{7EFD6DFA-6669-BF4C-B09F-EFF624AE199F}" destId="{080188E6-AD45-0B45-9356-BD59CADEB0DD}" srcOrd="0" destOrd="0" parTransId="{7EF95FC9-1382-214E-91DC-618C759A6A62}" sibTransId="{DF2CD2F9-66C5-334D-A22F-8DF755CC5A2C}"/>
    <dgm:cxn modelId="{FF898E51-DF73-4164-8B7B-B6051FF63F6A}" type="presOf" srcId="{2900EB90-D32D-E34A-8372-B37D846297D3}" destId="{4982607F-6058-CA4E-9009-8E1A3A6322FB}" srcOrd="0" destOrd="0" presId="urn:microsoft.com/office/officeart/2005/8/layout/radial4"/>
    <dgm:cxn modelId="{1F6361F4-18ED-495C-A63D-7C0421286C3E}" type="presOf" srcId="{E0AF6A58-62BD-CC41-9F83-4382EF8ADD17}" destId="{0A321691-1960-D94D-B029-4C90B07815BA}" srcOrd="0" destOrd="0" presId="urn:microsoft.com/office/officeart/2005/8/layout/radial4"/>
    <dgm:cxn modelId="{96A9124A-B018-0C41-BAE1-4F85F04CB283}" srcId="{080188E6-AD45-0B45-9356-BD59CADEB0DD}" destId="{8A42C45D-BCCC-E44B-AA13-5BA35F332A4F}" srcOrd="1" destOrd="0" parTransId="{33012F4D-75F8-3744-8AFB-17C9E763B700}" sibTransId="{2B90FB3A-F11B-474E-B3C4-93B22D6DB196}"/>
    <dgm:cxn modelId="{C84E248F-8C04-4057-959D-92E86BB996D3}" type="presOf" srcId="{33012F4D-75F8-3744-8AFB-17C9E763B700}" destId="{73726E32-79BA-7847-874E-06EDF5D6032E}" srcOrd="0" destOrd="0" presId="urn:microsoft.com/office/officeart/2005/8/layout/radial4"/>
    <dgm:cxn modelId="{01B0245F-B05F-4A68-8D54-7E32F41433F8}" type="presOf" srcId="{080188E6-AD45-0B45-9356-BD59CADEB0DD}" destId="{A5C0CB98-4925-9E4B-89FF-0C3CB72CB4BC}" srcOrd="0" destOrd="0" presId="urn:microsoft.com/office/officeart/2005/8/layout/radial4"/>
    <dgm:cxn modelId="{B85F3B81-FFCD-104C-B2FC-23998B17278B}" srcId="{080188E6-AD45-0B45-9356-BD59CADEB0DD}" destId="{0F39A538-C051-2D4F-8D61-5B5E758BB53B}" srcOrd="0" destOrd="0" parTransId="{B25B8507-96DA-3344-98D0-F2259E0E92A4}" sibTransId="{109BAA4E-F1B9-6948-9543-344EFAFB2959}"/>
    <dgm:cxn modelId="{10E7F7FE-3A9F-49E5-9E1A-CDD1F848D7AB}" type="presOf" srcId="{7EFD6DFA-6669-BF4C-B09F-EFF624AE199F}" destId="{06701097-7C90-C840-9662-F573C3FEA7DF}" srcOrd="0" destOrd="0" presId="urn:microsoft.com/office/officeart/2005/8/layout/radial4"/>
    <dgm:cxn modelId="{7D9DE6AB-1F6B-481C-B568-A057DF24AB59}" type="presParOf" srcId="{06701097-7C90-C840-9662-F573C3FEA7DF}" destId="{A5C0CB98-4925-9E4B-89FF-0C3CB72CB4BC}" srcOrd="0" destOrd="0" presId="urn:microsoft.com/office/officeart/2005/8/layout/radial4"/>
    <dgm:cxn modelId="{93F031D8-FD47-4E42-A021-ACC9243B2324}" type="presParOf" srcId="{06701097-7C90-C840-9662-F573C3FEA7DF}" destId="{DC98FE0D-1773-CF4B-85A0-531B6EBE9C49}" srcOrd="1" destOrd="0" presId="urn:microsoft.com/office/officeart/2005/8/layout/radial4"/>
    <dgm:cxn modelId="{041BF1DF-6AD5-49B8-925C-7CF573788B8A}" type="presParOf" srcId="{06701097-7C90-C840-9662-F573C3FEA7DF}" destId="{F770804A-80E7-9B4C-9324-8516C88C4E33}" srcOrd="2" destOrd="0" presId="urn:microsoft.com/office/officeart/2005/8/layout/radial4"/>
    <dgm:cxn modelId="{D7A19239-E4D4-4EB3-B8AE-325A36E9EC22}" type="presParOf" srcId="{06701097-7C90-C840-9662-F573C3FEA7DF}" destId="{73726E32-79BA-7847-874E-06EDF5D6032E}" srcOrd="3" destOrd="0" presId="urn:microsoft.com/office/officeart/2005/8/layout/radial4"/>
    <dgm:cxn modelId="{0ECCC813-DFB6-4F4F-BCD8-6A9F8388B272}" type="presParOf" srcId="{06701097-7C90-C840-9662-F573C3FEA7DF}" destId="{6E12DBB4-6E75-1649-8816-1E02C1A72377}" srcOrd="4" destOrd="0" presId="urn:microsoft.com/office/officeart/2005/8/layout/radial4"/>
    <dgm:cxn modelId="{871A729D-6481-4D34-A560-75446CEC6970}" type="presParOf" srcId="{06701097-7C90-C840-9662-F573C3FEA7DF}" destId="{0A321691-1960-D94D-B029-4C90B07815BA}" srcOrd="5" destOrd="0" presId="urn:microsoft.com/office/officeart/2005/8/layout/radial4"/>
    <dgm:cxn modelId="{3A0A3564-27DB-47EF-AF27-60868C95EB04}" type="presParOf" srcId="{06701097-7C90-C840-9662-F573C3FEA7DF}" destId="{4982607F-6058-CA4E-9009-8E1A3A6322F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D2E15-0CA6-8244-A570-87A3AEA770DF}">
      <dsp:nvSpPr>
        <dsp:cNvPr id="0" name=""/>
        <dsp:cNvSpPr/>
      </dsp:nvSpPr>
      <dsp:spPr>
        <a:xfrm rot="5400000">
          <a:off x="4614981" y="-1749881"/>
          <a:ext cx="1077311" cy="485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Conversations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Newspaper write-ins</a:t>
          </a:r>
          <a:endParaRPr lang="en-US" sz="1900" kern="1200" dirty="0"/>
        </a:p>
      </dsp:txBody>
      <dsp:txXfrm rot="-5400000">
        <a:off x="2728396" y="189294"/>
        <a:ext cx="4797891" cy="972131"/>
      </dsp:txXfrm>
    </dsp:sp>
    <dsp:sp modelId="{6A1AA525-8DEC-6544-8D4C-E82C90DCF40A}">
      <dsp:nvSpPr>
        <dsp:cNvPr id="0" name=""/>
        <dsp:cNvSpPr/>
      </dsp:nvSpPr>
      <dsp:spPr>
        <a:xfrm>
          <a:off x="0" y="2040"/>
          <a:ext cx="2728396" cy="134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Informal </a:t>
          </a:r>
          <a:endParaRPr lang="en-US" sz="3100" kern="1200" dirty="0"/>
        </a:p>
      </dsp:txBody>
      <dsp:txXfrm>
        <a:off x="65737" y="67777"/>
        <a:ext cx="2596922" cy="1215165"/>
      </dsp:txXfrm>
    </dsp:sp>
    <dsp:sp modelId="{D9E4759B-4D18-3740-897F-88A3AD57086C}">
      <dsp:nvSpPr>
        <dsp:cNvPr id="0" name=""/>
        <dsp:cNvSpPr/>
      </dsp:nvSpPr>
      <dsp:spPr>
        <a:xfrm rot="5400000">
          <a:off x="4614981" y="-335909"/>
          <a:ext cx="1077311" cy="485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Council meetings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Budget hearings</a:t>
          </a:r>
          <a:endParaRPr lang="en-US" sz="1900" kern="1200" dirty="0"/>
        </a:p>
      </dsp:txBody>
      <dsp:txXfrm rot="-5400000">
        <a:off x="2728396" y="1603266"/>
        <a:ext cx="4797891" cy="972131"/>
      </dsp:txXfrm>
    </dsp:sp>
    <dsp:sp modelId="{8AD97CB2-6C59-2847-81C3-EA05F11BD4D3}">
      <dsp:nvSpPr>
        <dsp:cNvPr id="0" name=""/>
        <dsp:cNvSpPr/>
      </dsp:nvSpPr>
      <dsp:spPr>
        <a:xfrm>
          <a:off x="0" y="1416011"/>
          <a:ext cx="2728396" cy="134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Public Meetings</a:t>
          </a:r>
          <a:endParaRPr lang="en-US" sz="3100" kern="1200" dirty="0"/>
        </a:p>
      </dsp:txBody>
      <dsp:txXfrm>
        <a:off x="65737" y="1481748"/>
        <a:ext cx="2596922" cy="1215165"/>
      </dsp:txXfrm>
    </dsp:sp>
    <dsp:sp modelId="{9A5B2532-B4B0-F745-BF32-721B721706E4}">
      <dsp:nvSpPr>
        <dsp:cNvPr id="0" name=""/>
        <dsp:cNvSpPr/>
      </dsp:nvSpPr>
      <dsp:spPr>
        <a:xfrm rot="5400000">
          <a:off x="4614981" y="1078061"/>
          <a:ext cx="1077311" cy="4850481"/>
        </a:xfrm>
        <a:prstGeom prst="round2Same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Focus groups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Interviews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Surveys </a:t>
          </a:r>
          <a:endParaRPr lang="en-US" sz="1900" kern="1200" dirty="0"/>
        </a:p>
      </dsp:txBody>
      <dsp:txXfrm rot="-5400000">
        <a:off x="2728396" y="3017236"/>
        <a:ext cx="4797891" cy="972131"/>
      </dsp:txXfrm>
    </dsp:sp>
    <dsp:sp modelId="{D6DAEABA-A971-D84E-9767-79FA52E0508B}">
      <dsp:nvSpPr>
        <dsp:cNvPr id="0" name=""/>
        <dsp:cNvSpPr/>
      </dsp:nvSpPr>
      <dsp:spPr>
        <a:xfrm>
          <a:off x="0" y="2829982"/>
          <a:ext cx="2728396" cy="134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Assessments</a:t>
          </a:r>
          <a:endParaRPr lang="en-US" sz="3100" kern="1200" dirty="0"/>
        </a:p>
      </dsp:txBody>
      <dsp:txXfrm>
        <a:off x="65737" y="2895719"/>
        <a:ext cx="2596922" cy="1215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A9959-9AA5-CF4F-9DF3-E78FE55B6766}">
      <dsp:nvSpPr>
        <dsp:cNvPr id="0" name=""/>
        <dsp:cNvSpPr/>
      </dsp:nvSpPr>
      <dsp:spPr>
        <a:xfrm>
          <a:off x="0" y="17999"/>
          <a:ext cx="7691719" cy="4320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F24641-E8F3-174D-A575-13E7E932544B}">
      <dsp:nvSpPr>
        <dsp:cNvPr id="0" name=""/>
        <dsp:cNvSpPr/>
      </dsp:nvSpPr>
      <dsp:spPr>
        <a:xfrm>
          <a:off x="3669781" y="3335457"/>
          <a:ext cx="1853448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600</a:t>
          </a:r>
          <a:endParaRPr lang="en-US" sz="4700" kern="1200" dirty="0"/>
        </a:p>
      </dsp:txBody>
      <dsp:txXfrm>
        <a:off x="3669781" y="3335457"/>
        <a:ext cx="1853448" cy="1080000"/>
      </dsp:txXfrm>
    </dsp:sp>
    <dsp:sp modelId="{B9BAEBDE-96D5-8C4B-929A-078F215CC6B2}">
      <dsp:nvSpPr>
        <dsp:cNvPr id="0" name=""/>
        <dsp:cNvSpPr/>
      </dsp:nvSpPr>
      <dsp:spPr>
        <a:xfrm>
          <a:off x="3642072" y="1097999"/>
          <a:ext cx="1853448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0" rIns="0" bIns="609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2010</a:t>
          </a:r>
          <a:endParaRPr lang="en-US" sz="6000" kern="1200" dirty="0"/>
        </a:p>
      </dsp:txBody>
      <dsp:txXfrm>
        <a:off x="3642072" y="1097999"/>
        <a:ext cx="1853448" cy="2160000"/>
      </dsp:txXfrm>
    </dsp:sp>
    <dsp:sp modelId="{E80EA884-201E-C749-82A6-728115414E8A}">
      <dsp:nvSpPr>
        <dsp:cNvPr id="0" name=""/>
        <dsp:cNvSpPr/>
      </dsp:nvSpPr>
      <dsp:spPr>
        <a:xfrm>
          <a:off x="2844959" y="1097999"/>
          <a:ext cx="1853448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0" rIns="0" bIns="609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0" kern="1200" dirty="0"/>
        </a:p>
      </dsp:txBody>
      <dsp:txXfrm>
        <a:off x="2844959" y="1097999"/>
        <a:ext cx="1853448" cy="2160000"/>
      </dsp:txXfrm>
    </dsp:sp>
    <dsp:sp modelId="{83F705F1-0624-DE49-9C76-0045513018B7}">
      <dsp:nvSpPr>
        <dsp:cNvPr id="0" name=""/>
        <dsp:cNvSpPr/>
      </dsp:nvSpPr>
      <dsp:spPr>
        <a:xfrm>
          <a:off x="620820" y="3473999"/>
          <a:ext cx="1853448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60 </a:t>
          </a:r>
          <a:endParaRPr lang="en-US" sz="4700" kern="1200" dirty="0"/>
        </a:p>
      </dsp:txBody>
      <dsp:txXfrm>
        <a:off x="620820" y="3473999"/>
        <a:ext cx="1853448" cy="1080000"/>
      </dsp:txXfrm>
    </dsp:sp>
    <dsp:sp modelId="{971494A6-0829-3343-B96D-E10D21E4FA6D}">
      <dsp:nvSpPr>
        <dsp:cNvPr id="0" name=""/>
        <dsp:cNvSpPr/>
      </dsp:nvSpPr>
      <dsp:spPr>
        <a:xfrm>
          <a:off x="620820" y="1097999"/>
          <a:ext cx="1853448" cy="21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0" rIns="0" bIns="609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1990</a:t>
          </a:r>
          <a:endParaRPr lang="en-US" sz="6000" kern="1200" dirty="0"/>
        </a:p>
      </dsp:txBody>
      <dsp:txXfrm>
        <a:off x="620820" y="1097999"/>
        <a:ext cx="1853448" cy="216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46BB93-5B9C-4EF3-9E92-A8308B3849A8}" type="datetimeFigureOut">
              <a:rPr lang="en-US"/>
              <a:pPr>
                <a:defRPr/>
              </a:pPr>
              <a:t>7/31/2013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4EC04D-CA58-4DAA-86A0-3BFC3D3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73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A5F1DE1F-36B1-4231-B739-5F9AAB1A343D}" type="datetimeFigureOut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B5D82ECF-7C38-493B-942E-49F929344A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0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029D5-EEB6-4D15-8712-E07033C0FC10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87FE4856-50D9-4C71-BD22-5084FFF58311}" type="slidenum">
              <a:rPr lang="en-US" b="0">
                <a:solidFill>
                  <a:srgbClr val="000000"/>
                </a:solidFill>
              </a:rPr>
              <a:pPr eaLnBrk="1" hangingPunct="1"/>
              <a:t>12</a:t>
            </a:fld>
            <a:endParaRPr lang="en-US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E46E37-FDC7-4D71-BED5-4636B37C86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8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08A5883D-0721-4590-9695-499ED5A2E6F9}" type="slidenum">
              <a:rPr lang="en-US" b="0"/>
              <a:pPr eaLnBrk="1" hangingPunct="1"/>
              <a:t>14</a:t>
            </a:fld>
            <a:endParaRPr lang="en-US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1pPr>
            <a:lvl2pPr marL="748968" indent="-288065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2pPr>
            <a:lvl3pPr marL="1152258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3pPr>
            <a:lvl4pPr marL="1613162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4pPr>
            <a:lvl5pPr marL="2074065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fld id="{85A34665-658E-4DFA-A84A-460022ABD836}" type="slidenum">
              <a:rPr lang="en-US" sz="1200" b="0"/>
              <a:pPr eaLnBrk="1" hangingPunct="1">
                <a:defRPr/>
              </a:pPr>
              <a:t>15</a:t>
            </a:fld>
            <a:endParaRPr lang="en-US" sz="1200" b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DF55076-7EAE-404E-8A33-E2BF61C1A6BB}" type="slidenum">
              <a:rPr lang="en-US" b="0"/>
              <a:pPr eaLnBrk="1" hangingPunct="1"/>
              <a:t>16</a:t>
            </a:fld>
            <a:endParaRPr lang="en-US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E5CC7003-0F5D-4D4B-B11A-37D4E472C88F}" type="slidenum">
              <a:rPr lang="en-US" b="0"/>
              <a:pPr eaLnBrk="1" hangingPunct="1"/>
              <a:t>2</a:t>
            </a:fld>
            <a:endParaRPr lang="en-US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4011305" y="8894602"/>
            <a:ext cx="3065770" cy="46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930" tIns="46965" rIns="93930" bIns="46965" anchor="b"/>
          <a:lstStyle>
            <a:lvl1pPr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defTabSz="930275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BA49C2C-64FF-42B2-8FA4-9D1D7CC556DA}" type="slidenum">
              <a:rPr lang="en-US" sz="1200" b="0"/>
              <a:pPr algn="r" eaLnBrk="1" hangingPunct="1"/>
              <a:t>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1pPr>
            <a:lvl2pPr marL="748968" indent="-288065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2pPr>
            <a:lvl3pPr marL="1152258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3pPr>
            <a:lvl4pPr marL="1613162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4pPr>
            <a:lvl5pPr marL="2074065" indent="-230452" defTabSz="937810" eaLnBrk="0" hangingPunct="0"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fld id="{1F2A42AA-E239-4B9E-9BD4-7B7EFE4DD8B7}" type="slidenum">
              <a:rPr lang="en-US" sz="1200" b="0"/>
              <a:pPr eaLnBrk="1" hangingPunct="1">
                <a:defRPr/>
              </a:pPr>
              <a:t>4</a:t>
            </a:fld>
            <a:endParaRPr lang="en-US" sz="1200" b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69DEC91-509E-4432-986F-97429E157413}" type="slidenum">
              <a:rPr lang="en-US" b="0"/>
              <a:pPr eaLnBrk="1" hangingPunct="1"/>
              <a:t>6</a:t>
            </a:fld>
            <a:endParaRPr lang="en-US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5CFC7A6D-2D57-444B-AE23-188F6AA92059}" type="slidenum">
              <a:rPr lang="en-US" b="0"/>
              <a:pPr eaLnBrk="1" hangingPunct="1"/>
              <a:t>7</a:t>
            </a:fld>
            <a:endParaRPr lang="en-US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59300084-44A4-4407-A06C-B8FEBBE9159C}" type="slidenum">
              <a:rPr lang="en-US" b="0"/>
              <a:pPr eaLnBrk="1" hangingPunct="1"/>
              <a:t>9</a:t>
            </a:fld>
            <a:endParaRPr lang="en-US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EF404D1-A842-4EC1-B205-7B3C5DF2D16A}" type="slidenum">
              <a:rPr lang="en-US" b="0"/>
              <a:pPr eaLnBrk="1" hangingPunct="1"/>
              <a:t>10</a:t>
            </a:fld>
            <a:endParaRPr lang="en-US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8968" indent="-288065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52258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13162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74065" indent="-230452" defTabSz="93781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3496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95872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56775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917678" indent="-230452" defTabSz="93781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A3E99A8-2B19-400F-BCE2-8C7E33CED717}" type="slidenum">
              <a:rPr lang="en-US" b="0"/>
              <a:pPr eaLnBrk="1" hangingPunct="1"/>
              <a:t>11</a:t>
            </a:fld>
            <a:endParaRPr lang="en-US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DCFC5-F036-4BC3-B885-933717A870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4A67B-13CB-46F7-810A-9FF8C7DCE3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38BC6-4FE8-4DAD-B7B8-CB7D0966A2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0BE26-4983-47CE-81CD-A0343B4114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95EB-7B54-44AF-9B00-67CC1548DB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06651B-04BA-4243-8954-CC8A8188C2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FCCB936-A93F-4225-9B14-335BD3B01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6939" y="6278149"/>
            <a:ext cx="1560003" cy="5928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5" r:id="rId8"/>
    <p:sldLayoutId id="2147484016" r:id="rId9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om@n-r-c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-r-c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29272"/>
            <a:ext cx="9143999" cy="2135053"/>
          </a:xfrm>
        </p:spPr>
        <p:txBody>
          <a:bodyPr anchor="ctr" anchorCtr="1">
            <a:noAutofit/>
          </a:bodyPr>
          <a:lstStyle/>
          <a:p>
            <a:r>
              <a:rPr lang="en-US" sz="4000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haroni" pitchFamily="2" charset="-79"/>
              </a:rPr>
              <a:t>Listening to the Voices Of Residents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haroni" pitchFamily="2" charset="-79"/>
              </a:rPr>
              <a:t/>
            </a:r>
            <a:b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haroni" pitchFamily="2" charset="-79"/>
              </a:rPr>
            </a:br>
            <a:r>
              <a:rPr lang="en-US" sz="3600" dirty="0"/>
              <a:t>Can you really hear them?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490103" y="5832495"/>
            <a:ext cx="838892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National Research Center, Inc.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Tom Miller, President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July 10, 2013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70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/>
          </p:nvPr>
        </p:nvSpPr>
        <p:spPr>
          <a:xfrm>
            <a:off x="457200" y="29884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Survey Purposes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25488" y="1587500"/>
          <a:ext cx="769302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19400" y="6356350"/>
            <a:ext cx="3200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B190B98C-CA0C-4AF4-96F5-7CFFF31F5BB4}" type="slidenum">
              <a:rPr lang="en-US">
                <a:solidFill>
                  <a:srgbClr val="595959"/>
                </a:solidFill>
              </a:rPr>
              <a:pPr eaLnBrk="1" hangingPunct="1"/>
              <a:t>10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8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2895600" y="6356350"/>
            <a:ext cx="3505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D9E88A1C-C993-4E08-ABDB-020FEDCC0635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11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38273"/>
              </p:ext>
            </p:extLst>
          </p:nvPr>
        </p:nvGraphicFramePr>
        <p:xfrm>
          <a:off x="1524000" y="990600"/>
          <a:ext cx="6096000" cy="444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Service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Rating*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Benchmark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Fire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Police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Parks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Recreation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Library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Trash</a:t>
                      </a:r>
                      <a:r>
                        <a:rPr lang="en-US" sz="1800" baseline="0" dirty="0" smtClean="0"/>
                        <a:t> haul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Water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Street</a:t>
                      </a:r>
                      <a:r>
                        <a:rPr lang="en-US" sz="1800" baseline="0" dirty="0" smtClean="0"/>
                        <a:t> Repair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Econ </a:t>
                      </a:r>
                      <a:r>
                        <a:rPr lang="en-US" sz="1800" dirty="0" err="1" smtClean="0"/>
                        <a:t>Devel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Land Use</a:t>
                      </a:r>
                      <a:r>
                        <a:rPr lang="en-US" sz="1800" baseline="0" dirty="0" smtClean="0"/>
                        <a:t> Plan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Code Enforcement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19514" name="TextBox 2"/>
          <p:cNvSpPr txBox="1">
            <a:spLocks noChangeArrowheads="1"/>
          </p:cNvSpPr>
          <p:nvPr/>
        </p:nvSpPr>
        <p:spPr bwMode="auto">
          <a:xfrm>
            <a:off x="3657600" y="5505450"/>
            <a:ext cx="342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/>
              <a:t>* </a:t>
            </a:r>
            <a:r>
              <a:rPr lang="en-US" sz="1400" dirty="0"/>
              <a:t>% Excellent + Good</a:t>
            </a:r>
          </a:p>
        </p:txBody>
      </p:sp>
      <p:sp>
        <p:nvSpPr>
          <p:cNvPr id="4" name="Oval 3"/>
          <p:cNvSpPr/>
          <p:nvPr/>
        </p:nvSpPr>
        <p:spPr>
          <a:xfrm>
            <a:off x="6426200" y="1387833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26200" y="1769884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26200" y="2138542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26200" y="2496087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26200" y="2877803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26200" y="3251200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26200" y="3606800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26200" y="3987442"/>
            <a:ext cx="304800" cy="304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26200" y="4356458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26200" y="4724758"/>
            <a:ext cx="304800" cy="3048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26200" y="5080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Moon 54"/>
          <p:cNvSpPr/>
          <p:nvPr/>
        </p:nvSpPr>
        <p:spPr>
          <a:xfrm rot="20700000">
            <a:off x="3438525" y="971550"/>
            <a:ext cx="1401763" cy="3216275"/>
          </a:xfrm>
          <a:prstGeom prst="moon">
            <a:avLst>
              <a:gd name="adj" fmla="val 76170"/>
            </a:avLst>
          </a:prstGeom>
          <a:solidFill>
            <a:schemeClr val="accent5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BACC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6" name="Moon 55"/>
          <p:cNvSpPr/>
          <p:nvPr/>
        </p:nvSpPr>
        <p:spPr>
          <a:xfrm rot="17427834">
            <a:off x="3047207" y="1488281"/>
            <a:ext cx="1401762" cy="3216275"/>
          </a:xfrm>
          <a:prstGeom prst="moon">
            <a:avLst>
              <a:gd name="adj" fmla="val 72710"/>
            </a:avLst>
          </a:prstGeom>
          <a:solidFill>
            <a:schemeClr val="accent4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57" name="Moon 56"/>
          <p:cNvSpPr/>
          <p:nvPr/>
        </p:nvSpPr>
        <p:spPr>
          <a:xfrm rot="3409095" flipH="1" flipV="1">
            <a:off x="2986882" y="2002631"/>
            <a:ext cx="1401762" cy="3216275"/>
          </a:xfrm>
          <a:prstGeom prst="moon">
            <a:avLst>
              <a:gd name="adj" fmla="val 65427"/>
            </a:avLst>
          </a:prstGeom>
          <a:solidFill>
            <a:schemeClr val="accent6">
              <a:lumMod val="9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Moon 57"/>
          <p:cNvSpPr/>
          <p:nvPr/>
        </p:nvSpPr>
        <p:spPr>
          <a:xfrm rot="2256356" flipH="1" flipV="1">
            <a:off x="3390900" y="2740025"/>
            <a:ext cx="1403350" cy="3216275"/>
          </a:xfrm>
          <a:prstGeom prst="moon">
            <a:avLst>
              <a:gd name="adj" fmla="val 71209"/>
            </a:avLst>
          </a:prstGeom>
          <a:solidFill>
            <a:schemeClr val="accent1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42" name="Moon 41"/>
          <p:cNvSpPr/>
          <p:nvPr/>
        </p:nvSpPr>
        <p:spPr>
          <a:xfrm rot="9900000">
            <a:off x="4130675" y="2614613"/>
            <a:ext cx="1401763" cy="3216275"/>
          </a:xfrm>
          <a:prstGeom prst="moon">
            <a:avLst>
              <a:gd name="adj" fmla="val 76170"/>
            </a:avLst>
          </a:prstGeom>
          <a:solidFill>
            <a:schemeClr val="accent5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BACC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3" name="Moon 42"/>
          <p:cNvSpPr/>
          <p:nvPr/>
        </p:nvSpPr>
        <p:spPr>
          <a:xfrm rot="6627834">
            <a:off x="4571207" y="2104231"/>
            <a:ext cx="1401762" cy="3216275"/>
          </a:xfrm>
          <a:prstGeom prst="moon">
            <a:avLst>
              <a:gd name="adj" fmla="val 72710"/>
            </a:avLst>
          </a:prstGeom>
          <a:solidFill>
            <a:schemeClr val="accent4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44" name="Moon 43"/>
          <p:cNvSpPr/>
          <p:nvPr/>
        </p:nvSpPr>
        <p:spPr>
          <a:xfrm rot="14209095" flipH="1" flipV="1">
            <a:off x="4633119" y="1588294"/>
            <a:ext cx="1401763" cy="3216275"/>
          </a:xfrm>
          <a:prstGeom prst="moon">
            <a:avLst>
              <a:gd name="adj" fmla="val 65427"/>
            </a:avLst>
          </a:prstGeom>
          <a:solidFill>
            <a:schemeClr val="accent6">
              <a:lumMod val="9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Moon 44"/>
          <p:cNvSpPr/>
          <p:nvPr/>
        </p:nvSpPr>
        <p:spPr>
          <a:xfrm rot="13056356" flipH="1" flipV="1">
            <a:off x="4327525" y="644525"/>
            <a:ext cx="1403350" cy="3217863"/>
          </a:xfrm>
          <a:prstGeom prst="moon">
            <a:avLst>
              <a:gd name="adj" fmla="val 66952"/>
            </a:avLst>
          </a:prstGeom>
          <a:solidFill>
            <a:schemeClr val="accent1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 rot="1622955">
            <a:off x="3521075" y="2084388"/>
            <a:ext cx="2101850" cy="25749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3494088" y="2946400"/>
            <a:ext cx="21891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FFFF"/>
                </a:solidFill>
                <a:latin typeface="+mn-lt"/>
                <a:cs typeface="Arial" pitchFamily="34" charset="0"/>
              </a:rPr>
              <a:t>Livability of Community Overall</a:t>
            </a:r>
            <a:endParaRPr lang="en-US" sz="1200">
              <a:solidFill>
                <a:srgbClr val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492" name="TextBox 15"/>
          <p:cNvSpPr txBox="1">
            <a:spLocks noChangeArrowheads="1"/>
          </p:cNvSpPr>
          <p:nvPr/>
        </p:nvSpPr>
        <p:spPr bwMode="auto">
          <a:xfrm>
            <a:off x="3255963" y="985838"/>
            <a:ext cx="1108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953735"/>
                </a:solidFill>
                <a:latin typeface="+mn-lt"/>
                <a:cs typeface="Arial" pitchFamily="34" charset="0"/>
              </a:rPr>
              <a:t>Safety</a:t>
            </a:r>
          </a:p>
        </p:txBody>
      </p:sp>
      <p:sp>
        <p:nvSpPr>
          <p:cNvPr id="20493" name="TextBox 16"/>
          <p:cNvSpPr txBox="1">
            <a:spLocks noChangeArrowheads="1"/>
          </p:cNvSpPr>
          <p:nvPr/>
        </p:nvSpPr>
        <p:spPr bwMode="auto">
          <a:xfrm>
            <a:off x="4765675" y="5227638"/>
            <a:ext cx="178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953735"/>
                </a:solidFill>
                <a:latin typeface="+mn-lt"/>
                <a:cs typeface="Arial" pitchFamily="34" charset="0"/>
              </a:rPr>
              <a:t>Economy</a:t>
            </a:r>
          </a:p>
        </p:txBody>
      </p:sp>
      <p:sp>
        <p:nvSpPr>
          <p:cNvPr id="20494" name="TextBox 17"/>
          <p:cNvSpPr txBox="1">
            <a:spLocks noChangeArrowheads="1"/>
          </p:cNvSpPr>
          <p:nvPr/>
        </p:nvSpPr>
        <p:spPr bwMode="auto">
          <a:xfrm>
            <a:off x="5703888" y="2163763"/>
            <a:ext cx="24574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E46C0A"/>
                </a:solidFill>
                <a:latin typeface="+mn-lt"/>
                <a:cs typeface="Arial" pitchFamily="34" charset="0"/>
              </a:rPr>
              <a:t>Natural </a:t>
            </a:r>
            <a:br>
              <a:rPr lang="en-US" sz="2400">
                <a:solidFill>
                  <a:srgbClr val="E46C0A"/>
                </a:solidFill>
                <a:latin typeface="+mn-lt"/>
                <a:cs typeface="Arial" pitchFamily="34" charset="0"/>
              </a:rPr>
            </a:br>
            <a:r>
              <a:rPr lang="en-US" sz="2400">
                <a:solidFill>
                  <a:srgbClr val="E46C0A"/>
                </a:solidFill>
                <a:latin typeface="+mn-lt"/>
                <a:cs typeface="Arial" pitchFamily="34" charset="0"/>
              </a:rPr>
              <a:t>Environment</a:t>
            </a:r>
          </a:p>
        </p:txBody>
      </p:sp>
      <p:sp>
        <p:nvSpPr>
          <p:cNvPr id="20495" name="TextBox 18"/>
          <p:cNvSpPr txBox="1">
            <a:spLocks noChangeArrowheads="1"/>
          </p:cNvSpPr>
          <p:nvPr/>
        </p:nvSpPr>
        <p:spPr bwMode="auto">
          <a:xfrm>
            <a:off x="1244054" y="2144713"/>
            <a:ext cx="22140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604A7B"/>
                </a:solidFill>
                <a:latin typeface="+mn-lt"/>
                <a:cs typeface="Arial" pitchFamily="34" charset="0"/>
              </a:rPr>
              <a:t>Education and </a:t>
            </a:r>
            <a:br>
              <a:rPr lang="en-US" sz="2400" dirty="0">
                <a:solidFill>
                  <a:srgbClr val="604A7B"/>
                </a:solidFill>
                <a:latin typeface="+mn-lt"/>
                <a:cs typeface="Arial" pitchFamily="34" charset="0"/>
              </a:rPr>
            </a:br>
            <a:r>
              <a:rPr lang="en-US" sz="2400" dirty="0">
                <a:solidFill>
                  <a:srgbClr val="604A7B"/>
                </a:solidFill>
                <a:latin typeface="+mn-lt"/>
                <a:cs typeface="Arial" pitchFamily="34" charset="0"/>
              </a:rPr>
              <a:t>Enrichment</a:t>
            </a:r>
          </a:p>
        </p:txBody>
      </p:sp>
      <p:sp>
        <p:nvSpPr>
          <p:cNvPr id="20496" name="TextBox 13"/>
          <p:cNvSpPr txBox="1">
            <a:spLocks noChangeArrowheads="1"/>
          </p:cNvSpPr>
          <p:nvPr/>
        </p:nvSpPr>
        <p:spPr bwMode="auto">
          <a:xfrm>
            <a:off x="5143500" y="1414463"/>
            <a:ext cx="1397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  <a:t>Mobility</a:t>
            </a:r>
          </a:p>
        </p:txBody>
      </p:sp>
      <p:sp>
        <p:nvSpPr>
          <p:cNvPr id="20497" name="TextBox 19"/>
          <p:cNvSpPr txBox="1">
            <a:spLocks noChangeArrowheads="1"/>
          </p:cNvSpPr>
          <p:nvPr/>
        </p:nvSpPr>
        <p:spPr bwMode="auto">
          <a:xfrm>
            <a:off x="5723262" y="3808413"/>
            <a:ext cx="19551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604A7B"/>
                </a:solidFill>
                <a:latin typeface="+mn-lt"/>
                <a:cs typeface="Arial" pitchFamily="34" charset="0"/>
              </a:rPr>
              <a:t>Built </a:t>
            </a:r>
            <a:br>
              <a:rPr lang="en-US" sz="2400">
                <a:solidFill>
                  <a:srgbClr val="604A7B"/>
                </a:solidFill>
                <a:latin typeface="+mn-lt"/>
                <a:cs typeface="Arial" pitchFamily="34" charset="0"/>
              </a:rPr>
            </a:br>
            <a:r>
              <a:rPr lang="en-US" sz="2400">
                <a:solidFill>
                  <a:srgbClr val="604A7B"/>
                </a:solidFill>
                <a:latin typeface="+mn-lt"/>
                <a:cs typeface="Arial" pitchFamily="34" charset="0"/>
              </a:rPr>
              <a:t>Environment</a:t>
            </a:r>
          </a:p>
        </p:txBody>
      </p:sp>
      <p:sp>
        <p:nvSpPr>
          <p:cNvPr id="20498" name="TextBox 21"/>
          <p:cNvSpPr txBox="1">
            <a:spLocks noChangeArrowheads="1"/>
          </p:cNvSpPr>
          <p:nvPr/>
        </p:nvSpPr>
        <p:spPr bwMode="auto">
          <a:xfrm>
            <a:off x="1944300" y="4983163"/>
            <a:ext cx="22994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  <a:t>Recreation and </a:t>
            </a:r>
            <a:b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</a:br>
            <a:r>
              <a:rPr lang="en-US" sz="2400">
                <a:solidFill>
                  <a:srgbClr val="4F81BD"/>
                </a:solidFill>
                <a:latin typeface="+mn-lt"/>
                <a:cs typeface="Arial" pitchFamily="34" charset="0"/>
              </a:rPr>
              <a:t>Wellness</a:t>
            </a:r>
          </a:p>
        </p:txBody>
      </p:sp>
      <p:sp>
        <p:nvSpPr>
          <p:cNvPr id="20499" name="TextBox 22"/>
          <p:cNvSpPr txBox="1">
            <a:spLocks noChangeArrowheads="1"/>
          </p:cNvSpPr>
          <p:nvPr/>
        </p:nvSpPr>
        <p:spPr bwMode="auto">
          <a:xfrm>
            <a:off x="755650" y="3722688"/>
            <a:ext cx="2482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E46C0A"/>
                </a:solidFill>
                <a:latin typeface="+mn-lt"/>
                <a:cs typeface="Arial" pitchFamily="34" charset="0"/>
              </a:rPr>
              <a:t>Community Engagement</a:t>
            </a:r>
          </a:p>
        </p:txBody>
      </p:sp>
      <p:sp>
        <p:nvSpPr>
          <p:cNvPr id="2050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19400" y="6356350"/>
            <a:ext cx="3581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205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52710AEC-2472-47C7-87EB-F67246712E78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12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717873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505200" y="457199"/>
            <a:ext cx="4913022" cy="5951813"/>
            <a:chOff x="1546789" y="1338006"/>
            <a:chExt cx="1551211" cy="1783002"/>
          </a:xfrm>
        </p:grpSpPr>
        <p:sp>
          <p:nvSpPr>
            <p:cNvPr id="21" name="Hexagon 20"/>
            <p:cNvSpPr/>
            <p:nvPr/>
          </p:nvSpPr>
          <p:spPr>
            <a:xfrm rot="5400000">
              <a:off x="1430894" y="1453901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478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4"/>
            <p:cNvSpPr/>
            <p:nvPr/>
          </p:nvSpPr>
          <p:spPr>
            <a:xfrm>
              <a:off x="1654008" y="1552462"/>
              <a:ext cx="1336773" cy="206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60960" rIns="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Overall Quality of Life</a:t>
              </a:r>
              <a:endParaRPr lang="en-US" sz="2800" kern="12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CC0FD-82DC-4502-B738-086D56749AD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14686341"/>
              </p:ext>
            </p:extLst>
          </p:nvPr>
        </p:nvGraphicFramePr>
        <p:xfrm>
          <a:off x="1111115" y="1731114"/>
          <a:ext cx="8768512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237220" y="4949176"/>
            <a:ext cx="963180" cy="914962"/>
            <a:chOff x="1646290" y="1500096"/>
            <a:chExt cx="1551211" cy="1783002"/>
          </a:xfrm>
        </p:grpSpPr>
        <p:sp>
          <p:nvSpPr>
            <p:cNvPr id="6" name="Hexagon 5"/>
            <p:cNvSpPr/>
            <p:nvPr/>
          </p:nvSpPr>
          <p:spPr>
            <a:xfrm rot="5400000">
              <a:off x="1530395" y="1615991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Hexagon 4"/>
            <p:cNvSpPr/>
            <p:nvPr/>
          </p:nvSpPr>
          <p:spPr>
            <a:xfrm>
              <a:off x="1888020" y="1777947"/>
              <a:ext cx="1067751" cy="1227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60960" rIns="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Below</a:t>
              </a:r>
              <a:endParaRPr lang="en-US" sz="1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0860" y="4941332"/>
            <a:ext cx="963180" cy="914962"/>
            <a:chOff x="2441781" y="680"/>
            <a:chExt cx="1551211" cy="1783002"/>
          </a:xfrm>
        </p:grpSpPr>
        <p:sp>
          <p:nvSpPr>
            <p:cNvPr id="9" name="Hexagon 8"/>
            <p:cNvSpPr/>
            <p:nvPr/>
          </p:nvSpPr>
          <p:spPr>
            <a:xfrm rot="5400000">
              <a:off x="2325886" y="116575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478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/>
            <p:cNvSpPr/>
            <p:nvPr/>
          </p:nvSpPr>
          <p:spPr>
            <a:xfrm>
              <a:off x="2683511" y="278531"/>
              <a:ext cx="1067751" cy="1227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Above</a:t>
              </a:r>
              <a:endParaRPr lang="en-US" sz="16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74040" y="4941332"/>
            <a:ext cx="963180" cy="914962"/>
            <a:chOff x="2441781" y="3027505"/>
            <a:chExt cx="1551211" cy="1783002"/>
          </a:xfrm>
        </p:grpSpPr>
        <p:sp>
          <p:nvSpPr>
            <p:cNvPr id="12" name="Hexagon 11"/>
            <p:cNvSpPr/>
            <p:nvPr/>
          </p:nvSpPr>
          <p:spPr>
            <a:xfrm rot="5400000">
              <a:off x="2325886" y="3143400"/>
              <a:ext cx="1783002" cy="155121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/>
            <p:cNvSpPr/>
            <p:nvPr/>
          </p:nvSpPr>
          <p:spPr>
            <a:xfrm>
              <a:off x="2683511" y="3305356"/>
              <a:ext cx="1067751" cy="1227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>
                  <a:solidFill>
                    <a:schemeClr val="tx1"/>
                  </a:solidFill>
                </a:rPr>
                <a:t>Similar</a:t>
              </a:r>
              <a:endParaRPr lang="en-US" sz="15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-213184" y="4210910"/>
            <a:ext cx="3429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000" dirty="0" smtClean="0"/>
              <a:t>Legend</a:t>
            </a:r>
          </a:p>
          <a:p>
            <a:pPr algn="ctr" eaLnBrk="1" hangingPunct="1"/>
            <a:r>
              <a:rPr lang="en-US" sz="1600" dirty="0" smtClean="0"/>
              <a:t>Comparison to Benchmark</a:t>
            </a:r>
            <a:endParaRPr lang="en-US" sz="1200" dirty="0"/>
          </a:p>
        </p:txBody>
      </p:sp>
      <p:sp>
        <p:nvSpPr>
          <p:cNvPr id="15" name="5-Point Star 14"/>
          <p:cNvSpPr/>
          <p:nvPr/>
        </p:nvSpPr>
        <p:spPr>
          <a:xfrm>
            <a:off x="1236494" y="5875612"/>
            <a:ext cx="529645" cy="533400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1752600" y="5957646"/>
            <a:ext cx="9662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 smtClean="0"/>
              <a:t>Driver</a:t>
            </a:r>
            <a:endParaRPr lang="en-US" sz="1400" dirty="0"/>
          </a:p>
        </p:txBody>
      </p:sp>
      <p:sp>
        <p:nvSpPr>
          <p:cNvPr id="17" name="5-Point Star 16"/>
          <p:cNvSpPr/>
          <p:nvPr/>
        </p:nvSpPr>
        <p:spPr>
          <a:xfrm>
            <a:off x="7888577" y="4817214"/>
            <a:ext cx="529645" cy="533400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3844786" y="3276600"/>
            <a:ext cx="529645" cy="533400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-190608" y="692745"/>
            <a:ext cx="457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ＭＳ Ｐゴシック" pitchFamily="-8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Calisto MT" pitchFamily="18" charset="0"/>
                <a:ea typeface="ＭＳ Ｐゴシック" pitchFamily="-84" charset="-128"/>
              </a:defRPr>
            </a:lvl9pPr>
          </a:lstStyle>
          <a:p>
            <a:pPr eaLnBrk="1" hangingPunct="1"/>
            <a:r>
              <a:rPr lang="en-US" b="0" dirty="0" smtClean="0">
                <a:ea typeface="ＭＳ Ｐゴシック" pitchFamily="34" charset="-128"/>
              </a:rPr>
              <a:t>Community </a:t>
            </a:r>
          </a:p>
          <a:p>
            <a:pPr eaLnBrk="1" hangingPunct="1"/>
            <a:r>
              <a:rPr lang="en-US" b="0" dirty="0" smtClean="0">
                <a:ea typeface="ＭＳ Ｐゴシック" pitchFamily="34" charset="-128"/>
              </a:rPr>
              <a:t>Values</a:t>
            </a:r>
          </a:p>
        </p:txBody>
      </p:sp>
    </p:spTree>
    <p:extLst>
      <p:ext uri="{BB962C8B-B14F-4D97-AF65-F5344CB8AC3E}">
        <p14:creationId xmlns:p14="http://schemas.microsoft.com/office/powerpoint/2010/main" val="1521678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468553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The Right Collaboration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89726"/>
              </p:ext>
            </p:extLst>
          </p:nvPr>
        </p:nvGraphicFramePr>
        <p:xfrm>
          <a:off x="725488" y="1587500"/>
          <a:ext cx="769302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3200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0E3ED8DE-DEC5-448F-96CE-0E2B499A0E19}" type="slidenum">
              <a:rPr lang="en-US">
                <a:solidFill>
                  <a:srgbClr val="595959"/>
                </a:solidFill>
              </a:rPr>
              <a:pPr eaLnBrk="1" hangingPunct="1"/>
              <a:t>14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2590800" y="6356350"/>
            <a:ext cx="3429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00FD79C9-7D13-4145-A145-1D018C4D7021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15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sp>
        <p:nvSpPr>
          <p:cNvPr id="24580" name="Rectangle 2"/>
          <p:cNvSpPr>
            <a:spLocks noGrp="1"/>
          </p:cNvSpPr>
          <p:nvPr>
            <p:ph type="ctrTitle" idx="4294967295"/>
          </p:nvPr>
        </p:nvSpPr>
        <p:spPr>
          <a:xfrm>
            <a:off x="0" y="2057400"/>
            <a:ext cx="91440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ea typeface="ＭＳ Ｐゴシック" pitchFamily="34" charset="-128"/>
              </a:rPr>
              <a:t>Comments-Questions?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1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Contact Information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Tom Miller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National Research Center, Inc.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2955 Valmont Road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Boulder, CO 80301</a:t>
            </a:r>
          </a:p>
          <a:p>
            <a:pPr eaLnBrk="1" hangingPunct="1"/>
            <a:r>
              <a:rPr lang="en-US" dirty="0" smtClean="0">
                <a:solidFill>
                  <a:srgbClr val="4870A2"/>
                </a:solidFill>
                <a:ea typeface="ＭＳ Ｐゴシック" pitchFamily="34" charset="-128"/>
                <a:hlinkClick r:id="rId3"/>
              </a:rPr>
              <a:t>tom@n-r-c.com</a:t>
            </a:r>
            <a:endParaRPr lang="en-US" dirty="0" smtClean="0">
              <a:solidFill>
                <a:srgbClr val="4870A2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solidFill>
                  <a:srgbClr val="4870A2"/>
                </a:solidFill>
                <a:ea typeface="ＭＳ Ｐゴシック" pitchFamily="34" charset="-128"/>
                <a:hlinkClick r:id="rId4"/>
              </a:rPr>
              <a:t>www.n-r-c.com</a:t>
            </a:r>
            <a:endParaRPr lang="en-US" dirty="0" smtClean="0">
              <a:solidFill>
                <a:srgbClr val="4870A2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303-226-6986</a:t>
            </a:r>
          </a:p>
        </p:txBody>
      </p:sp>
      <p:sp>
        <p:nvSpPr>
          <p:cNvPr id="25604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2971800" y="6356350"/>
            <a:ext cx="3048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Calibri" pitchFamily="34" charset="0"/>
              </a:rPr>
              <a:t>© 2013 National Research Center, Inc.</a:t>
            </a:r>
          </a:p>
        </p:txBody>
      </p:sp>
      <p:sp>
        <p:nvSpPr>
          <p:cNvPr id="2560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D13E8025-704C-40DC-BF83-3EF88D009036}" type="slidenum">
              <a:rPr lang="en-US">
                <a:solidFill>
                  <a:srgbClr val="898989"/>
                </a:solidFill>
                <a:latin typeface="Calibri" pitchFamily="34" charset="0"/>
              </a:rPr>
              <a:pPr eaLnBrk="1" hangingPunct="1"/>
              <a:t>16</a:t>
            </a:fld>
            <a:endParaRPr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6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507665" y="6490860"/>
            <a:ext cx="4191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D88E01E-8CE1-4F00-B028-2714AAFBCF59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2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pic>
        <p:nvPicPr>
          <p:cNvPr id="102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83672"/>
            <a:ext cx="4800600" cy="4800600"/>
          </a:xfrm>
          <a:prstGeom prst="rect">
            <a:avLst/>
          </a:prstGeom>
          <a:noFill/>
          <a:ln w="666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0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1"/>
          <p:cNvSpPr>
            <a:spLocks noGrp="1"/>
          </p:cNvSpPr>
          <p:nvPr>
            <p:ph type="ftr" sz="quarter" idx="4294967295"/>
          </p:nvPr>
        </p:nvSpPr>
        <p:spPr bwMode="auto">
          <a:xfrm>
            <a:off x="3020305" y="6350000"/>
            <a:ext cx="3657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308985C5-5AA0-46EF-B6FC-CD83C5001540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3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230" y="55419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ea typeface="Geneva"/>
                <a:cs typeface="Geneva"/>
              </a:rPr>
              <a:t>Including the Public Voice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90591767"/>
              </p:ext>
            </p:extLst>
          </p:nvPr>
        </p:nvGraphicFramePr>
        <p:xfrm>
          <a:off x="803122" y="1938128"/>
          <a:ext cx="7578878" cy="4178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88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951025" y="6467190"/>
            <a:ext cx="3276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4468C819-8764-4195-AECA-D4A3124E50E7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4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738" y="1143000"/>
            <a:ext cx="5724525" cy="18462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738" y="2994025"/>
            <a:ext cx="5724525" cy="10080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35" y="1143000"/>
            <a:ext cx="6436824" cy="4821382"/>
          </a:xfrm>
          <a:prstGeom prst="rect">
            <a:avLst/>
          </a:prstGeom>
          <a:noFill/>
          <a:ln w="984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4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ja-JP" altLang="en-US" sz="3600" i="1" dirty="0" smtClean="0">
                <a:latin typeface="Cambria" pitchFamily="18" charset="0"/>
                <a:ea typeface="Geneva"/>
                <a:cs typeface="Geneva"/>
              </a:rPr>
              <a:t>“</a:t>
            </a:r>
            <a:r>
              <a:rPr lang="en-US" altLang="ja-JP" sz="3600" i="1" dirty="0" smtClean="0">
                <a:latin typeface="Cambria" pitchFamily="18" charset="0"/>
                <a:ea typeface="Geneva"/>
                <a:cs typeface="Geneva"/>
              </a:rPr>
              <a:t> [Skeptics] thought we were an evil force which might lead the country straight to hell – or direct democracy, which they regarded as equally terrifying.</a:t>
            </a:r>
            <a:r>
              <a:rPr lang="ja-JP" altLang="en-US" sz="3600" i="1" dirty="0" smtClean="0">
                <a:latin typeface="Cambria" pitchFamily="18" charset="0"/>
                <a:ea typeface="Geneva"/>
                <a:cs typeface="Geneva"/>
              </a:rPr>
              <a:t>”</a:t>
            </a:r>
            <a:endParaRPr lang="en-US" dirty="0" smtClean="0">
              <a:latin typeface="Cambria" pitchFamily="18" charset="0"/>
              <a:ea typeface="Geneva"/>
              <a:cs typeface="Geneva"/>
            </a:endParaRPr>
          </a:p>
          <a:p>
            <a:pPr marL="0" indent="0" algn="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dirty="0" smtClean="0">
                <a:latin typeface="Cambria" pitchFamily="18" charset="0"/>
                <a:ea typeface="Geneva"/>
                <a:cs typeface="Geneva"/>
              </a:rPr>
              <a:t>George Gallup, 1957 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95600" y="6356350"/>
            <a:ext cx="3581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8B4CC19F-A084-4018-8F49-9B8FCFFDC019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5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0300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46425" y="817418"/>
            <a:ext cx="2276475" cy="2133600"/>
          </a:xfrm>
        </p:spPr>
      </p:pic>
      <p:sp>
        <p:nvSpPr>
          <p:cNvPr id="14339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2820987" y="6437313"/>
            <a:ext cx="3276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E8609E4F-7BEB-4C5D-B82F-1B10B59383E6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6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872" y="2951018"/>
            <a:ext cx="4089185" cy="3050855"/>
          </a:xfrm>
          <a:prstGeom prst="rect">
            <a:avLst/>
          </a:prstGeom>
          <a:noFill/>
          <a:ln w="4445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1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2243" y="1219220"/>
            <a:ext cx="826611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Geneva"/>
                <a:cs typeface="Geneva"/>
              </a:rPr>
              <a:t>What do Americans think about…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2819420"/>
            <a:ext cx="6589713" cy="3670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Same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sex unions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Sending troops to Syria?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charset="0"/>
                <a:ea typeface="Geneva" charset="0"/>
                <a:cs typeface="Cambria" charset="0"/>
              </a:rPr>
              <a:t>The job the President is doing?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7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7200" dirty="0">
              <a:solidFill>
                <a:schemeClr val="tx1">
                  <a:lumMod val="75000"/>
                  <a:lumOff val="25000"/>
                </a:schemeClr>
              </a:solidFill>
              <a:latin typeface="Cambria" charset="0"/>
              <a:ea typeface="Geneva" charset="0"/>
              <a:cs typeface="Cambria" charset="0"/>
            </a:endParaRP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6350"/>
            <a:ext cx="3429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b="0" dirty="0">
                <a:solidFill>
                  <a:srgbClr val="4870A2"/>
                </a:solidFill>
                <a:latin typeface="SegoeUI"/>
                <a:ea typeface="SegoeUI"/>
                <a:cs typeface="SegoeUI"/>
              </a:rPr>
              <a:t>© 2013 National Research Center, Inc.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6D2559D6-3D06-4AB4-BE0D-913DC802FDC9}" type="slidenum">
              <a:rPr lang="en-US" b="0">
                <a:solidFill>
                  <a:srgbClr val="8990AA"/>
                </a:solidFill>
                <a:latin typeface="SegoeUI"/>
                <a:ea typeface="SegoeUI"/>
                <a:cs typeface="SegoeUI"/>
              </a:rPr>
              <a:pPr eaLnBrk="1" hangingPunct="1"/>
              <a:t>7</a:t>
            </a:fld>
            <a:endParaRPr lang="en-US" b="0">
              <a:solidFill>
                <a:srgbClr val="8990AA"/>
              </a:solidFill>
              <a:latin typeface="SegoeUI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37505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03808" y="1136090"/>
            <a:ext cx="8196839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Geneva"/>
                <a:cs typeface="Geneva"/>
              </a:rPr>
              <a:t>What do Americans think about…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2660090"/>
            <a:ext cx="7693025" cy="457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Cambria" pitchFamily="18" charset="0"/>
                <a:ea typeface="ＭＳ Ｐゴシック" pitchFamily="34" charset="-128"/>
              </a:rPr>
              <a:t>Their local government services?</a:t>
            </a:r>
          </a:p>
          <a:p>
            <a:pPr eaLnBrk="1" hangingPunct="1"/>
            <a:r>
              <a:rPr lang="en-US" sz="4000" dirty="0" smtClean="0">
                <a:latin typeface="Cambria" pitchFamily="18" charset="0"/>
                <a:ea typeface="ＭＳ Ｐゴシック" pitchFamily="34" charset="-128"/>
              </a:rPr>
              <a:t>The quality of their community life?</a:t>
            </a:r>
          </a:p>
          <a:p>
            <a:pPr eaLnBrk="1" hangingPunct="1"/>
            <a:r>
              <a:rPr lang="en-US" sz="4000" dirty="0" smtClean="0">
                <a:latin typeface="Cambria" pitchFamily="18" charset="0"/>
                <a:ea typeface="ＭＳ Ｐゴシック" pitchFamily="34" charset="-128"/>
              </a:rPr>
              <a:t>Priorities in their communities?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AA59D874-2742-4A57-91DF-F74173BDC6D1}" type="slidenum">
              <a:rPr lang="en-US">
                <a:solidFill>
                  <a:srgbClr val="595959"/>
                </a:solidFill>
              </a:rPr>
              <a:pPr eaLnBrk="1" hangingPunct="1"/>
              <a:t>8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82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Surveys on The Rise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784619"/>
              </p:ext>
            </p:extLst>
          </p:nvPr>
        </p:nvGraphicFramePr>
        <p:xfrm>
          <a:off x="1044806" y="1586753"/>
          <a:ext cx="7691719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819400" y="6356350"/>
            <a:ext cx="3200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4870A2"/>
                </a:solidFill>
              </a:rPr>
              <a:t>© 2013 National Research Center, Inc.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aramond" pitchFamily="18" charset="0"/>
                <a:ea typeface="ＭＳ Ｐゴシック" pitchFamily="34" charset="-128"/>
              </a:defRPr>
            </a:lvl9pPr>
          </a:lstStyle>
          <a:p>
            <a:pPr eaLnBrk="1" hangingPunct="1"/>
            <a:fld id="{20921C28-ED71-49CA-9584-17001F2C6C1C}" type="slidenum">
              <a:rPr lang="en-US">
                <a:solidFill>
                  <a:srgbClr val="595959"/>
                </a:solidFill>
              </a:rPr>
              <a:pPr eaLnBrk="1" hangingPunct="1"/>
              <a:t>9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0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12265</TotalTime>
  <Words>386</Words>
  <Application>Microsoft Office PowerPoint</Application>
  <PresentationFormat>On-screen Show (4:3)</PresentationFormat>
  <Paragraphs>145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Listening to the Voices Of Residents Can you really hear them?</vt:lpstr>
      <vt:lpstr>PowerPoint Presentation</vt:lpstr>
      <vt:lpstr>Including the Public Voice </vt:lpstr>
      <vt:lpstr>PowerPoint Presentation</vt:lpstr>
      <vt:lpstr>PowerPoint Presentation</vt:lpstr>
      <vt:lpstr>PowerPoint Presentation</vt:lpstr>
      <vt:lpstr>What do Americans think about…</vt:lpstr>
      <vt:lpstr>What do Americans think about…</vt:lpstr>
      <vt:lpstr>Surveys on The Rise</vt:lpstr>
      <vt:lpstr>Survey Purposes</vt:lpstr>
      <vt:lpstr>PowerPoint Presentation</vt:lpstr>
      <vt:lpstr>PowerPoint Presentation</vt:lpstr>
      <vt:lpstr>PowerPoint Presentation</vt:lpstr>
      <vt:lpstr>The Right Collaboration</vt:lpstr>
      <vt:lpstr>Comments-Questions? </vt:lpstr>
      <vt:lpstr>Contact Information</vt:lpstr>
    </vt:vector>
  </TitlesOfParts>
  <Company>ICMA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 Kemp</dc:creator>
  <cp:lastModifiedBy>Jim Davidson</cp:lastModifiedBy>
  <cp:revision>134</cp:revision>
  <cp:lastPrinted>2012-11-28T14:37:27Z</cp:lastPrinted>
  <dcterms:created xsi:type="dcterms:W3CDTF">2010-04-09T21:19:22Z</dcterms:created>
  <dcterms:modified xsi:type="dcterms:W3CDTF">2013-07-31T19:19:45Z</dcterms:modified>
</cp:coreProperties>
</file>