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9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682" autoAdjust="0"/>
  </p:normalViewPr>
  <p:slideViewPr>
    <p:cSldViewPr>
      <p:cViewPr varScale="1">
        <p:scale>
          <a:sx n="51" d="100"/>
          <a:sy n="51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BA1F3-F678-45D7-BF4F-0AD5E325B490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279EE-6689-4A30-9BC4-DCF450A68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7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79EE-6689-4A30-9BC4-DCF450A682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0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Engage </a:t>
            </a:r>
            <a:r>
              <a:rPr lang="en-US" sz="1200" dirty="0" err="1" smtClean="0"/>
              <a:t>engage</a:t>
            </a:r>
            <a:r>
              <a:rPr lang="en-US" sz="1200" dirty="0" smtClean="0"/>
              <a:t> </a:t>
            </a:r>
            <a:r>
              <a:rPr lang="en-US" sz="1200" dirty="0" err="1" smtClean="0"/>
              <a:t>engage</a:t>
            </a:r>
            <a:r>
              <a:rPr lang="en-US" sz="1200" dirty="0" smtClean="0"/>
              <a:t>! This is a peer-learning event, the</a:t>
            </a:r>
            <a:r>
              <a:rPr lang="en-US" sz="1200" baseline="0" dirty="0" smtClean="0"/>
              <a:t> more you put in the more you and everyone get out. </a:t>
            </a:r>
          </a:p>
          <a:p>
            <a:endParaRPr lang="en-US" sz="1200" baseline="0" dirty="0" smtClean="0"/>
          </a:p>
          <a:p>
            <a:pPr>
              <a:buNone/>
            </a:pPr>
            <a:r>
              <a:rPr lang="en-US" sz="1200" dirty="0" smtClean="0"/>
              <a:t>Accelerate and advance implementation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Peer learning and networking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79EE-6689-4A30-9BC4-DCF450A682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  <a:p>
            <a:endParaRPr lang="en-US" b="0" baseline="0" dirty="0" smtClean="0"/>
          </a:p>
          <a:p>
            <a:endParaRPr lang="en-US" b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79EE-6689-4A30-9BC4-DCF450A682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D44E3-DA1F-405C-94E0-A53C8DA1FD0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437-743A-4E9A-B0E7-99098C375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41921694-1A77-4CD5-95E3-FE6F6A976ABC@iscvt.or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t="4484" r="485" b="1345"/>
          <a:stretch>
            <a:fillRect/>
          </a:stretch>
        </p:blipFill>
        <p:spPr bwMode="auto">
          <a:xfrm>
            <a:off x="0" y="2971800"/>
            <a:ext cx="91440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Rockwell" pitchFamily="18" charset="0"/>
              </a:rPr>
              <a:t>Welcome!</a:t>
            </a:r>
            <a:endParaRPr lang="en-US" sz="48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8721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05121"/>
                </a:solidFill>
                <a:latin typeface="Rockwell" pitchFamily="18" charset="0"/>
              </a:rPr>
              <a:t>From Risk Barriers to Results: Managing the Risks of Urban Infrastructure</a:t>
            </a:r>
            <a:endParaRPr lang="en-US" sz="2800" dirty="0">
              <a:solidFill>
                <a:srgbClr val="D05121"/>
              </a:solidFill>
              <a:latin typeface="Rockwell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964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Climate Leadership Academy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964" y="194875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CityLinks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 Pilot Partnership Between US and ASEAN Member States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10" name="Picture 9" descr="cid:41921694-1A77-4CD5-95E3-FE6F6A976ABC@iscvt.org"/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/>
          <a:stretch/>
        </p:blipFill>
        <p:spPr bwMode="auto">
          <a:xfrm>
            <a:off x="1981200" y="3005455"/>
            <a:ext cx="5489257" cy="1490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rapezoid 1"/>
          <p:cNvSpPr/>
          <p:nvPr/>
        </p:nvSpPr>
        <p:spPr>
          <a:xfrm>
            <a:off x="6858000" y="4953000"/>
            <a:ext cx="304800" cy="3048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"/>
    </mc:Choice>
    <mc:Fallback xmlns="">
      <p:transition spd="slow" advTm="128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algn="l"/>
            <a:r>
              <a:rPr lang="en-US" dirty="0" smtClean="0">
                <a:latin typeface="Rockwell" pitchFamily="18" charset="0"/>
              </a:rPr>
              <a:t>Our goal, simply put…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3429000"/>
            <a:ext cx="7772400" cy="3505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>
                <a:latin typeface="Rockwell" pitchFamily="18" charset="0"/>
              </a:rPr>
              <a:t>…to help you do your jobs even better by providing</a:t>
            </a:r>
            <a:r>
              <a:rPr lang="en-US" dirty="0">
                <a:solidFill>
                  <a:srgbClr val="D05121"/>
                </a:solidFill>
                <a:latin typeface="Rockwell" pitchFamily="18" charset="0"/>
              </a:rPr>
              <a:t> information</a:t>
            </a:r>
            <a:r>
              <a:rPr lang="en-US" sz="3600" dirty="0">
                <a:solidFill>
                  <a:srgbClr val="D05121"/>
                </a:solidFill>
                <a:latin typeface="Rockwell" pitchFamily="18" charset="0"/>
              </a:rPr>
              <a:t> </a:t>
            </a:r>
            <a:r>
              <a:rPr lang="en-US" dirty="0">
                <a:latin typeface="Rockwell" pitchFamily="18" charset="0"/>
              </a:rPr>
              <a:t>about the </a:t>
            </a:r>
            <a:r>
              <a:rPr lang="en-US" dirty="0">
                <a:solidFill>
                  <a:srgbClr val="D05121"/>
                </a:solidFill>
                <a:latin typeface="Rockwell" pitchFamily="18" charset="0"/>
              </a:rPr>
              <a:t>barriers and opportunities </a:t>
            </a:r>
            <a:r>
              <a:rPr lang="en-US" dirty="0">
                <a:latin typeface="Rockwell" pitchFamily="18" charset="0"/>
              </a:rPr>
              <a:t>to improve urban climate adaptation through </a:t>
            </a:r>
            <a:r>
              <a:rPr lang="en-US" dirty="0">
                <a:solidFill>
                  <a:srgbClr val="D05121"/>
                </a:solidFill>
                <a:latin typeface="Rockwell" pitchFamily="18" charset="0"/>
              </a:rPr>
              <a:t>resilient urban infrastructure</a:t>
            </a:r>
            <a:r>
              <a:rPr lang="en-US" dirty="0">
                <a:latin typeface="Rockwell" pitchFamily="18" charset="0"/>
              </a:rPr>
              <a:t>….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"/>
    </mc:Choice>
    <mc:Fallback xmlns="">
      <p:transition spd="slow" advTm="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177800"/>
            <a:ext cx="6742466" cy="673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752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D05121"/>
                </a:solidFill>
                <a:latin typeface="Rockwell" pitchFamily="18" charset="0"/>
              </a:rPr>
              <a:t>Who’s here?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"/>
    </mc:Choice>
    <mc:Fallback xmlns="">
      <p:transition spd="slow" advTm="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05121"/>
                </a:solidFill>
                <a:latin typeface="Rockwell" pitchFamily="18" charset="0"/>
              </a:rPr>
              <a:t>What we heard from you…</a:t>
            </a:r>
            <a:endParaRPr lang="en-US" sz="4000" dirty="0">
              <a:solidFill>
                <a:srgbClr val="D05121"/>
              </a:solidFill>
              <a:latin typeface="Rockwell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Building Broad-Based Support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Rockwel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35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Restoring Urban Ecosystems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Re-thinking Urbanization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Rockwell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72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Aligning Financial Investments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Rockwell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295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Elevating Social Equity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Rockwell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27"/>
    </mc:Choice>
    <mc:Fallback xmlns="">
      <p:transition spd="slow" advTm="502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4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6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6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7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8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8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9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9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10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10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4" grpId="0"/>
      <p:bldP spid="4" grpId="1"/>
      <p:bldP spid="4" grpId="2"/>
      <p:bldP spid="4" grpId="3"/>
      <p:bldP spid="4" grpId="4"/>
      <p:bldP spid="4" grpId="5"/>
      <p:bldP spid="5" grpId="0"/>
      <p:bldP spid="5" grpId="1"/>
      <p:bldP spid="5" grpId="2"/>
      <p:bldP spid="5" grpId="3"/>
      <p:bldP spid="5" grpId="4"/>
      <p:bldP spid="5" grpId="5"/>
      <p:bldP spid="6" grpId="0"/>
      <p:bldP spid="6" grpId="1"/>
      <p:bldP spid="6" grpId="2"/>
      <p:bldP spid="6" grpId="3"/>
      <p:bldP spid="6" grpId="4"/>
      <p:bldP spid="6" grpId="5"/>
      <p:bldP spid="7" grpId="0"/>
      <p:bldP spid="7" grpId="1"/>
      <p:bldP spid="7" grpId="2"/>
      <p:bldP spid="7" grpId="3"/>
      <p:bldP spid="7" grpId="4"/>
      <p:bldP spid="7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889" t="4455" r="29444" b="8240"/>
          <a:stretch/>
        </p:blipFill>
        <p:spPr>
          <a:xfrm>
            <a:off x="1676400" y="0"/>
            <a:ext cx="5715000" cy="746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253"/>
    </mc:Choice>
    <mc:Fallback xmlns="">
      <p:transition spd="slow" advTm="34125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4|68.2|126.3|74.2|8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116</Words>
  <Application>Microsoft Office PowerPoint</Application>
  <PresentationFormat>On-screen Show (4:3)</PresentationFormat>
  <Paragraphs>23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Our goal, simply put…</vt:lpstr>
      <vt:lpstr>PowerPoint Presentation</vt:lpstr>
      <vt:lpstr>PowerPoint Presentation</vt:lpstr>
      <vt:lpstr>PowerPoint Presentation</vt:lpstr>
    </vt:vector>
  </TitlesOfParts>
  <Company>ISC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Crowley</dc:creator>
  <cp:lastModifiedBy>eelledge</cp:lastModifiedBy>
  <cp:revision>54</cp:revision>
  <dcterms:created xsi:type="dcterms:W3CDTF">2013-06-18T19:15:38Z</dcterms:created>
  <dcterms:modified xsi:type="dcterms:W3CDTF">2013-08-15T18:43:00Z</dcterms:modified>
</cp:coreProperties>
</file>