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0" r:id="rId16"/>
  </p:sldMasterIdLst>
  <p:notesMasterIdLst>
    <p:notesMasterId r:id="rId84"/>
  </p:notesMasterIdLst>
  <p:sldIdLst>
    <p:sldId id="256" r:id="rId17"/>
    <p:sldId id="284" r:id="rId18"/>
    <p:sldId id="302" r:id="rId19"/>
    <p:sldId id="323" r:id="rId20"/>
    <p:sldId id="303" r:id="rId21"/>
    <p:sldId id="304" r:id="rId22"/>
    <p:sldId id="305" r:id="rId23"/>
    <p:sldId id="312" r:id="rId24"/>
    <p:sldId id="311" r:id="rId25"/>
    <p:sldId id="313" r:id="rId26"/>
    <p:sldId id="314" r:id="rId27"/>
    <p:sldId id="326" r:id="rId28"/>
    <p:sldId id="318" r:id="rId29"/>
    <p:sldId id="271"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604" autoAdjust="0"/>
  </p:normalViewPr>
  <p:slideViewPr>
    <p:cSldViewPr>
      <p:cViewPr>
        <p:scale>
          <a:sx n="77" d="100"/>
          <a:sy n="77" d="100"/>
        </p:scale>
        <p:origin x="-30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viewProps" Target="view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717BA-28D1-4F3B-85DC-FB0538810F19}" type="doc">
      <dgm:prSet loTypeId="urn:microsoft.com/office/officeart/2005/8/layout/default#4" loCatId="list" qsTypeId="urn:microsoft.com/office/officeart/2005/8/quickstyle/simple1" qsCatId="simple" csTypeId="urn:microsoft.com/office/officeart/2005/8/colors/colorful1#7" csCatId="colorful" phldr="1"/>
      <dgm:spPr/>
      <dgm:t>
        <a:bodyPr/>
        <a:lstStyle/>
        <a:p>
          <a:endParaRPr lang="en-US"/>
        </a:p>
      </dgm:t>
    </dgm:pt>
    <dgm:pt modelId="{D2C1F237-EAB6-4701-84FC-9F1B839127A1}">
      <dgm:prSet/>
      <dgm:spPr/>
      <dgm:t>
        <a:bodyPr/>
        <a:lstStyle/>
        <a:p>
          <a:pPr rtl="0"/>
          <a:r>
            <a:rPr lang="en-US" dirty="0" smtClean="0"/>
            <a:t>Project permitting</a:t>
          </a:r>
          <a:endParaRPr lang="en-US" dirty="0"/>
        </a:p>
      </dgm:t>
    </dgm:pt>
    <dgm:pt modelId="{F4958C33-6867-4769-A5B4-0823C1DB4835}" type="parTrans" cxnId="{8E33302A-D5D2-4542-8F02-54DFA2E068C7}">
      <dgm:prSet/>
      <dgm:spPr/>
      <dgm:t>
        <a:bodyPr/>
        <a:lstStyle/>
        <a:p>
          <a:endParaRPr lang="en-US"/>
        </a:p>
      </dgm:t>
    </dgm:pt>
    <dgm:pt modelId="{E968490E-DF87-4C51-BF11-D2BE0ED923D8}" type="sibTrans" cxnId="{8E33302A-D5D2-4542-8F02-54DFA2E068C7}">
      <dgm:prSet/>
      <dgm:spPr/>
      <dgm:t>
        <a:bodyPr/>
        <a:lstStyle/>
        <a:p>
          <a:endParaRPr lang="en-US"/>
        </a:p>
      </dgm:t>
    </dgm:pt>
    <dgm:pt modelId="{8DF6CC2D-4713-46B9-9DAF-00C4FC184B18}">
      <dgm:prSet/>
      <dgm:spPr/>
      <dgm:t>
        <a:bodyPr/>
        <a:lstStyle/>
        <a:p>
          <a:pPr rtl="0"/>
          <a:r>
            <a:rPr lang="en-US" dirty="0" smtClean="0"/>
            <a:t>Costs</a:t>
          </a:r>
          <a:endParaRPr lang="en-US" dirty="0"/>
        </a:p>
      </dgm:t>
    </dgm:pt>
    <dgm:pt modelId="{5CBB207E-5F60-4948-9FA9-796792595405}" type="parTrans" cxnId="{7D4F5E7A-654B-496F-9DE9-EF0408DE8D22}">
      <dgm:prSet/>
      <dgm:spPr/>
      <dgm:t>
        <a:bodyPr/>
        <a:lstStyle/>
        <a:p>
          <a:endParaRPr lang="en-US"/>
        </a:p>
      </dgm:t>
    </dgm:pt>
    <dgm:pt modelId="{7AB49665-985C-4FFB-96EB-814F23B197D8}" type="sibTrans" cxnId="{7D4F5E7A-654B-496F-9DE9-EF0408DE8D22}">
      <dgm:prSet/>
      <dgm:spPr/>
      <dgm:t>
        <a:bodyPr/>
        <a:lstStyle/>
        <a:p>
          <a:endParaRPr lang="en-US"/>
        </a:p>
      </dgm:t>
    </dgm:pt>
    <dgm:pt modelId="{1B0A641B-2A84-4EAC-997D-E13FF25DDF7F}">
      <dgm:prSet/>
      <dgm:spPr/>
      <dgm:t>
        <a:bodyPr/>
        <a:lstStyle/>
        <a:p>
          <a:pPr rtl="0"/>
          <a:r>
            <a:rPr lang="en-US" dirty="0" smtClean="0"/>
            <a:t>Aesthetics - HOA</a:t>
          </a:r>
          <a:endParaRPr lang="en-US" dirty="0"/>
        </a:p>
      </dgm:t>
    </dgm:pt>
    <dgm:pt modelId="{0F2B3AF0-54FC-4A27-B62C-865501ACA63D}" type="parTrans" cxnId="{F2CA83FC-D3CB-4496-8D79-2D13CA723BD3}">
      <dgm:prSet/>
      <dgm:spPr/>
      <dgm:t>
        <a:bodyPr/>
        <a:lstStyle/>
        <a:p>
          <a:endParaRPr lang="en-US"/>
        </a:p>
      </dgm:t>
    </dgm:pt>
    <dgm:pt modelId="{96066D3C-0A5A-4C56-BD0E-0E21C82E70D7}" type="sibTrans" cxnId="{F2CA83FC-D3CB-4496-8D79-2D13CA723BD3}">
      <dgm:prSet/>
      <dgm:spPr/>
      <dgm:t>
        <a:bodyPr/>
        <a:lstStyle/>
        <a:p>
          <a:endParaRPr lang="en-US"/>
        </a:p>
      </dgm:t>
    </dgm:pt>
    <dgm:pt modelId="{C081B5C0-11D4-4F1C-8977-B7757136A855}">
      <dgm:prSet/>
      <dgm:spPr/>
      <dgm:t>
        <a:bodyPr/>
        <a:lstStyle/>
        <a:p>
          <a:pPr rtl="0"/>
          <a:r>
            <a:rPr lang="en-US" dirty="0" smtClean="0"/>
            <a:t>Utility policy</a:t>
          </a:r>
          <a:endParaRPr lang="en-US" dirty="0"/>
        </a:p>
      </dgm:t>
    </dgm:pt>
    <dgm:pt modelId="{036153D2-9EAA-4A6F-A891-BB417C3285CF}" type="parTrans" cxnId="{CB19EA93-4362-46D7-97F4-C0BE9C285776}">
      <dgm:prSet/>
      <dgm:spPr/>
      <dgm:t>
        <a:bodyPr/>
        <a:lstStyle/>
        <a:p>
          <a:endParaRPr lang="en-US"/>
        </a:p>
      </dgm:t>
    </dgm:pt>
    <dgm:pt modelId="{E352B881-C6DE-4460-B45A-6DC1EAADDEAA}" type="sibTrans" cxnId="{CB19EA93-4362-46D7-97F4-C0BE9C285776}">
      <dgm:prSet/>
      <dgm:spPr/>
      <dgm:t>
        <a:bodyPr/>
        <a:lstStyle/>
        <a:p>
          <a:endParaRPr lang="en-US"/>
        </a:p>
      </dgm:t>
    </dgm:pt>
    <dgm:pt modelId="{AE4B0D69-D4B2-4497-99E7-4E4319382724}">
      <dgm:prSet/>
      <dgm:spPr/>
      <dgm:t>
        <a:bodyPr/>
        <a:lstStyle/>
        <a:p>
          <a:pPr rtl="0"/>
          <a:r>
            <a:rPr lang="en-US" dirty="0" smtClean="0"/>
            <a:t>Public awareness</a:t>
          </a:r>
          <a:endParaRPr lang="en-US" dirty="0"/>
        </a:p>
      </dgm:t>
    </dgm:pt>
    <dgm:pt modelId="{D3792618-87DD-47B8-8BCE-086BAC8C0EC5}" type="parTrans" cxnId="{01FD8CCE-51EA-451E-82E9-CEA450EFE599}">
      <dgm:prSet/>
      <dgm:spPr/>
      <dgm:t>
        <a:bodyPr/>
        <a:lstStyle/>
        <a:p>
          <a:endParaRPr lang="en-US"/>
        </a:p>
      </dgm:t>
    </dgm:pt>
    <dgm:pt modelId="{0B19A3DD-BF4C-4D91-B878-CBC919F47884}" type="sibTrans" cxnId="{01FD8CCE-51EA-451E-82E9-CEA450EFE599}">
      <dgm:prSet/>
      <dgm:spPr/>
      <dgm:t>
        <a:bodyPr/>
        <a:lstStyle/>
        <a:p>
          <a:endParaRPr lang="en-US"/>
        </a:p>
      </dgm:t>
    </dgm:pt>
    <dgm:pt modelId="{F328A941-3221-4466-9AD8-7BBD20E65755}" type="pres">
      <dgm:prSet presAssocID="{A6E717BA-28D1-4F3B-85DC-FB0538810F19}" presName="diagram" presStyleCnt="0">
        <dgm:presLayoutVars>
          <dgm:dir/>
          <dgm:resizeHandles val="exact"/>
        </dgm:presLayoutVars>
      </dgm:prSet>
      <dgm:spPr/>
      <dgm:t>
        <a:bodyPr/>
        <a:lstStyle/>
        <a:p>
          <a:endParaRPr lang="en-US"/>
        </a:p>
      </dgm:t>
    </dgm:pt>
    <dgm:pt modelId="{8A3BEE05-6E7E-4000-ACAD-51C76C42E07B}" type="pres">
      <dgm:prSet presAssocID="{D2C1F237-EAB6-4701-84FC-9F1B839127A1}" presName="node" presStyleLbl="node1" presStyleIdx="0" presStyleCnt="5">
        <dgm:presLayoutVars>
          <dgm:bulletEnabled val="1"/>
        </dgm:presLayoutVars>
      </dgm:prSet>
      <dgm:spPr/>
      <dgm:t>
        <a:bodyPr/>
        <a:lstStyle/>
        <a:p>
          <a:endParaRPr lang="en-US"/>
        </a:p>
      </dgm:t>
    </dgm:pt>
    <dgm:pt modelId="{C7CCB10B-318F-4260-80A6-610F8FBB6E3D}" type="pres">
      <dgm:prSet presAssocID="{E968490E-DF87-4C51-BF11-D2BE0ED923D8}" presName="sibTrans" presStyleCnt="0"/>
      <dgm:spPr/>
      <dgm:t>
        <a:bodyPr/>
        <a:lstStyle/>
        <a:p>
          <a:endParaRPr lang="en-US"/>
        </a:p>
      </dgm:t>
    </dgm:pt>
    <dgm:pt modelId="{601AD6FB-31E5-4D16-9552-2A8D86E2DB3B}" type="pres">
      <dgm:prSet presAssocID="{8DF6CC2D-4713-46B9-9DAF-00C4FC184B18}" presName="node" presStyleLbl="node1" presStyleIdx="1" presStyleCnt="5">
        <dgm:presLayoutVars>
          <dgm:bulletEnabled val="1"/>
        </dgm:presLayoutVars>
      </dgm:prSet>
      <dgm:spPr/>
      <dgm:t>
        <a:bodyPr/>
        <a:lstStyle/>
        <a:p>
          <a:endParaRPr lang="en-US"/>
        </a:p>
      </dgm:t>
    </dgm:pt>
    <dgm:pt modelId="{B41C88D8-5A82-4124-86BD-7BED3DAED618}" type="pres">
      <dgm:prSet presAssocID="{7AB49665-985C-4FFB-96EB-814F23B197D8}" presName="sibTrans" presStyleCnt="0"/>
      <dgm:spPr/>
      <dgm:t>
        <a:bodyPr/>
        <a:lstStyle/>
        <a:p>
          <a:endParaRPr lang="en-US"/>
        </a:p>
      </dgm:t>
    </dgm:pt>
    <dgm:pt modelId="{7A076881-7637-47BB-92BB-FE11EFCF715A}" type="pres">
      <dgm:prSet presAssocID="{1B0A641B-2A84-4EAC-997D-E13FF25DDF7F}" presName="node" presStyleLbl="node1" presStyleIdx="2" presStyleCnt="5">
        <dgm:presLayoutVars>
          <dgm:bulletEnabled val="1"/>
        </dgm:presLayoutVars>
      </dgm:prSet>
      <dgm:spPr/>
      <dgm:t>
        <a:bodyPr/>
        <a:lstStyle/>
        <a:p>
          <a:endParaRPr lang="en-US"/>
        </a:p>
      </dgm:t>
    </dgm:pt>
    <dgm:pt modelId="{B1B3A1F9-AEAB-438C-8B84-3623FAF0660F}" type="pres">
      <dgm:prSet presAssocID="{96066D3C-0A5A-4C56-BD0E-0E21C82E70D7}" presName="sibTrans" presStyleCnt="0"/>
      <dgm:spPr/>
      <dgm:t>
        <a:bodyPr/>
        <a:lstStyle/>
        <a:p>
          <a:endParaRPr lang="en-US"/>
        </a:p>
      </dgm:t>
    </dgm:pt>
    <dgm:pt modelId="{9D8B6BFE-86DD-4D34-BAAA-ADC20AEB389F}" type="pres">
      <dgm:prSet presAssocID="{C081B5C0-11D4-4F1C-8977-B7757136A855}" presName="node" presStyleLbl="node1" presStyleIdx="3" presStyleCnt="5" custLinFactNeighborX="-3110" custLinFactNeighborY="42">
        <dgm:presLayoutVars>
          <dgm:bulletEnabled val="1"/>
        </dgm:presLayoutVars>
      </dgm:prSet>
      <dgm:spPr/>
      <dgm:t>
        <a:bodyPr/>
        <a:lstStyle/>
        <a:p>
          <a:endParaRPr lang="en-US"/>
        </a:p>
      </dgm:t>
    </dgm:pt>
    <dgm:pt modelId="{F5908A53-6A66-4749-8369-190C439D88FF}" type="pres">
      <dgm:prSet presAssocID="{E352B881-C6DE-4460-B45A-6DC1EAADDEAA}" presName="sibTrans" presStyleCnt="0"/>
      <dgm:spPr/>
      <dgm:t>
        <a:bodyPr/>
        <a:lstStyle/>
        <a:p>
          <a:endParaRPr lang="en-US"/>
        </a:p>
      </dgm:t>
    </dgm:pt>
    <dgm:pt modelId="{3B2E69A7-BF02-4D85-97D4-6C7611CA1C01}" type="pres">
      <dgm:prSet presAssocID="{AE4B0D69-D4B2-4497-99E7-4E4319382724}" presName="node" presStyleLbl="node1" presStyleIdx="4" presStyleCnt="5">
        <dgm:presLayoutVars>
          <dgm:bulletEnabled val="1"/>
        </dgm:presLayoutVars>
      </dgm:prSet>
      <dgm:spPr/>
      <dgm:t>
        <a:bodyPr/>
        <a:lstStyle/>
        <a:p>
          <a:endParaRPr lang="en-US"/>
        </a:p>
      </dgm:t>
    </dgm:pt>
  </dgm:ptLst>
  <dgm:cxnLst>
    <dgm:cxn modelId="{14B214DD-E544-4E18-A6D0-95EC01DD1B52}" type="presOf" srcId="{D2C1F237-EAB6-4701-84FC-9F1B839127A1}" destId="{8A3BEE05-6E7E-4000-ACAD-51C76C42E07B}" srcOrd="0" destOrd="0" presId="urn:microsoft.com/office/officeart/2005/8/layout/default#4"/>
    <dgm:cxn modelId="{8E33302A-D5D2-4542-8F02-54DFA2E068C7}" srcId="{A6E717BA-28D1-4F3B-85DC-FB0538810F19}" destId="{D2C1F237-EAB6-4701-84FC-9F1B839127A1}" srcOrd="0" destOrd="0" parTransId="{F4958C33-6867-4769-A5B4-0823C1DB4835}" sibTransId="{E968490E-DF87-4C51-BF11-D2BE0ED923D8}"/>
    <dgm:cxn modelId="{CB19EA93-4362-46D7-97F4-C0BE9C285776}" srcId="{A6E717BA-28D1-4F3B-85DC-FB0538810F19}" destId="{C081B5C0-11D4-4F1C-8977-B7757136A855}" srcOrd="3" destOrd="0" parTransId="{036153D2-9EAA-4A6F-A891-BB417C3285CF}" sibTransId="{E352B881-C6DE-4460-B45A-6DC1EAADDEAA}"/>
    <dgm:cxn modelId="{122251B4-CCFA-460B-9D21-D4746FCDBB26}" type="presOf" srcId="{8DF6CC2D-4713-46B9-9DAF-00C4FC184B18}" destId="{601AD6FB-31E5-4D16-9552-2A8D86E2DB3B}" srcOrd="0" destOrd="0" presId="urn:microsoft.com/office/officeart/2005/8/layout/default#4"/>
    <dgm:cxn modelId="{39C03210-C33B-42B8-AB4D-C6BEE1A5FF50}" type="presOf" srcId="{A6E717BA-28D1-4F3B-85DC-FB0538810F19}" destId="{F328A941-3221-4466-9AD8-7BBD20E65755}" srcOrd="0" destOrd="0" presId="urn:microsoft.com/office/officeart/2005/8/layout/default#4"/>
    <dgm:cxn modelId="{8F4FB352-B639-434F-939E-99080E966625}" type="presOf" srcId="{1B0A641B-2A84-4EAC-997D-E13FF25DDF7F}" destId="{7A076881-7637-47BB-92BB-FE11EFCF715A}" srcOrd="0" destOrd="0" presId="urn:microsoft.com/office/officeart/2005/8/layout/default#4"/>
    <dgm:cxn modelId="{F2CA83FC-D3CB-4496-8D79-2D13CA723BD3}" srcId="{A6E717BA-28D1-4F3B-85DC-FB0538810F19}" destId="{1B0A641B-2A84-4EAC-997D-E13FF25DDF7F}" srcOrd="2" destOrd="0" parTransId="{0F2B3AF0-54FC-4A27-B62C-865501ACA63D}" sibTransId="{96066D3C-0A5A-4C56-BD0E-0E21C82E70D7}"/>
    <dgm:cxn modelId="{7D4F5E7A-654B-496F-9DE9-EF0408DE8D22}" srcId="{A6E717BA-28D1-4F3B-85DC-FB0538810F19}" destId="{8DF6CC2D-4713-46B9-9DAF-00C4FC184B18}" srcOrd="1" destOrd="0" parTransId="{5CBB207E-5F60-4948-9FA9-796792595405}" sibTransId="{7AB49665-985C-4FFB-96EB-814F23B197D8}"/>
    <dgm:cxn modelId="{B1BEAF2B-C8C9-4BF5-8732-14499386FCB5}" type="presOf" srcId="{AE4B0D69-D4B2-4497-99E7-4E4319382724}" destId="{3B2E69A7-BF02-4D85-97D4-6C7611CA1C01}" srcOrd="0" destOrd="0" presId="urn:microsoft.com/office/officeart/2005/8/layout/default#4"/>
    <dgm:cxn modelId="{01FD8CCE-51EA-451E-82E9-CEA450EFE599}" srcId="{A6E717BA-28D1-4F3B-85DC-FB0538810F19}" destId="{AE4B0D69-D4B2-4497-99E7-4E4319382724}" srcOrd="4" destOrd="0" parTransId="{D3792618-87DD-47B8-8BCE-086BAC8C0EC5}" sibTransId="{0B19A3DD-BF4C-4D91-B878-CBC919F47884}"/>
    <dgm:cxn modelId="{550F2D95-ECE5-41A0-AECD-B971AA09EEFD}" type="presOf" srcId="{C081B5C0-11D4-4F1C-8977-B7757136A855}" destId="{9D8B6BFE-86DD-4D34-BAAA-ADC20AEB389F}" srcOrd="0" destOrd="0" presId="urn:microsoft.com/office/officeart/2005/8/layout/default#4"/>
    <dgm:cxn modelId="{3C183272-461C-48F7-9736-0EB010B404D1}" type="presParOf" srcId="{F328A941-3221-4466-9AD8-7BBD20E65755}" destId="{8A3BEE05-6E7E-4000-ACAD-51C76C42E07B}" srcOrd="0" destOrd="0" presId="urn:microsoft.com/office/officeart/2005/8/layout/default#4"/>
    <dgm:cxn modelId="{88A8B213-AD29-4CAF-B927-1A8228C17635}" type="presParOf" srcId="{F328A941-3221-4466-9AD8-7BBD20E65755}" destId="{C7CCB10B-318F-4260-80A6-610F8FBB6E3D}" srcOrd="1" destOrd="0" presId="urn:microsoft.com/office/officeart/2005/8/layout/default#4"/>
    <dgm:cxn modelId="{95049125-FAED-4B6F-B035-9D2D958A377B}" type="presParOf" srcId="{F328A941-3221-4466-9AD8-7BBD20E65755}" destId="{601AD6FB-31E5-4D16-9552-2A8D86E2DB3B}" srcOrd="2" destOrd="0" presId="urn:microsoft.com/office/officeart/2005/8/layout/default#4"/>
    <dgm:cxn modelId="{1E0B0C12-68DA-43C2-BDFF-2F99EBDEAE1C}" type="presParOf" srcId="{F328A941-3221-4466-9AD8-7BBD20E65755}" destId="{B41C88D8-5A82-4124-86BD-7BED3DAED618}" srcOrd="3" destOrd="0" presId="urn:microsoft.com/office/officeart/2005/8/layout/default#4"/>
    <dgm:cxn modelId="{EFB257E4-E6AA-4A0D-AD93-ECA2CFC96FF8}" type="presParOf" srcId="{F328A941-3221-4466-9AD8-7BBD20E65755}" destId="{7A076881-7637-47BB-92BB-FE11EFCF715A}" srcOrd="4" destOrd="0" presId="urn:microsoft.com/office/officeart/2005/8/layout/default#4"/>
    <dgm:cxn modelId="{BF20164D-86BF-4643-A105-2F44CA6652B7}" type="presParOf" srcId="{F328A941-3221-4466-9AD8-7BBD20E65755}" destId="{B1B3A1F9-AEAB-438C-8B84-3623FAF0660F}" srcOrd="5" destOrd="0" presId="urn:microsoft.com/office/officeart/2005/8/layout/default#4"/>
    <dgm:cxn modelId="{6BA83F5D-985C-48C7-BF93-6B7EC6B80766}" type="presParOf" srcId="{F328A941-3221-4466-9AD8-7BBD20E65755}" destId="{9D8B6BFE-86DD-4D34-BAAA-ADC20AEB389F}" srcOrd="6" destOrd="0" presId="urn:microsoft.com/office/officeart/2005/8/layout/default#4"/>
    <dgm:cxn modelId="{18A824A3-C224-4950-AA00-941BE055FB46}" type="presParOf" srcId="{F328A941-3221-4466-9AD8-7BBD20E65755}" destId="{F5908A53-6A66-4749-8369-190C439D88FF}" srcOrd="7" destOrd="0" presId="urn:microsoft.com/office/officeart/2005/8/layout/default#4"/>
    <dgm:cxn modelId="{CBC58045-A549-41B2-8577-9A692CD95E78}" type="presParOf" srcId="{F328A941-3221-4466-9AD8-7BBD20E65755}" destId="{3B2E69A7-BF02-4D85-97D4-6C7611CA1C01}" srcOrd="8" destOrd="0" presId="urn:microsoft.com/office/officeart/2005/8/layout/defaul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8CCAE7-893B-4A00-9BCA-18AB262A2A68}"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0E7AD805-1C6F-4CD9-BFE1-D250AB05B869}">
      <dgm:prSet/>
      <dgm:spPr/>
      <dgm:t>
        <a:bodyPr/>
        <a:lstStyle/>
        <a:p>
          <a:pPr rtl="0"/>
          <a:r>
            <a:rPr lang="en-US" dirty="0" smtClean="0"/>
            <a:t>Height</a:t>
          </a:r>
          <a:endParaRPr lang="en-US" dirty="0"/>
        </a:p>
      </dgm:t>
    </dgm:pt>
    <dgm:pt modelId="{E9ED050F-7888-49E3-A668-82444E93AF56}" type="parTrans" cxnId="{03652CE0-14F6-4CDC-A5F7-7264FA116601}">
      <dgm:prSet/>
      <dgm:spPr/>
      <dgm:t>
        <a:bodyPr/>
        <a:lstStyle/>
        <a:p>
          <a:endParaRPr lang="en-US"/>
        </a:p>
      </dgm:t>
    </dgm:pt>
    <dgm:pt modelId="{FA55FA12-534F-4B1F-9010-F8A60DCFF9CB}" type="sibTrans" cxnId="{03652CE0-14F6-4CDC-A5F7-7264FA116601}">
      <dgm:prSet/>
      <dgm:spPr/>
      <dgm:t>
        <a:bodyPr/>
        <a:lstStyle/>
        <a:p>
          <a:endParaRPr lang="en-US"/>
        </a:p>
      </dgm:t>
    </dgm:pt>
    <dgm:pt modelId="{03EF8166-F3E4-4479-A260-BCCAE61F0637}">
      <dgm:prSet/>
      <dgm:spPr/>
      <dgm:t>
        <a:bodyPr/>
        <a:lstStyle/>
        <a:p>
          <a:pPr rtl="0"/>
          <a:r>
            <a:rPr lang="en-US" dirty="0" smtClean="0"/>
            <a:t>Setback</a:t>
          </a:r>
          <a:endParaRPr lang="en-US" dirty="0"/>
        </a:p>
      </dgm:t>
    </dgm:pt>
    <dgm:pt modelId="{2BF73DC9-4CD2-4A80-94DC-89CF178E2CE7}" type="parTrans" cxnId="{5B852F00-15D5-40E0-AE55-2DCE22B8DED5}">
      <dgm:prSet/>
      <dgm:spPr/>
      <dgm:t>
        <a:bodyPr/>
        <a:lstStyle/>
        <a:p>
          <a:endParaRPr lang="en-US"/>
        </a:p>
      </dgm:t>
    </dgm:pt>
    <dgm:pt modelId="{E0A5F726-62BE-477B-A263-2423C3E3351B}" type="sibTrans" cxnId="{5B852F00-15D5-40E0-AE55-2DCE22B8DED5}">
      <dgm:prSet/>
      <dgm:spPr/>
      <dgm:t>
        <a:bodyPr/>
        <a:lstStyle/>
        <a:p>
          <a:endParaRPr lang="en-US"/>
        </a:p>
      </dgm:t>
    </dgm:pt>
    <dgm:pt modelId="{7B6D09CB-BADB-427C-8FAC-21043B00E3C7}">
      <dgm:prSet/>
      <dgm:spPr/>
      <dgm:t>
        <a:bodyPr/>
        <a:lstStyle/>
        <a:p>
          <a:pPr rtl="0"/>
          <a:r>
            <a:rPr lang="en-US" dirty="0" smtClean="0"/>
            <a:t>Visibility</a:t>
          </a:r>
          <a:endParaRPr lang="en-US" dirty="0"/>
        </a:p>
      </dgm:t>
    </dgm:pt>
    <dgm:pt modelId="{E2F86917-A65F-4482-ADF2-E91E81BF68CF}" type="parTrans" cxnId="{88B5007F-CE40-4E35-A844-C31E8266CC9E}">
      <dgm:prSet/>
      <dgm:spPr/>
      <dgm:t>
        <a:bodyPr/>
        <a:lstStyle/>
        <a:p>
          <a:endParaRPr lang="en-US"/>
        </a:p>
      </dgm:t>
    </dgm:pt>
    <dgm:pt modelId="{F12DE4AE-8390-459B-B7E4-A552C99977F8}" type="sibTrans" cxnId="{88B5007F-CE40-4E35-A844-C31E8266CC9E}">
      <dgm:prSet/>
      <dgm:spPr/>
      <dgm:t>
        <a:bodyPr/>
        <a:lstStyle/>
        <a:p>
          <a:endParaRPr lang="en-US"/>
        </a:p>
      </dgm:t>
    </dgm:pt>
    <dgm:pt modelId="{5567C1B6-A221-4C3C-BF85-EC6844834F8B}">
      <dgm:prSet/>
      <dgm:spPr/>
      <dgm:t>
        <a:bodyPr/>
        <a:lstStyle/>
        <a:p>
          <a:pPr rtl="0"/>
          <a:r>
            <a:rPr lang="en-US" dirty="0" smtClean="0"/>
            <a:t>Coverage</a:t>
          </a:r>
        </a:p>
      </dgm:t>
    </dgm:pt>
    <dgm:pt modelId="{1DCC55F8-D79B-4100-83E7-AADA56EC2934}" type="parTrans" cxnId="{2E3B02A9-EB36-42A6-82C8-67C3D8340E7B}">
      <dgm:prSet/>
      <dgm:spPr/>
      <dgm:t>
        <a:bodyPr/>
        <a:lstStyle/>
        <a:p>
          <a:endParaRPr lang="en-US"/>
        </a:p>
      </dgm:t>
    </dgm:pt>
    <dgm:pt modelId="{30DC92B5-8D7F-460B-988D-9C18AA76D7F4}" type="sibTrans" cxnId="{2E3B02A9-EB36-42A6-82C8-67C3D8340E7B}">
      <dgm:prSet/>
      <dgm:spPr/>
      <dgm:t>
        <a:bodyPr/>
        <a:lstStyle/>
        <a:p>
          <a:endParaRPr lang="en-US"/>
        </a:p>
      </dgm:t>
    </dgm:pt>
    <dgm:pt modelId="{EEB5E1A0-ED13-496E-87FD-8906CEAD7997}">
      <dgm:prSet/>
      <dgm:spPr/>
      <dgm:t>
        <a:bodyPr/>
        <a:lstStyle/>
        <a:p>
          <a:pPr rtl="0"/>
          <a:r>
            <a:rPr lang="en-US" dirty="0" smtClean="0"/>
            <a:t>Plan approval</a:t>
          </a:r>
          <a:endParaRPr lang="en-US" dirty="0"/>
        </a:p>
      </dgm:t>
    </dgm:pt>
    <dgm:pt modelId="{3DE8E023-CFEE-41BE-8838-F52A72D03EB6}" type="parTrans" cxnId="{8755330A-E856-4D00-9A26-AE5F6DBEDBE9}">
      <dgm:prSet/>
      <dgm:spPr/>
      <dgm:t>
        <a:bodyPr/>
        <a:lstStyle/>
        <a:p>
          <a:endParaRPr lang="en-US"/>
        </a:p>
      </dgm:t>
    </dgm:pt>
    <dgm:pt modelId="{943D3919-A436-4B7F-B82F-E268A08750CF}" type="sibTrans" cxnId="{8755330A-E856-4D00-9A26-AE5F6DBEDBE9}">
      <dgm:prSet/>
      <dgm:spPr/>
      <dgm:t>
        <a:bodyPr/>
        <a:lstStyle/>
        <a:p>
          <a:endParaRPr lang="en-US"/>
        </a:p>
      </dgm:t>
    </dgm:pt>
    <dgm:pt modelId="{41B33594-62D4-47C8-BC93-0EAD7FE9D730}">
      <dgm:prSet/>
      <dgm:spPr/>
      <dgm:t>
        <a:bodyPr/>
        <a:lstStyle/>
        <a:p>
          <a:pPr rtl="0"/>
          <a:r>
            <a:rPr lang="en-US" dirty="0" smtClean="0"/>
            <a:t>Aesthetic conditions</a:t>
          </a:r>
        </a:p>
      </dgm:t>
    </dgm:pt>
    <dgm:pt modelId="{D05297D3-483C-4DAE-B614-B34F95BE02D2}" type="parTrans" cxnId="{19930B31-C074-4E14-933C-5B654845F8F0}">
      <dgm:prSet/>
      <dgm:spPr/>
      <dgm:t>
        <a:bodyPr/>
        <a:lstStyle/>
        <a:p>
          <a:endParaRPr lang="en-US"/>
        </a:p>
      </dgm:t>
    </dgm:pt>
    <dgm:pt modelId="{5F69C358-4DBF-46EB-AB40-DA9A575276F8}" type="sibTrans" cxnId="{19930B31-C074-4E14-933C-5B654845F8F0}">
      <dgm:prSet/>
      <dgm:spPr/>
      <dgm:t>
        <a:bodyPr/>
        <a:lstStyle/>
        <a:p>
          <a:endParaRPr lang="en-US"/>
        </a:p>
      </dgm:t>
    </dgm:pt>
    <dgm:pt modelId="{81195847-FEFD-4582-9286-8B883F5EBEDD}">
      <dgm:prSet/>
      <dgm:spPr/>
      <dgm:t>
        <a:bodyPr/>
        <a:lstStyle/>
        <a:p>
          <a:pPr rtl="0"/>
          <a:r>
            <a:rPr lang="en-US" dirty="0" smtClean="0"/>
            <a:t>Safety conditions</a:t>
          </a:r>
        </a:p>
      </dgm:t>
    </dgm:pt>
    <dgm:pt modelId="{4EF77474-5E7F-4074-9F69-46504955A741}" type="parTrans" cxnId="{EECF5AE0-43F6-4EA1-B1C0-AC1D96E37962}">
      <dgm:prSet/>
      <dgm:spPr/>
      <dgm:t>
        <a:bodyPr/>
        <a:lstStyle/>
        <a:p>
          <a:endParaRPr lang="en-US"/>
        </a:p>
      </dgm:t>
    </dgm:pt>
    <dgm:pt modelId="{80A451AD-5C19-47E3-8368-ABD377A7B018}" type="sibTrans" cxnId="{EECF5AE0-43F6-4EA1-B1C0-AC1D96E37962}">
      <dgm:prSet/>
      <dgm:spPr/>
      <dgm:t>
        <a:bodyPr/>
        <a:lstStyle/>
        <a:p>
          <a:endParaRPr lang="en-US"/>
        </a:p>
      </dgm:t>
    </dgm:pt>
    <dgm:pt modelId="{8FFA3305-702F-4655-9510-A1B190C1B3D0}" type="pres">
      <dgm:prSet presAssocID="{5E8CCAE7-893B-4A00-9BCA-18AB262A2A68}" presName="vert0" presStyleCnt="0">
        <dgm:presLayoutVars>
          <dgm:dir/>
          <dgm:animOne val="branch"/>
          <dgm:animLvl val="lvl"/>
        </dgm:presLayoutVars>
      </dgm:prSet>
      <dgm:spPr/>
      <dgm:t>
        <a:bodyPr/>
        <a:lstStyle/>
        <a:p>
          <a:endParaRPr lang="en-US"/>
        </a:p>
      </dgm:t>
    </dgm:pt>
    <dgm:pt modelId="{2213432A-D461-4F00-AEBD-A01F0543F13E}" type="pres">
      <dgm:prSet presAssocID="{0E7AD805-1C6F-4CD9-BFE1-D250AB05B869}" presName="thickLine" presStyleLbl="alignNode1" presStyleIdx="0" presStyleCnt="7"/>
      <dgm:spPr/>
    </dgm:pt>
    <dgm:pt modelId="{AE62A5AC-B819-445A-8516-AD132091FB8B}" type="pres">
      <dgm:prSet presAssocID="{0E7AD805-1C6F-4CD9-BFE1-D250AB05B869}" presName="horz1" presStyleCnt="0"/>
      <dgm:spPr/>
    </dgm:pt>
    <dgm:pt modelId="{D881E12F-E3CC-4208-8181-FF117C5E6FB2}" type="pres">
      <dgm:prSet presAssocID="{0E7AD805-1C6F-4CD9-BFE1-D250AB05B869}" presName="tx1" presStyleLbl="revTx" presStyleIdx="0" presStyleCnt="7"/>
      <dgm:spPr/>
      <dgm:t>
        <a:bodyPr/>
        <a:lstStyle/>
        <a:p>
          <a:endParaRPr lang="en-US"/>
        </a:p>
      </dgm:t>
    </dgm:pt>
    <dgm:pt modelId="{32CB4837-047E-4908-9235-8CBEEADB8B59}" type="pres">
      <dgm:prSet presAssocID="{0E7AD805-1C6F-4CD9-BFE1-D250AB05B869}" presName="vert1" presStyleCnt="0"/>
      <dgm:spPr/>
    </dgm:pt>
    <dgm:pt modelId="{CE1CA916-3C6A-4FAA-A613-EA13AC507DB1}" type="pres">
      <dgm:prSet presAssocID="{03EF8166-F3E4-4479-A260-BCCAE61F0637}" presName="thickLine" presStyleLbl="alignNode1" presStyleIdx="1" presStyleCnt="7"/>
      <dgm:spPr/>
    </dgm:pt>
    <dgm:pt modelId="{93E74959-38C9-4787-8E1D-6B63B2C494B4}" type="pres">
      <dgm:prSet presAssocID="{03EF8166-F3E4-4479-A260-BCCAE61F0637}" presName="horz1" presStyleCnt="0"/>
      <dgm:spPr/>
    </dgm:pt>
    <dgm:pt modelId="{C590BB22-830A-4D6E-84E0-CDC5C3D91326}" type="pres">
      <dgm:prSet presAssocID="{03EF8166-F3E4-4479-A260-BCCAE61F0637}" presName="tx1" presStyleLbl="revTx" presStyleIdx="1" presStyleCnt="7"/>
      <dgm:spPr/>
      <dgm:t>
        <a:bodyPr/>
        <a:lstStyle/>
        <a:p>
          <a:endParaRPr lang="en-US"/>
        </a:p>
      </dgm:t>
    </dgm:pt>
    <dgm:pt modelId="{D6D053F8-66DA-4420-9C2C-1663146B5153}" type="pres">
      <dgm:prSet presAssocID="{03EF8166-F3E4-4479-A260-BCCAE61F0637}" presName="vert1" presStyleCnt="0"/>
      <dgm:spPr/>
    </dgm:pt>
    <dgm:pt modelId="{930166CA-FB7B-4AB4-8003-E5270CC2841C}" type="pres">
      <dgm:prSet presAssocID="{7B6D09CB-BADB-427C-8FAC-21043B00E3C7}" presName="thickLine" presStyleLbl="alignNode1" presStyleIdx="2" presStyleCnt="7"/>
      <dgm:spPr/>
    </dgm:pt>
    <dgm:pt modelId="{BFCCB573-7C41-43A6-9814-608EBBAE25FF}" type="pres">
      <dgm:prSet presAssocID="{7B6D09CB-BADB-427C-8FAC-21043B00E3C7}" presName="horz1" presStyleCnt="0"/>
      <dgm:spPr/>
    </dgm:pt>
    <dgm:pt modelId="{4BA7D99D-B7FA-410D-8113-973271DEDAFC}" type="pres">
      <dgm:prSet presAssocID="{7B6D09CB-BADB-427C-8FAC-21043B00E3C7}" presName="tx1" presStyleLbl="revTx" presStyleIdx="2" presStyleCnt="7"/>
      <dgm:spPr/>
      <dgm:t>
        <a:bodyPr/>
        <a:lstStyle/>
        <a:p>
          <a:endParaRPr lang="en-US"/>
        </a:p>
      </dgm:t>
    </dgm:pt>
    <dgm:pt modelId="{EDDB4D6C-6D3B-437D-AC55-50B2571D4C57}" type="pres">
      <dgm:prSet presAssocID="{7B6D09CB-BADB-427C-8FAC-21043B00E3C7}" presName="vert1" presStyleCnt="0"/>
      <dgm:spPr/>
    </dgm:pt>
    <dgm:pt modelId="{E8ED9666-1597-4194-8C16-CB32AA1B1E8D}" type="pres">
      <dgm:prSet presAssocID="{5567C1B6-A221-4C3C-BF85-EC6844834F8B}" presName="thickLine" presStyleLbl="alignNode1" presStyleIdx="3" presStyleCnt="7"/>
      <dgm:spPr/>
    </dgm:pt>
    <dgm:pt modelId="{A52980A6-7840-4512-9AE5-C29B8F0C3220}" type="pres">
      <dgm:prSet presAssocID="{5567C1B6-A221-4C3C-BF85-EC6844834F8B}" presName="horz1" presStyleCnt="0"/>
      <dgm:spPr/>
    </dgm:pt>
    <dgm:pt modelId="{5175D419-AAFB-440E-B34F-4B537FA14F8D}" type="pres">
      <dgm:prSet presAssocID="{5567C1B6-A221-4C3C-BF85-EC6844834F8B}" presName="tx1" presStyleLbl="revTx" presStyleIdx="3" presStyleCnt="7"/>
      <dgm:spPr/>
      <dgm:t>
        <a:bodyPr/>
        <a:lstStyle/>
        <a:p>
          <a:endParaRPr lang="en-US"/>
        </a:p>
      </dgm:t>
    </dgm:pt>
    <dgm:pt modelId="{5D2EFB0C-7C3E-4A04-BD4B-7D62C5743D59}" type="pres">
      <dgm:prSet presAssocID="{5567C1B6-A221-4C3C-BF85-EC6844834F8B}" presName="vert1" presStyleCnt="0"/>
      <dgm:spPr/>
    </dgm:pt>
    <dgm:pt modelId="{BA6450E9-5D9A-475F-A2A1-054973049B96}" type="pres">
      <dgm:prSet presAssocID="{EEB5E1A0-ED13-496E-87FD-8906CEAD7997}" presName="thickLine" presStyleLbl="alignNode1" presStyleIdx="4" presStyleCnt="7"/>
      <dgm:spPr/>
    </dgm:pt>
    <dgm:pt modelId="{23442342-41FC-4482-AD6F-1943B8F26BA4}" type="pres">
      <dgm:prSet presAssocID="{EEB5E1A0-ED13-496E-87FD-8906CEAD7997}" presName="horz1" presStyleCnt="0"/>
      <dgm:spPr/>
    </dgm:pt>
    <dgm:pt modelId="{124FD81F-3A55-4527-A9F5-9D13A022D10D}" type="pres">
      <dgm:prSet presAssocID="{EEB5E1A0-ED13-496E-87FD-8906CEAD7997}" presName="tx1" presStyleLbl="revTx" presStyleIdx="4" presStyleCnt="7"/>
      <dgm:spPr/>
      <dgm:t>
        <a:bodyPr/>
        <a:lstStyle/>
        <a:p>
          <a:endParaRPr lang="en-US"/>
        </a:p>
      </dgm:t>
    </dgm:pt>
    <dgm:pt modelId="{6D8C3D69-2026-4D45-B559-4107BFCEA0BB}" type="pres">
      <dgm:prSet presAssocID="{EEB5E1A0-ED13-496E-87FD-8906CEAD7997}" presName="vert1" presStyleCnt="0"/>
      <dgm:spPr/>
    </dgm:pt>
    <dgm:pt modelId="{67E40AE8-B953-4659-A556-6DECEE3DE954}" type="pres">
      <dgm:prSet presAssocID="{41B33594-62D4-47C8-BC93-0EAD7FE9D730}" presName="thickLine" presStyleLbl="alignNode1" presStyleIdx="5" presStyleCnt="7"/>
      <dgm:spPr/>
    </dgm:pt>
    <dgm:pt modelId="{90D34809-6C40-4851-A790-C0A22F0B98C4}" type="pres">
      <dgm:prSet presAssocID="{41B33594-62D4-47C8-BC93-0EAD7FE9D730}" presName="horz1" presStyleCnt="0"/>
      <dgm:spPr/>
    </dgm:pt>
    <dgm:pt modelId="{83A461D8-3AB5-4AA7-BE08-1DEABB9A1FC4}" type="pres">
      <dgm:prSet presAssocID="{41B33594-62D4-47C8-BC93-0EAD7FE9D730}" presName="tx1" presStyleLbl="revTx" presStyleIdx="5" presStyleCnt="7"/>
      <dgm:spPr/>
      <dgm:t>
        <a:bodyPr/>
        <a:lstStyle/>
        <a:p>
          <a:endParaRPr lang="en-US"/>
        </a:p>
      </dgm:t>
    </dgm:pt>
    <dgm:pt modelId="{72F11813-0401-4D9D-BCB2-E2F3392B5BD3}" type="pres">
      <dgm:prSet presAssocID="{41B33594-62D4-47C8-BC93-0EAD7FE9D730}" presName="vert1" presStyleCnt="0"/>
      <dgm:spPr/>
    </dgm:pt>
    <dgm:pt modelId="{08F8A343-D853-4FE7-B227-9F6C38B4ED9F}" type="pres">
      <dgm:prSet presAssocID="{81195847-FEFD-4582-9286-8B883F5EBEDD}" presName="thickLine" presStyleLbl="alignNode1" presStyleIdx="6" presStyleCnt="7"/>
      <dgm:spPr/>
    </dgm:pt>
    <dgm:pt modelId="{6F1E9499-3D76-488A-8A9F-917CCA765BAE}" type="pres">
      <dgm:prSet presAssocID="{81195847-FEFD-4582-9286-8B883F5EBEDD}" presName="horz1" presStyleCnt="0"/>
      <dgm:spPr/>
    </dgm:pt>
    <dgm:pt modelId="{7967DAF3-C402-44AF-BF4A-418B02F1267B}" type="pres">
      <dgm:prSet presAssocID="{81195847-FEFD-4582-9286-8B883F5EBEDD}" presName="tx1" presStyleLbl="revTx" presStyleIdx="6" presStyleCnt="7"/>
      <dgm:spPr/>
      <dgm:t>
        <a:bodyPr/>
        <a:lstStyle/>
        <a:p>
          <a:endParaRPr lang="en-US"/>
        </a:p>
      </dgm:t>
    </dgm:pt>
    <dgm:pt modelId="{BD1BB6FF-2AE2-411D-A1D6-57634AF0EB43}" type="pres">
      <dgm:prSet presAssocID="{81195847-FEFD-4582-9286-8B883F5EBEDD}" presName="vert1" presStyleCnt="0"/>
      <dgm:spPr/>
    </dgm:pt>
  </dgm:ptLst>
  <dgm:cxnLst>
    <dgm:cxn modelId="{687BD72D-99BF-4645-84C3-87C63EA9BB6C}" type="presOf" srcId="{0E7AD805-1C6F-4CD9-BFE1-D250AB05B869}" destId="{D881E12F-E3CC-4208-8181-FF117C5E6FB2}" srcOrd="0" destOrd="0" presId="urn:microsoft.com/office/officeart/2008/layout/LinedList"/>
    <dgm:cxn modelId="{05F7D90C-327E-4D59-B854-8DAED76317AA}" type="presOf" srcId="{5E8CCAE7-893B-4A00-9BCA-18AB262A2A68}" destId="{8FFA3305-702F-4655-9510-A1B190C1B3D0}" srcOrd="0" destOrd="0" presId="urn:microsoft.com/office/officeart/2008/layout/LinedList"/>
    <dgm:cxn modelId="{E51C3300-EBE7-4F97-BF13-B412EFCD1D22}" type="presOf" srcId="{41B33594-62D4-47C8-BC93-0EAD7FE9D730}" destId="{83A461D8-3AB5-4AA7-BE08-1DEABB9A1FC4}" srcOrd="0" destOrd="0" presId="urn:microsoft.com/office/officeart/2008/layout/LinedList"/>
    <dgm:cxn modelId="{C0CBDEEA-EE20-4EC3-BE06-73B2CCB99AF9}" type="presOf" srcId="{EEB5E1A0-ED13-496E-87FD-8906CEAD7997}" destId="{124FD81F-3A55-4527-A9F5-9D13A022D10D}" srcOrd="0" destOrd="0" presId="urn:microsoft.com/office/officeart/2008/layout/LinedList"/>
    <dgm:cxn modelId="{DF525440-52CF-418C-9713-EB4FEB967231}" type="presOf" srcId="{03EF8166-F3E4-4479-A260-BCCAE61F0637}" destId="{C590BB22-830A-4D6E-84E0-CDC5C3D91326}" srcOrd="0" destOrd="0" presId="urn:microsoft.com/office/officeart/2008/layout/LinedList"/>
    <dgm:cxn modelId="{5B852F00-15D5-40E0-AE55-2DCE22B8DED5}" srcId="{5E8CCAE7-893B-4A00-9BCA-18AB262A2A68}" destId="{03EF8166-F3E4-4479-A260-BCCAE61F0637}" srcOrd="1" destOrd="0" parTransId="{2BF73DC9-4CD2-4A80-94DC-89CF178E2CE7}" sibTransId="{E0A5F726-62BE-477B-A263-2423C3E3351B}"/>
    <dgm:cxn modelId="{6F293BEB-DFFB-48EE-9014-4DFA575C68C7}" type="presOf" srcId="{5567C1B6-A221-4C3C-BF85-EC6844834F8B}" destId="{5175D419-AAFB-440E-B34F-4B537FA14F8D}" srcOrd="0" destOrd="0" presId="urn:microsoft.com/office/officeart/2008/layout/LinedList"/>
    <dgm:cxn modelId="{03652CE0-14F6-4CDC-A5F7-7264FA116601}" srcId="{5E8CCAE7-893B-4A00-9BCA-18AB262A2A68}" destId="{0E7AD805-1C6F-4CD9-BFE1-D250AB05B869}" srcOrd="0" destOrd="0" parTransId="{E9ED050F-7888-49E3-A668-82444E93AF56}" sibTransId="{FA55FA12-534F-4B1F-9010-F8A60DCFF9CB}"/>
    <dgm:cxn modelId="{88B5007F-CE40-4E35-A844-C31E8266CC9E}" srcId="{5E8CCAE7-893B-4A00-9BCA-18AB262A2A68}" destId="{7B6D09CB-BADB-427C-8FAC-21043B00E3C7}" srcOrd="2" destOrd="0" parTransId="{E2F86917-A65F-4482-ADF2-E91E81BF68CF}" sibTransId="{F12DE4AE-8390-459B-B7E4-A552C99977F8}"/>
    <dgm:cxn modelId="{2E3B02A9-EB36-42A6-82C8-67C3D8340E7B}" srcId="{5E8CCAE7-893B-4A00-9BCA-18AB262A2A68}" destId="{5567C1B6-A221-4C3C-BF85-EC6844834F8B}" srcOrd="3" destOrd="0" parTransId="{1DCC55F8-D79B-4100-83E7-AADA56EC2934}" sibTransId="{30DC92B5-8D7F-460B-988D-9C18AA76D7F4}"/>
    <dgm:cxn modelId="{D76E4416-614E-4DDB-B180-C395405A0AD6}" type="presOf" srcId="{7B6D09CB-BADB-427C-8FAC-21043B00E3C7}" destId="{4BA7D99D-B7FA-410D-8113-973271DEDAFC}" srcOrd="0" destOrd="0" presId="urn:microsoft.com/office/officeart/2008/layout/LinedList"/>
    <dgm:cxn modelId="{EECF5AE0-43F6-4EA1-B1C0-AC1D96E37962}" srcId="{5E8CCAE7-893B-4A00-9BCA-18AB262A2A68}" destId="{81195847-FEFD-4582-9286-8B883F5EBEDD}" srcOrd="6" destOrd="0" parTransId="{4EF77474-5E7F-4074-9F69-46504955A741}" sibTransId="{80A451AD-5C19-47E3-8368-ABD377A7B018}"/>
    <dgm:cxn modelId="{707F74C3-1027-4D60-9FC9-AAB31ECA4091}" type="presOf" srcId="{81195847-FEFD-4582-9286-8B883F5EBEDD}" destId="{7967DAF3-C402-44AF-BF4A-418B02F1267B}" srcOrd="0" destOrd="0" presId="urn:microsoft.com/office/officeart/2008/layout/LinedList"/>
    <dgm:cxn modelId="{8755330A-E856-4D00-9A26-AE5F6DBEDBE9}" srcId="{5E8CCAE7-893B-4A00-9BCA-18AB262A2A68}" destId="{EEB5E1A0-ED13-496E-87FD-8906CEAD7997}" srcOrd="4" destOrd="0" parTransId="{3DE8E023-CFEE-41BE-8838-F52A72D03EB6}" sibTransId="{943D3919-A436-4B7F-B82F-E268A08750CF}"/>
    <dgm:cxn modelId="{19930B31-C074-4E14-933C-5B654845F8F0}" srcId="{5E8CCAE7-893B-4A00-9BCA-18AB262A2A68}" destId="{41B33594-62D4-47C8-BC93-0EAD7FE9D730}" srcOrd="5" destOrd="0" parTransId="{D05297D3-483C-4DAE-B614-B34F95BE02D2}" sibTransId="{5F69C358-4DBF-46EB-AB40-DA9A575276F8}"/>
    <dgm:cxn modelId="{914A49CE-284B-4265-A2F8-60F47DA6D34F}" type="presParOf" srcId="{8FFA3305-702F-4655-9510-A1B190C1B3D0}" destId="{2213432A-D461-4F00-AEBD-A01F0543F13E}" srcOrd="0" destOrd="0" presId="urn:microsoft.com/office/officeart/2008/layout/LinedList"/>
    <dgm:cxn modelId="{2A54B94F-D1E2-40A1-B4DB-EFAF79FD5DCB}" type="presParOf" srcId="{8FFA3305-702F-4655-9510-A1B190C1B3D0}" destId="{AE62A5AC-B819-445A-8516-AD132091FB8B}" srcOrd="1" destOrd="0" presId="urn:microsoft.com/office/officeart/2008/layout/LinedList"/>
    <dgm:cxn modelId="{C1A1FE38-9095-46E6-957A-F67CF2AD1D1A}" type="presParOf" srcId="{AE62A5AC-B819-445A-8516-AD132091FB8B}" destId="{D881E12F-E3CC-4208-8181-FF117C5E6FB2}" srcOrd="0" destOrd="0" presId="urn:microsoft.com/office/officeart/2008/layout/LinedList"/>
    <dgm:cxn modelId="{7DE9FA36-919E-4283-B949-80C584ACBB58}" type="presParOf" srcId="{AE62A5AC-B819-445A-8516-AD132091FB8B}" destId="{32CB4837-047E-4908-9235-8CBEEADB8B59}" srcOrd="1" destOrd="0" presId="urn:microsoft.com/office/officeart/2008/layout/LinedList"/>
    <dgm:cxn modelId="{7655CD0F-6749-42FF-88A9-BF34AA5CC825}" type="presParOf" srcId="{8FFA3305-702F-4655-9510-A1B190C1B3D0}" destId="{CE1CA916-3C6A-4FAA-A613-EA13AC507DB1}" srcOrd="2" destOrd="0" presId="urn:microsoft.com/office/officeart/2008/layout/LinedList"/>
    <dgm:cxn modelId="{4A4DE5B8-DF3B-479B-A478-10CDDEE4118E}" type="presParOf" srcId="{8FFA3305-702F-4655-9510-A1B190C1B3D0}" destId="{93E74959-38C9-4787-8E1D-6B63B2C494B4}" srcOrd="3" destOrd="0" presId="urn:microsoft.com/office/officeart/2008/layout/LinedList"/>
    <dgm:cxn modelId="{154EFC56-E4F2-4646-87C9-C05D7260CA45}" type="presParOf" srcId="{93E74959-38C9-4787-8E1D-6B63B2C494B4}" destId="{C590BB22-830A-4D6E-84E0-CDC5C3D91326}" srcOrd="0" destOrd="0" presId="urn:microsoft.com/office/officeart/2008/layout/LinedList"/>
    <dgm:cxn modelId="{3B9BC821-6383-41AC-A1C3-52AE620D67B8}" type="presParOf" srcId="{93E74959-38C9-4787-8E1D-6B63B2C494B4}" destId="{D6D053F8-66DA-4420-9C2C-1663146B5153}" srcOrd="1" destOrd="0" presId="urn:microsoft.com/office/officeart/2008/layout/LinedList"/>
    <dgm:cxn modelId="{595475EB-DFEE-4E4D-9A92-0DD8434CE98E}" type="presParOf" srcId="{8FFA3305-702F-4655-9510-A1B190C1B3D0}" destId="{930166CA-FB7B-4AB4-8003-E5270CC2841C}" srcOrd="4" destOrd="0" presId="urn:microsoft.com/office/officeart/2008/layout/LinedList"/>
    <dgm:cxn modelId="{304827C6-8992-4375-9079-D043F37F6BAE}" type="presParOf" srcId="{8FFA3305-702F-4655-9510-A1B190C1B3D0}" destId="{BFCCB573-7C41-43A6-9814-608EBBAE25FF}" srcOrd="5" destOrd="0" presId="urn:microsoft.com/office/officeart/2008/layout/LinedList"/>
    <dgm:cxn modelId="{B41ABACF-AAE5-415A-BC1A-D1BD420840A1}" type="presParOf" srcId="{BFCCB573-7C41-43A6-9814-608EBBAE25FF}" destId="{4BA7D99D-B7FA-410D-8113-973271DEDAFC}" srcOrd="0" destOrd="0" presId="urn:microsoft.com/office/officeart/2008/layout/LinedList"/>
    <dgm:cxn modelId="{4F68A7DF-6313-4E7D-B78E-7F1B40A44FF7}" type="presParOf" srcId="{BFCCB573-7C41-43A6-9814-608EBBAE25FF}" destId="{EDDB4D6C-6D3B-437D-AC55-50B2571D4C57}" srcOrd="1" destOrd="0" presId="urn:microsoft.com/office/officeart/2008/layout/LinedList"/>
    <dgm:cxn modelId="{BFC79E52-A834-43A0-B4AA-FF0EA9EC5A28}" type="presParOf" srcId="{8FFA3305-702F-4655-9510-A1B190C1B3D0}" destId="{E8ED9666-1597-4194-8C16-CB32AA1B1E8D}" srcOrd="6" destOrd="0" presId="urn:microsoft.com/office/officeart/2008/layout/LinedList"/>
    <dgm:cxn modelId="{29190017-36C6-43F0-9085-23B974F4D015}" type="presParOf" srcId="{8FFA3305-702F-4655-9510-A1B190C1B3D0}" destId="{A52980A6-7840-4512-9AE5-C29B8F0C3220}" srcOrd="7" destOrd="0" presId="urn:microsoft.com/office/officeart/2008/layout/LinedList"/>
    <dgm:cxn modelId="{DD73DE1C-D6DA-40EE-A3F9-3EE02F147A3B}" type="presParOf" srcId="{A52980A6-7840-4512-9AE5-C29B8F0C3220}" destId="{5175D419-AAFB-440E-B34F-4B537FA14F8D}" srcOrd="0" destOrd="0" presId="urn:microsoft.com/office/officeart/2008/layout/LinedList"/>
    <dgm:cxn modelId="{795C5AD6-0E11-4BE4-AF05-3104D8F9D2D5}" type="presParOf" srcId="{A52980A6-7840-4512-9AE5-C29B8F0C3220}" destId="{5D2EFB0C-7C3E-4A04-BD4B-7D62C5743D59}" srcOrd="1" destOrd="0" presId="urn:microsoft.com/office/officeart/2008/layout/LinedList"/>
    <dgm:cxn modelId="{EFF5FB00-78C5-43C6-A95C-034EB35844D6}" type="presParOf" srcId="{8FFA3305-702F-4655-9510-A1B190C1B3D0}" destId="{BA6450E9-5D9A-475F-A2A1-054973049B96}" srcOrd="8" destOrd="0" presId="urn:microsoft.com/office/officeart/2008/layout/LinedList"/>
    <dgm:cxn modelId="{04A9D1E8-3945-488C-AC73-E992AA399D06}" type="presParOf" srcId="{8FFA3305-702F-4655-9510-A1B190C1B3D0}" destId="{23442342-41FC-4482-AD6F-1943B8F26BA4}" srcOrd="9" destOrd="0" presId="urn:microsoft.com/office/officeart/2008/layout/LinedList"/>
    <dgm:cxn modelId="{8593F8EA-27E9-4AAD-A703-DDCE9BC8162E}" type="presParOf" srcId="{23442342-41FC-4482-AD6F-1943B8F26BA4}" destId="{124FD81F-3A55-4527-A9F5-9D13A022D10D}" srcOrd="0" destOrd="0" presId="urn:microsoft.com/office/officeart/2008/layout/LinedList"/>
    <dgm:cxn modelId="{DC12E6D4-A370-48F5-8852-33803A108C63}" type="presParOf" srcId="{23442342-41FC-4482-AD6F-1943B8F26BA4}" destId="{6D8C3D69-2026-4D45-B559-4107BFCEA0BB}" srcOrd="1" destOrd="0" presId="urn:microsoft.com/office/officeart/2008/layout/LinedList"/>
    <dgm:cxn modelId="{781F07F6-0E26-45CC-A297-3FD06FCB575E}" type="presParOf" srcId="{8FFA3305-702F-4655-9510-A1B190C1B3D0}" destId="{67E40AE8-B953-4659-A556-6DECEE3DE954}" srcOrd="10" destOrd="0" presId="urn:microsoft.com/office/officeart/2008/layout/LinedList"/>
    <dgm:cxn modelId="{2C298BE1-5C6D-4A72-B461-0B8DC72D7949}" type="presParOf" srcId="{8FFA3305-702F-4655-9510-A1B190C1B3D0}" destId="{90D34809-6C40-4851-A790-C0A22F0B98C4}" srcOrd="11" destOrd="0" presId="urn:microsoft.com/office/officeart/2008/layout/LinedList"/>
    <dgm:cxn modelId="{4DD77CFC-CF41-42E4-8E31-1AAB6B6C7D9C}" type="presParOf" srcId="{90D34809-6C40-4851-A790-C0A22F0B98C4}" destId="{83A461D8-3AB5-4AA7-BE08-1DEABB9A1FC4}" srcOrd="0" destOrd="0" presId="urn:microsoft.com/office/officeart/2008/layout/LinedList"/>
    <dgm:cxn modelId="{923AA36F-787A-42E1-92F1-6E3B99A5FDD7}" type="presParOf" srcId="{90D34809-6C40-4851-A790-C0A22F0B98C4}" destId="{72F11813-0401-4D9D-BCB2-E2F3392B5BD3}" srcOrd="1" destOrd="0" presId="urn:microsoft.com/office/officeart/2008/layout/LinedList"/>
    <dgm:cxn modelId="{CC55A077-AB43-49F0-8101-718BCD1AC4B4}" type="presParOf" srcId="{8FFA3305-702F-4655-9510-A1B190C1B3D0}" destId="{08F8A343-D853-4FE7-B227-9F6C38B4ED9F}" srcOrd="12" destOrd="0" presId="urn:microsoft.com/office/officeart/2008/layout/LinedList"/>
    <dgm:cxn modelId="{D4331AE1-4549-4AEC-8548-B94885756933}" type="presParOf" srcId="{8FFA3305-702F-4655-9510-A1B190C1B3D0}" destId="{6F1E9499-3D76-488A-8A9F-917CCA765BAE}" srcOrd="13" destOrd="0" presId="urn:microsoft.com/office/officeart/2008/layout/LinedList"/>
    <dgm:cxn modelId="{15288B9F-B1C7-43EB-B7B9-6A647C80715E}" type="presParOf" srcId="{6F1E9499-3D76-488A-8A9F-917CCA765BAE}" destId="{7967DAF3-C402-44AF-BF4A-418B02F1267B}" srcOrd="0" destOrd="0" presId="urn:microsoft.com/office/officeart/2008/layout/LinedList"/>
    <dgm:cxn modelId="{D8E0A0FA-E1D3-49FC-BC01-26BF13043913}" type="presParOf" srcId="{6F1E9499-3D76-488A-8A9F-917CCA765BAE}" destId="{BD1BB6FF-2AE2-411D-A1D6-57634AF0EB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68192-1B68-4534-9232-94C4AF027B08}" type="doc">
      <dgm:prSet loTypeId="urn:microsoft.com/office/officeart/2005/8/layout/radial6" loCatId="cycle" qsTypeId="urn:microsoft.com/office/officeart/2005/8/quickstyle/simple1#16" qsCatId="simple" csTypeId="urn:microsoft.com/office/officeart/2005/8/colors/colorful1#4" csCatId="colorful" phldr="1"/>
      <dgm:spPr/>
      <dgm:t>
        <a:bodyPr/>
        <a:lstStyle/>
        <a:p>
          <a:endParaRPr lang="en-US"/>
        </a:p>
      </dgm:t>
    </dgm:pt>
    <dgm:pt modelId="{774264EB-E977-4B3C-BC54-1FC50166F258}">
      <dgm:prSet custT="1"/>
      <dgm:spPr/>
      <dgm:t>
        <a:bodyPr/>
        <a:lstStyle/>
        <a:p>
          <a:pPr rtl="0"/>
          <a:r>
            <a:rPr lang="en-US" sz="1600" dirty="0" smtClean="0"/>
            <a:t>Visioning and long-range goal setting</a:t>
          </a:r>
          <a:endParaRPr lang="en-US" sz="1600" dirty="0"/>
        </a:p>
      </dgm:t>
    </dgm:pt>
    <dgm:pt modelId="{908D8ECC-F0F7-47A7-A0D1-F191FA62CB45}" type="parTrans" cxnId="{893AF35C-5299-4901-966A-D24020E26972}">
      <dgm:prSet/>
      <dgm:spPr/>
      <dgm:t>
        <a:bodyPr/>
        <a:lstStyle/>
        <a:p>
          <a:endParaRPr lang="en-US"/>
        </a:p>
      </dgm:t>
    </dgm:pt>
    <dgm:pt modelId="{AD076DAE-0E06-4C77-9525-BF6219C312F8}" type="sibTrans" cxnId="{893AF35C-5299-4901-966A-D24020E26972}">
      <dgm:prSet/>
      <dgm:spPr/>
      <dgm:t>
        <a:bodyPr/>
        <a:lstStyle/>
        <a:p>
          <a:endParaRPr lang="en-US"/>
        </a:p>
      </dgm:t>
    </dgm:pt>
    <dgm:pt modelId="{1192DE8F-E3F9-4D1A-983E-2715A2E56C4D}">
      <dgm:prSet custT="1"/>
      <dgm:spPr/>
      <dgm:t>
        <a:bodyPr/>
        <a:lstStyle/>
        <a:p>
          <a:pPr rtl="0"/>
          <a:r>
            <a:rPr lang="en-US" sz="1600" dirty="0" smtClean="0"/>
            <a:t>Plan making</a:t>
          </a:r>
          <a:endParaRPr lang="en-US" sz="1600" dirty="0"/>
        </a:p>
      </dgm:t>
    </dgm:pt>
    <dgm:pt modelId="{7934B4BD-BC1E-4E30-BF4B-BFF312751898}" type="parTrans" cxnId="{1F1AF9F3-FD7D-4EE5-A3C6-4CFFCFE5004B}">
      <dgm:prSet/>
      <dgm:spPr/>
      <dgm:t>
        <a:bodyPr/>
        <a:lstStyle/>
        <a:p>
          <a:endParaRPr lang="en-US"/>
        </a:p>
      </dgm:t>
    </dgm:pt>
    <dgm:pt modelId="{DFC9FC0B-3A4A-4255-AA07-05233EBD8AFF}" type="sibTrans" cxnId="{1F1AF9F3-FD7D-4EE5-A3C6-4CFFCFE5004B}">
      <dgm:prSet/>
      <dgm:spPr/>
      <dgm:t>
        <a:bodyPr/>
        <a:lstStyle/>
        <a:p>
          <a:endParaRPr lang="en-US"/>
        </a:p>
      </dgm:t>
    </dgm:pt>
    <dgm:pt modelId="{1AA7D74C-5686-4D07-9515-ECCECF2397E9}">
      <dgm:prSet custT="1"/>
      <dgm:spPr/>
      <dgm:t>
        <a:bodyPr/>
        <a:lstStyle/>
        <a:p>
          <a:pPr rtl="0"/>
          <a:r>
            <a:rPr lang="en-US" sz="1600" spc="-150" dirty="0" smtClean="0"/>
            <a:t>Regulations</a:t>
          </a:r>
          <a:r>
            <a:rPr lang="en-US" sz="1600" dirty="0" smtClean="0"/>
            <a:t> and incentives</a:t>
          </a:r>
          <a:endParaRPr lang="en-US" sz="1600" dirty="0"/>
        </a:p>
      </dgm:t>
    </dgm:pt>
    <dgm:pt modelId="{EBBC9F5C-E7DC-441A-A54F-1FE8B7BF9E2F}" type="parTrans" cxnId="{E17DE6A0-60C8-4500-9062-CA7F220CA96A}">
      <dgm:prSet/>
      <dgm:spPr/>
      <dgm:t>
        <a:bodyPr/>
        <a:lstStyle/>
        <a:p>
          <a:endParaRPr lang="en-US"/>
        </a:p>
      </dgm:t>
    </dgm:pt>
    <dgm:pt modelId="{CC902389-E98B-46A6-9C0E-FBC96385ADF2}" type="sibTrans" cxnId="{E17DE6A0-60C8-4500-9062-CA7F220CA96A}">
      <dgm:prSet/>
      <dgm:spPr/>
      <dgm:t>
        <a:bodyPr/>
        <a:lstStyle/>
        <a:p>
          <a:endParaRPr lang="en-US"/>
        </a:p>
      </dgm:t>
    </dgm:pt>
    <dgm:pt modelId="{8122A210-5F35-4CC1-B63E-772878387215}">
      <dgm:prSet custT="1"/>
      <dgm:spPr/>
      <dgm:t>
        <a:bodyPr/>
        <a:lstStyle/>
        <a:p>
          <a:pPr rtl="0"/>
          <a:r>
            <a:rPr lang="en-US" sz="1600" spc="-150" dirty="0" smtClean="0"/>
            <a:t>Development</a:t>
          </a:r>
          <a:r>
            <a:rPr lang="en-US" sz="1600" dirty="0" smtClean="0"/>
            <a:t> work</a:t>
          </a:r>
          <a:endParaRPr lang="en-US" sz="1600" dirty="0"/>
        </a:p>
      </dgm:t>
    </dgm:pt>
    <dgm:pt modelId="{9884F39D-FFA2-4768-85FD-E4A4E99BD910}" type="parTrans" cxnId="{48FEE99F-425C-43C3-B704-23725159F14F}">
      <dgm:prSet/>
      <dgm:spPr/>
      <dgm:t>
        <a:bodyPr/>
        <a:lstStyle/>
        <a:p>
          <a:endParaRPr lang="en-US"/>
        </a:p>
      </dgm:t>
    </dgm:pt>
    <dgm:pt modelId="{6B468234-3486-4E26-8388-40174AD9FB47}" type="sibTrans" cxnId="{48FEE99F-425C-43C3-B704-23725159F14F}">
      <dgm:prSet/>
      <dgm:spPr/>
      <dgm:t>
        <a:bodyPr/>
        <a:lstStyle/>
        <a:p>
          <a:endParaRPr lang="en-US"/>
        </a:p>
      </dgm:t>
    </dgm:pt>
    <dgm:pt modelId="{0E3513F7-DD51-42C5-837B-89DDB6076B8B}">
      <dgm:prSet custT="1"/>
      <dgm:spPr/>
      <dgm:t>
        <a:bodyPr/>
        <a:lstStyle/>
        <a:p>
          <a:pPr rtl="0"/>
          <a:r>
            <a:rPr lang="en-US" sz="1600" dirty="0" smtClean="0"/>
            <a:t>Public </a:t>
          </a:r>
          <a:r>
            <a:rPr lang="en-US" sz="1600" spc="-150" dirty="0" smtClean="0"/>
            <a:t>investment</a:t>
          </a:r>
          <a:endParaRPr lang="en-US" sz="1600" spc="-150" dirty="0"/>
        </a:p>
      </dgm:t>
    </dgm:pt>
    <dgm:pt modelId="{E1C0F7AE-4859-4528-839C-72613C84C212}" type="parTrans" cxnId="{BACF3D32-8005-4084-8820-21F056F4C8EE}">
      <dgm:prSet/>
      <dgm:spPr/>
      <dgm:t>
        <a:bodyPr/>
        <a:lstStyle/>
        <a:p>
          <a:endParaRPr lang="en-US"/>
        </a:p>
      </dgm:t>
    </dgm:pt>
    <dgm:pt modelId="{49880712-F659-4A16-8712-345B4DD27FC0}" type="sibTrans" cxnId="{BACF3D32-8005-4084-8820-21F056F4C8EE}">
      <dgm:prSet/>
      <dgm:spPr/>
      <dgm:t>
        <a:bodyPr/>
        <a:lstStyle/>
        <a:p>
          <a:endParaRPr lang="en-US"/>
        </a:p>
      </dgm:t>
    </dgm:pt>
    <dgm:pt modelId="{4BC076B6-493A-4FB5-A0E2-4FA2F3FD0BAE}">
      <dgm:prSet/>
      <dgm:spPr/>
      <dgm:t>
        <a:bodyPr/>
        <a:lstStyle/>
        <a:p>
          <a:pPr rtl="0"/>
          <a:r>
            <a:rPr lang="en-US" dirty="0" smtClean="0"/>
            <a:t>Planning for Solar</a:t>
          </a:r>
          <a:endParaRPr lang="en-US" dirty="0"/>
        </a:p>
      </dgm:t>
    </dgm:pt>
    <dgm:pt modelId="{51B8C6CD-1D8C-4AB5-A077-59850986A72E}" type="parTrans" cxnId="{2F2956C0-B349-4521-A613-6A596A93E990}">
      <dgm:prSet/>
      <dgm:spPr/>
      <dgm:t>
        <a:bodyPr/>
        <a:lstStyle/>
        <a:p>
          <a:endParaRPr lang="en-US"/>
        </a:p>
      </dgm:t>
    </dgm:pt>
    <dgm:pt modelId="{BAC2AB02-299E-410E-9106-363C5E9A87DB}" type="sibTrans" cxnId="{2F2956C0-B349-4521-A613-6A596A93E990}">
      <dgm:prSet/>
      <dgm:spPr/>
      <dgm:t>
        <a:bodyPr/>
        <a:lstStyle/>
        <a:p>
          <a:endParaRPr lang="en-US"/>
        </a:p>
      </dgm:t>
    </dgm:pt>
    <dgm:pt modelId="{9BDB7F77-7B60-4102-B5D3-6E5ADB401E56}" type="pres">
      <dgm:prSet presAssocID="{38F68192-1B68-4534-9232-94C4AF027B08}" presName="Name0" presStyleCnt="0">
        <dgm:presLayoutVars>
          <dgm:chMax val="1"/>
          <dgm:dir/>
          <dgm:animLvl val="ctr"/>
          <dgm:resizeHandles val="exact"/>
        </dgm:presLayoutVars>
      </dgm:prSet>
      <dgm:spPr/>
      <dgm:t>
        <a:bodyPr/>
        <a:lstStyle/>
        <a:p>
          <a:endParaRPr lang="en-US"/>
        </a:p>
      </dgm:t>
    </dgm:pt>
    <dgm:pt modelId="{82DCC488-03F1-42C0-9DFE-FEA9E05CA3C5}" type="pres">
      <dgm:prSet presAssocID="{4BC076B6-493A-4FB5-A0E2-4FA2F3FD0BAE}" presName="centerShape" presStyleLbl="node0" presStyleIdx="0" presStyleCnt="1"/>
      <dgm:spPr/>
      <dgm:t>
        <a:bodyPr/>
        <a:lstStyle/>
        <a:p>
          <a:endParaRPr lang="en-US"/>
        </a:p>
      </dgm:t>
    </dgm:pt>
    <dgm:pt modelId="{141EECB1-30BB-4024-AA78-94F616074C05}" type="pres">
      <dgm:prSet presAssocID="{774264EB-E977-4B3C-BC54-1FC50166F258}" presName="node" presStyleLbl="node1" presStyleIdx="0" presStyleCnt="5">
        <dgm:presLayoutVars>
          <dgm:bulletEnabled val="1"/>
        </dgm:presLayoutVars>
      </dgm:prSet>
      <dgm:spPr/>
      <dgm:t>
        <a:bodyPr/>
        <a:lstStyle/>
        <a:p>
          <a:endParaRPr lang="en-US"/>
        </a:p>
      </dgm:t>
    </dgm:pt>
    <dgm:pt modelId="{58B68A9D-D3D2-4CD2-9734-9987BA491664}" type="pres">
      <dgm:prSet presAssocID="{774264EB-E977-4B3C-BC54-1FC50166F258}" presName="dummy" presStyleCnt="0"/>
      <dgm:spPr/>
      <dgm:t>
        <a:bodyPr/>
        <a:lstStyle/>
        <a:p>
          <a:endParaRPr lang="en-US"/>
        </a:p>
      </dgm:t>
    </dgm:pt>
    <dgm:pt modelId="{99024084-FFDA-4731-AE7F-370110DD77B7}" type="pres">
      <dgm:prSet presAssocID="{AD076DAE-0E06-4C77-9525-BF6219C312F8}" presName="sibTrans" presStyleLbl="sibTrans2D1" presStyleIdx="0" presStyleCnt="5"/>
      <dgm:spPr/>
      <dgm:t>
        <a:bodyPr/>
        <a:lstStyle/>
        <a:p>
          <a:endParaRPr lang="en-US"/>
        </a:p>
      </dgm:t>
    </dgm:pt>
    <dgm:pt modelId="{47A3500A-9DA9-44B7-A4D5-6EFAED1494F4}" type="pres">
      <dgm:prSet presAssocID="{1192DE8F-E3F9-4D1A-983E-2715A2E56C4D}" presName="node" presStyleLbl="node1" presStyleIdx="1" presStyleCnt="5">
        <dgm:presLayoutVars>
          <dgm:bulletEnabled val="1"/>
        </dgm:presLayoutVars>
      </dgm:prSet>
      <dgm:spPr/>
      <dgm:t>
        <a:bodyPr/>
        <a:lstStyle/>
        <a:p>
          <a:endParaRPr lang="en-US"/>
        </a:p>
      </dgm:t>
    </dgm:pt>
    <dgm:pt modelId="{ED988D87-FB1D-4195-A2D2-23B4FD48D03D}" type="pres">
      <dgm:prSet presAssocID="{1192DE8F-E3F9-4D1A-983E-2715A2E56C4D}" presName="dummy" presStyleCnt="0"/>
      <dgm:spPr/>
      <dgm:t>
        <a:bodyPr/>
        <a:lstStyle/>
        <a:p>
          <a:endParaRPr lang="en-US"/>
        </a:p>
      </dgm:t>
    </dgm:pt>
    <dgm:pt modelId="{CC40A46F-304C-4249-8FB5-923B0A800F30}" type="pres">
      <dgm:prSet presAssocID="{DFC9FC0B-3A4A-4255-AA07-05233EBD8AFF}" presName="sibTrans" presStyleLbl="sibTrans2D1" presStyleIdx="1" presStyleCnt="5"/>
      <dgm:spPr/>
      <dgm:t>
        <a:bodyPr/>
        <a:lstStyle/>
        <a:p>
          <a:endParaRPr lang="en-US"/>
        </a:p>
      </dgm:t>
    </dgm:pt>
    <dgm:pt modelId="{A0125B5A-A717-4307-BCE7-790D760B1D64}" type="pres">
      <dgm:prSet presAssocID="{1AA7D74C-5686-4D07-9515-ECCECF2397E9}" presName="node" presStyleLbl="node1" presStyleIdx="2" presStyleCnt="5">
        <dgm:presLayoutVars>
          <dgm:bulletEnabled val="1"/>
        </dgm:presLayoutVars>
      </dgm:prSet>
      <dgm:spPr/>
      <dgm:t>
        <a:bodyPr/>
        <a:lstStyle/>
        <a:p>
          <a:endParaRPr lang="en-US"/>
        </a:p>
      </dgm:t>
    </dgm:pt>
    <dgm:pt modelId="{AFFEF1FD-4CDE-4D60-82B9-7F9E1D1663F2}" type="pres">
      <dgm:prSet presAssocID="{1AA7D74C-5686-4D07-9515-ECCECF2397E9}" presName="dummy" presStyleCnt="0"/>
      <dgm:spPr/>
      <dgm:t>
        <a:bodyPr/>
        <a:lstStyle/>
        <a:p>
          <a:endParaRPr lang="en-US"/>
        </a:p>
      </dgm:t>
    </dgm:pt>
    <dgm:pt modelId="{A11C7AD0-E083-4A88-A707-6E76EF7495FA}" type="pres">
      <dgm:prSet presAssocID="{CC902389-E98B-46A6-9C0E-FBC96385ADF2}" presName="sibTrans" presStyleLbl="sibTrans2D1" presStyleIdx="2" presStyleCnt="5"/>
      <dgm:spPr/>
      <dgm:t>
        <a:bodyPr/>
        <a:lstStyle/>
        <a:p>
          <a:endParaRPr lang="en-US"/>
        </a:p>
      </dgm:t>
    </dgm:pt>
    <dgm:pt modelId="{3ADEB0F4-F1B4-4E3F-8376-74CBF77724A4}" type="pres">
      <dgm:prSet presAssocID="{8122A210-5F35-4CC1-B63E-772878387215}" presName="node" presStyleLbl="node1" presStyleIdx="3" presStyleCnt="5">
        <dgm:presLayoutVars>
          <dgm:bulletEnabled val="1"/>
        </dgm:presLayoutVars>
      </dgm:prSet>
      <dgm:spPr/>
      <dgm:t>
        <a:bodyPr/>
        <a:lstStyle/>
        <a:p>
          <a:endParaRPr lang="en-US"/>
        </a:p>
      </dgm:t>
    </dgm:pt>
    <dgm:pt modelId="{143BCFDA-2B59-4B85-91A3-26606E57D323}" type="pres">
      <dgm:prSet presAssocID="{8122A210-5F35-4CC1-B63E-772878387215}" presName="dummy" presStyleCnt="0"/>
      <dgm:spPr/>
      <dgm:t>
        <a:bodyPr/>
        <a:lstStyle/>
        <a:p>
          <a:endParaRPr lang="en-US"/>
        </a:p>
      </dgm:t>
    </dgm:pt>
    <dgm:pt modelId="{2726C3EB-E586-4B01-A775-BC2867F6E016}" type="pres">
      <dgm:prSet presAssocID="{6B468234-3486-4E26-8388-40174AD9FB47}" presName="sibTrans" presStyleLbl="sibTrans2D1" presStyleIdx="3" presStyleCnt="5"/>
      <dgm:spPr/>
      <dgm:t>
        <a:bodyPr/>
        <a:lstStyle/>
        <a:p>
          <a:endParaRPr lang="en-US"/>
        </a:p>
      </dgm:t>
    </dgm:pt>
    <dgm:pt modelId="{8D294103-9CA8-4953-93D4-FE5D71BA275D}" type="pres">
      <dgm:prSet presAssocID="{0E3513F7-DD51-42C5-837B-89DDB6076B8B}" presName="node" presStyleLbl="node1" presStyleIdx="4" presStyleCnt="5">
        <dgm:presLayoutVars>
          <dgm:bulletEnabled val="1"/>
        </dgm:presLayoutVars>
      </dgm:prSet>
      <dgm:spPr/>
      <dgm:t>
        <a:bodyPr/>
        <a:lstStyle/>
        <a:p>
          <a:endParaRPr lang="en-US"/>
        </a:p>
      </dgm:t>
    </dgm:pt>
    <dgm:pt modelId="{68C4E745-C894-4FDB-86FB-758195FDAA26}" type="pres">
      <dgm:prSet presAssocID="{0E3513F7-DD51-42C5-837B-89DDB6076B8B}" presName="dummy" presStyleCnt="0"/>
      <dgm:spPr/>
      <dgm:t>
        <a:bodyPr/>
        <a:lstStyle/>
        <a:p>
          <a:endParaRPr lang="en-US"/>
        </a:p>
      </dgm:t>
    </dgm:pt>
    <dgm:pt modelId="{406D1651-3B13-46A0-9005-B99B1808E52A}" type="pres">
      <dgm:prSet presAssocID="{49880712-F659-4A16-8712-345B4DD27FC0}" presName="sibTrans" presStyleLbl="sibTrans2D1" presStyleIdx="4" presStyleCnt="5"/>
      <dgm:spPr/>
      <dgm:t>
        <a:bodyPr/>
        <a:lstStyle/>
        <a:p>
          <a:endParaRPr lang="en-US"/>
        </a:p>
      </dgm:t>
    </dgm:pt>
  </dgm:ptLst>
  <dgm:cxnLst>
    <dgm:cxn modelId="{D734769F-E15E-426C-AD7B-CCCDB92D6F79}" type="presOf" srcId="{1AA7D74C-5686-4D07-9515-ECCECF2397E9}" destId="{A0125B5A-A717-4307-BCE7-790D760B1D64}" srcOrd="0" destOrd="0" presId="urn:microsoft.com/office/officeart/2005/8/layout/radial6"/>
    <dgm:cxn modelId="{A0D4C73B-CEAE-4567-8639-A98BF2AA1A08}" type="presOf" srcId="{6B468234-3486-4E26-8388-40174AD9FB47}" destId="{2726C3EB-E586-4B01-A775-BC2867F6E016}" srcOrd="0" destOrd="0" presId="urn:microsoft.com/office/officeart/2005/8/layout/radial6"/>
    <dgm:cxn modelId="{48FEE99F-425C-43C3-B704-23725159F14F}" srcId="{4BC076B6-493A-4FB5-A0E2-4FA2F3FD0BAE}" destId="{8122A210-5F35-4CC1-B63E-772878387215}" srcOrd="3" destOrd="0" parTransId="{9884F39D-FFA2-4768-85FD-E4A4E99BD910}" sibTransId="{6B468234-3486-4E26-8388-40174AD9FB47}"/>
    <dgm:cxn modelId="{8C08270D-1795-434E-B193-0854EEF83419}" type="presOf" srcId="{CC902389-E98B-46A6-9C0E-FBC96385ADF2}" destId="{A11C7AD0-E083-4A88-A707-6E76EF7495FA}" srcOrd="0" destOrd="0" presId="urn:microsoft.com/office/officeart/2005/8/layout/radial6"/>
    <dgm:cxn modelId="{F7FA67CD-FE60-4A50-8415-73BEF081EA34}" type="presOf" srcId="{AD076DAE-0E06-4C77-9525-BF6219C312F8}" destId="{99024084-FFDA-4731-AE7F-370110DD77B7}" srcOrd="0" destOrd="0" presId="urn:microsoft.com/office/officeart/2005/8/layout/radial6"/>
    <dgm:cxn modelId="{DA2DAE53-E7CB-4A05-B990-59CCC2C74BFA}" type="presOf" srcId="{1192DE8F-E3F9-4D1A-983E-2715A2E56C4D}" destId="{47A3500A-9DA9-44B7-A4D5-6EFAED1494F4}" srcOrd="0" destOrd="0" presId="urn:microsoft.com/office/officeart/2005/8/layout/radial6"/>
    <dgm:cxn modelId="{E167EA47-A789-4DB4-8A84-FA5C523A551F}" type="presOf" srcId="{4BC076B6-493A-4FB5-A0E2-4FA2F3FD0BAE}" destId="{82DCC488-03F1-42C0-9DFE-FEA9E05CA3C5}" srcOrd="0" destOrd="0" presId="urn:microsoft.com/office/officeart/2005/8/layout/radial6"/>
    <dgm:cxn modelId="{EAE9B725-E180-42F2-A0ED-A17F938E2DD8}" type="presOf" srcId="{38F68192-1B68-4534-9232-94C4AF027B08}" destId="{9BDB7F77-7B60-4102-B5D3-6E5ADB401E56}" srcOrd="0" destOrd="0" presId="urn:microsoft.com/office/officeart/2005/8/layout/radial6"/>
    <dgm:cxn modelId="{2F2956C0-B349-4521-A613-6A596A93E990}" srcId="{38F68192-1B68-4534-9232-94C4AF027B08}" destId="{4BC076B6-493A-4FB5-A0E2-4FA2F3FD0BAE}" srcOrd="0" destOrd="0" parTransId="{51B8C6CD-1D8C-4AB5-A077-59850986A72E}" sibTransId="{BAC2AB02-299E-410E-9106-363C5E9A87DB}"/>
    <dgm:cxn modelId="{120FDD21-029F-4259-8250-E4DC11F10C54}" type="presOf" srcId="{49880712-F659-4A16-8712-345B4DD27FC0}" destId="{406D1651-3B13-46A0-9005-B99B1808E52A}" srcOrd="0" destOrd="0" presId="urn:microsoft.com/office/officeart/2005/8/layout/radial6"/>
    <dgm:cxn modelId="{92C87F83-B6ED-4B22-A5ED-66E94AD4337B}" type="presOf" srcId="{8122A210-5F35-4CC1-B63E-772878387215}" destId="{3ADEB0F4-F1B4-4E3F-8376-74CBF77724A4}" srcOrd="0" destOrd="0" presId="urn:microsoft.com/office/officeart/2005/8/layout/radial6"/>
    <dgm:cxn modelId="{26F77D16-103E-4902-9E40-6E531160C1B0}" type="presOf" srcId="{0E3513F7-DD51-42C5-837B-89DDB6076B8B}" destId="{8D294103-9CA8-4953-93D4-FE5D71BA275D}" srcOrd="0" destOrd="0" presId="urn:microsoft.com/office/officeart/2005/8/layout/radial6"/>
    <dgm:cxn modelId="{1F1AF9F3-FD7D-4EE5-A3C6-4CFFCFE5004B}" srcId="{4BC076B6-493A-4FB5-A0E2-4FA2F3FD0BAE}" destId="{1192DE8F-E3F9-4D1A-983E-2715A2E56C4D}" srcOrd="1" destOrd="0" parTransId="{7934B4BD-BC1E-4E30-BF4B-BFF312751898}" sibTransId="{DFC9FC0B-3A4A-4255-AA07-05233EBD8AFF}"/>
    <dgm:cxn modelId="{893AF35C-5299-4901-966A-D24020E26972}" srcId="{4BC076B6-493A-4FB5-A0E2-4FA2F3FD0BAE}" destId="{774264EB-E977-4B3C-BC54-1FC50166F258}" srcOrd="0" destOrd="0" parTransId="{908D8ECC-F0F7-47A7-A0D1-F191FA62CB45}" sibTransId="{AD076DAE-0E06-4C77-9525-BF6219C312F8}"/>
    <dgm:cxn modelId="{E17DE6A0-60C8-4500-9062-CA7F220CA96A}" srcId="{4BC076B6-493A-4FB5-A0E2-4FA2F3FD0BAE}" destId="{1AA7D74C-5686-4D07-9515-ECCECF2397E9}" srcOrd="2" destOrd="0" parTransId="{EBBC9F5C-E7DC-441A-A54F-1FE8B7BF9E2F}" sibTransId="{CC902389-E98B-46A6-9C0E-FBC96385ADF2}"/>
    <dgm:cxn modelId="{E8A8FF36-5921-4541-B4E7-CC5007112244}" type="presOf" srcId="{774264EB-E977-4B3C-BC54-1FC50166F258}" destId="{141EECB1-30BB-4024-AA78-94F616074C05}" srcOrd="0" destOrd="0" presId="urn:microsoft.com/office/officeart/2005/8/layout/radial6"/>
    <dgm:cxn modelId="{EB88D3A5-7A7C-471C-9942-DD3DCB9C6D14}" type="presOf" srcId="{DFC9FC0B-3A4A-4255-AA07-05233EBD8AFF}" destId="{CC40A46F-304C-4249-8FB5-923B0A800F30}" srcOrd="0" destOrd="0" presId="urn:microsoft.com/office/officeart/2005/8/layout/radial6"/>
    <dgm:cxn modelId="{BACF3D32-8005-4084-8820-21F056F4C8EE}" srcId="{4BC076B6-493A-4FB5-A0E2-4FA2F3FD0BAE}" destId="{0E3513F7-DD51-42C5-837B-89DDB6076B8B}" srcOrd="4" destOrd="0" parTransId="{E1C0F7AE-4859-4528-839C-72613C84C212}" sibTransId="{49880712-F659-4A16-8712-345B4DD27FC0}"/>
    <dgm:cxn modelId="{A8B8D85B-792F-4843-B9EE-D0E5CFCDE6A1}" type="presParOf" srcId="{9BDB7F77-7B60-4102-B5D3-6E5ADB401E56}" destId="{82DCC488-03F1-42C0-9DFE-FEA9E05CA3C5}" srcOrd="0" destOrd="0" presId="urn:microsoft.com/office/officeart/2005/8/layout/radial6"/>
    <dgm:cxn modelId="{878CF218-09C7-4390-8100-36C8EAAA1E90}" type="presParOf" srcId="{9BDB7F77-7B60-4102-B5D3-6E5ADB401E56}" destId="{141EECB1-30BB-4024-AA78-94F616074C05}" srcOrd="1" destOrd="0" presId="urn:microsoft.com/office/officeart/2005/8/layout/radial6"/>
    <dgm:cxn modelId="{02C5C2EA-DA75-4BD4-B5D8-1F02C30492EB}" type="presParOf" srcId="{9BDB7F77-7B60-4102-B5D3-6E5ADB401E56}" destId="{58B68A9D-D3D2-4CD2-9734-9987BA491664}" srcOrd="2" destOrd="0" presId="urn:microsoft.com/office/officeart/2005/8/layout/radial6"/>
    <dgm:cxn modelId="{AF8FECEA-5005-4266-A763-964B7E941FF8}" type="presParOf" srcId="{9BDB7F77-7B60-4102-B5D3-6E5ADB401E56}" destId="{99024084-FFDA-4731-AE7F-370110DD77B7}" srcOrd="3" destOrd="0" presId="urn:microsoft.com/office/officeart/2005/8/layout/radial6"/>
    <dgm:cxn modelId="{2068DFA3-252F-4C66-87F0-63746E530330}" type="presParOf" srcId="{9BDB7F77-7B60-4102-B5D3-6E5ADB401E56}" destId="{47A3500A-9DA9-44B7-A4D5-6EFAED1494F4}" srcOrd="4" destOrd="0" presId="urn:microsoft.com/office/officeart/2005/8/layout/radial6"/>
    <dgm:cxn modelId="{F9AA5F30-7503-4BA8-A017-0A0F7A86B8A0}" type="presParOf" srcId="{9BDB7F77-7B60-4102-B5D3-6E5ADB401E56}" destId="{ED988D87-FB1D-4195-A2D2-23B4FD48D03D}" srcOrd="5" destOrd="0" presId="urn:microsoft.com/office/officeart/2005/8/layout/radial6"/>
    <dgm:cxn modelId="{2C8E5FE1-662B-40BE-A643-B8CCB2075E68}" type="presParOf" srcId="{9BDB7F77-7B60-4102-B5D3-6E5ADB401E56}" destId="{CC40A46F-304C-4249-8FB5-923B0A800F30}" srcOrd="6" destOrd="0" presId="urn:microsoft.com/office/officeart/2005/8/layout/radial6"/>
    <dgm:cxn modelId="{1CEAD69B-3429-4742-877F-890BC56774DF}" type="presParOf" srcId="{9BDB7F77-7B60-4102-B5D3-6E5ADB401E56}" destId="{A0125B5A-A717-4307-BCE7-790D760B1D64}" srcOrd="7" destOrd="0" presId="urn:microsoft.com/office/officeart/2005/8/layout/radial6"/>
    <dgm:cxn modelId="{3AB1FCB1-340B-461F-8CA8-C7391DF29426}" type="presParOf" srcId="{9BDB7F77-7B60-4102-B5D3-6E5ADB401E56}" destId="{AFFEF1FD-4CDE-4D60-82B9-7F9E1D1663F2}" srcOrd="8" destOrd="0" presId="urn:microsoft.com/office/officeart/2005/8/layout/radial6"/>
    <dgm:cxn modelId="{02F06A0E-CB40-46B9-9F63-39817D5AF8E6}" type="presParOf" srcId="{9BDB7F77-7B60-4102-B5D3-6E5ADB401E56}" destId="{A11C7AD0-E083-4A88-A707-6E76EF7495FA}" srcOrd="9" destOrd="0" presId="urn:microsoft.com/office/officeart/2005/8/layout/radial6"/>
    <dgm:cxn modelId="{A197DE84-247A-49A6-9B75-1E5C8340B2A1}" type="presParOf" srcId="{9BDB7F77-7B60-4102-B5D3-6E5ADB401E56}" destId="{3ADEB0F4-F1B4-4E3F-8376-74CBF77724A4}" srcOrd="10" destOrd="0" presId="urn:microsoft.com/office/officeart/2005/8/layout/radial6"/>
    <dgm:cxn modelId="{174646DC-BA0B-4566-8E1C-AFDA752CB325}" type="presParOf" srcId="{9BDB7F77-7B60-4102-B5D3-6E5ADB401E56}" destId="{143BCFDA-2B59-4B85-91A3-26606E57D323}" srcOrd="11" destOrd="0" presId="urn:microsoft.com/office/officeart/2005/8/layout/radial6"/>
    <dgm:cxn modelId="{F3182B65-274B-4848-ABC6-06684A8C3AD2}" type="presParOf" srcId="{9BDB7F77-7B60-4102-B5D3-6E5ADB401E56}" destId="{2726C3EB-E586-4B01-A775-BC2867F6E016}" srcOrd="12" destOrd="0" presId="urn:microsoft.com/office/officeart/2005/8/layout/radial6"/>
    <dgm:cxn modelId="{A84D388C-B81D-4268-AD24-5798008BDFDB}" type="presParOf" srcId="{9BDB7F77-7B60-4102-B5D3-6E5ADB401E56}" destId="{8D294103-9CA8-4953-93D4-FE5D71BA275D}" srcOrd="13" destOrd="0" presId="urn:microsoft.com/office/officeart/2005/8/layout/radial6"/>
    <dgm:cxn modelId="{0384871D-BF66-444F-B8CD-8AFE3E646ABD}" type="presParOf" srcId="{9BDB7F77-7B60-4102-B5D3-6E5ADB401E56}" destId="{68C4E745-C894-4FDB-86FB-758195FDAA26}" srcOrd="14" destOrd="0" presId="urn:microsoft.com/office/officeart/2005/8/layout/radial6"/>
    <dgm:cxn modelId="{7BCC51E7-24E2-4DBF-99AF-D1834352F154}" type="presParOf" srcId="{9BDB7F77-7B60-4102-B5D3-6E5ADB401E56}" destId="{406D1651-3B13-46A0-9005-B99B1808E52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B782F5-76CC-474F-92C1-C4F072A5571E}" type="doc">
      <dgm:prSet loTypeId="urn:microsoft.com/office/officeart/2005/8/layout/default#10" loCatId="list" qsTypeId="urn:microsoft.com/office/officeart/2005/8/quickstyle/3d3" qsCatId="3D" csTypeId="urn:microsoft.com/office/officeart/2005/8/colors/accent4_4" csCatId="accent4"/>
      <dgm:spPr/>
      <dgm:t>
        <a:bodyPr/>
        <a:lstStyle/>
        <a:p>
          <a:endParaRPr lang="en-US"/>
        </a:p>
      </dgm:t>
    </dgm:pt>
    <dgm:pt modelId="{74A185E8-8EA4-4E8C-AA6E-F8264A49000C}">
      <dgm:prSet/>
      <dgm:spPr/>
      <dgm:t>
        <a:bodyPr/>
        <a:lstStyle/>
        <a:p>
          <a:pPr rtl="0"/>
          <a:r>
            <a:rPr lang="en-US" dirty="0" smtClean="0"/>
            <a:t>Zoning ordinances</a:t>
          </a:r>
          <a:endParaRPr lang="en-US" dirty="0"/>
        </a:p>
      </dgm:t>
    </dgm:pt>
    <dgm:pt modelId="{0B4C0BB4-123B-4363-8310-D0E97D8EB092}" type="parTrans" cxnId="{3DE4DAA8-287E-4EA1-A5FB-D3DE60870302}">
      <dgm:prSet/>
      <dgm:spPr/>
      <dgm:t>
        <a:bodyPr/>
        <a:lstStyle/>
        <a:p>
          <a:endParaRPr lang="en-US"/>
        </a:p>
      </dgm:t>
    </dgm:pt>
    <dgm:pt modelId="{525B691B-B90B-4AD5-9CE4-82EA9B46928E}" type="sibTrans" cxnId="{3DE4DAA8-287E-4EA1-A5FB-D3DE60870302}">
      <dgm:prSet/>
      <dgm:spPr/>
      <dgm:t>
        <a:bodyPr/>
        <a:lstStyle/>
        <a:p>
          <a:endParaRPr lang="en-US"/>
        </a:p>
      </dgm:t>
    </dgm:pt>
    <dgm:pt modelId="{7B2EDC54-B691-4212-B794-8F9730C3665B}">
      <dgm:prSet/>
      <dgm:spPr/>
      <dgm:t>
        <a:bodyPr/>
        <a:lstStyle/>
        <a:p>
          <a:pPr rtl="0"/>
          <a:r>
            <a:rPr lang="en-US" dirty="0" smtClean="0"/>
            <a:t>Subdivision ordinances or regulations</a:t>
          </a:r>
          <a:endParaRPr lang="en-US" dirty="0"/>
        </a:p>
      </dgm:t>
    </dgm:pt>
    <dgm:pt modelId="{05DD202C-4AF1-4BFB-BA81-4DF2D4F6AC29}" type="parTrans" cxnId="{6DE5EE73-9586-4105-8724-BFB0ADA18708}">
      <dgm:prSet/>
      <dgm:spPr/>
      <dgm:t>
        <a:bodyPr/>
        <a:lstStyle/>
        <a:p>
          <a:endParaRPr lang="en-US"/>
        </a:p>
      </dgm:t>
    </dgm:pt>
    <dgm:pt modelId="{01AD1F19-C7B2-4E0D-A4B9-29228B8FDF0E}" type="sibTrans" cxnId="{6DE5EE73-9586-4105-8724-BFB0ADA18708}">
      <dgm:prSet/>
      <dgm:spPr/>
      <dgm:t>
        <a:bodyPr/>
        <a:lstStyle/>
        <a:p>
          <a:endParaRPr lang="en-US"/>
        </a:p>
      </dgm:t>
    </dgm:pt>
    <dgm:pt modelId="{4E7FCCAB-AE7E-4027-AFFD-B65620C01948}">
      <dgm:prSet/>
      <dgm:spPr/>
      <dgm:t>
        <a:bodyPr/>
        <a:lstStyle/>
        <a:p>
          <a:pPr rtl="0"/>
          <a:r>
            <a:rPr lang="en-US" dirty="0" smtClean="0"/>
            <a:t>Form based codes</a:t>
          </a:r>
          <a:endParaRPr lang="en-US" dirty="0"/>
        </a:p>
      </dgm:t>
    </dgm:pt>
    <dgm:pt modelId="{53989AA5-3368-4D15-BEC8-E00C0E0B877E}" type="parTrans" cxnId="{C4BE63BE-F9AB-438C-B6AA-4D2318EEA490}">
      <dgm:prSet/>
      <dgm:spPr/>
      <dgm:t>
        <a:bodyPr/>
        <a:lstStyle/>
        <a:p>
          <a:endParaRPr lang="en-US"/>
        </a:p>
      </dgm:t>
    </dgm:pt>
    <dgm:pt modelId="{23BD20B5-6090-41E2-AA6E-84BF9909A659}" type="sibTrans" cxnId="{C4BE63BE-F9AB-438C-B6AA-4D2318EEA490}">
      <dgm:prSet/>
      <dgm:spPr/>
      <dgm:t>
        <a:bodyPr/>
        <a:lstStyle/>
        <a:p>
          <a:endParaRPr lang="en-US"/>
        </a:p>
      </dgm:t>
    </dgm:pt>
    <dgm:pt modelId="{F8E2A92A-9202-4C3E-ADE6-136C9DB0F54B}">
      <dgm:prSet/>
      <dgm:spPr/>
      <dgm:t>
        <a:bodyPr/>
        <a:lstStyle/>
        <a:p>
          <a:pPr rtl="0"/>
          <a:r>
            <a:rPr lang="en-US" dirty="0" smtClean="0"/>
            <a:t>Planned unit development/ planned residential development ordinances</a:t>
          </a:r>
          <a:endParaRPr lang="en-US" dirty="0"/>
        </a:p>
      </dgm:t>
    </dgm:pt>
    <dgm:pt modelId="{F38C5917-F19C-4497-909F-F7553D2F7D3A}" type="parTrans" cxnId="{EF63EE2A-8E56-4C8B-89A2-8C062E1AE90E}">
      <dgm:prSet/>
      <dgm:spPr/>
      <dgm:t>
        <a:bodyPr/>
        <a:lstStyle/>
        <a:p>
          <a:endParaRPr lang="en-US"/>
        </a:p>
      </dgm:t>
    </dgm:pt>
    <dgm:pt modelId="{8718E118-07B9-4A20-AF50-F3CF5EE8C9A7}" type="sibTrans" cxnId="{EF63EE2A-8E56-4C8B-89A2-8C062E1AE90E}">
      <dgm:prSet/>
      <dgm:spPr/>
      <dgm:t>
        <a:bodyPr/>
        <a:lstStyle/>
        <a:p>
          <a:endParaRPr lang="en-US"/>
        </a:p>
      </dgm:t>
    </dgm:pt>
    <dgm:pt modelId="{134CE504-846A-4B99-BB56-A3737AD5E8F6}">
      <dgm:prSet/>
      <dgm:spPr/>
      <dgm:t>
        <a:bodyPr/>
        <a:lstStyle/>
        <a:p>
          <a:pPr rtl="0"/>
          <a:r>
            <a:rPr lang="en-US" dirty="0" smtClean="0"/>
            <a:t>Transit oriented development regulations and guidelines</a:t>
          </a:r>
          <a:endParaRPr lang="en-US" dirty="0"/>
        </a:p>
      </dgm:t>
    </dgm:pt>
    <dgm:pt modelId="{B3AE368B-554E-4ABC-B840-EB2F7DEBE4A6}" type="parTrans" cxnId="{73C0B33B-5C58-4460-8F8C-CB851DC15E22}">
      <dgm:prSet/>
      <dgm:spPr/>
      <dgm:t>
        <a:bodyPr/>
        <a:lstStyle/>
        <a:p>
          <a:endParaRPr lang="en-US"/>
        </a:p>
      </dgm:t>
    </dgm:pt>
    <dgm:pt modelId="{39CECA9A-F22F-4087-8715-C972F5033E84}" type="sibTrans" cxnId="{73C0B33B-5C58-4460-8F8C-CB851DC15E22}">
      <dgm:prSet/>
      <dgm:spPr/>
      <dgm:t>
        <a:bodyPr/>
        <a:lstStyle/>
        <a:p>
          <a:endParaRPr lang="en-US"/>
        </a:p>
      </dgm:t>
    </dgm:pt>
    <dgm:pt modelId="{6E14F14F-BBF7-438F-AA76-10B7DAC09360}">
      <dgm:prSet/>
      <dgm:spPr/>
      <dgm:t>
        <a:bodyPr/>
        <a:lstStyle/>
        <a:p>
          <a:pPr rtl="0"/>
          <a:r>
            <a:rPr lang="en-US" dirty="0" smtClean="0"/>
            <a:t>Historic district architectural or design guidelines</a:t>
          </a:r>
          <a:endParaRPr lang="en-US" dirty="0"/>
        </a:p>
      </dgm:t>
    </dgm:pt>
    <dgm:pt modelId="{552EF731-8401-4FE6-AD9E-6B588EE714E3}" type="parTrans" cxnId="{43933714-49C4-421D-A07E-49F2D6E5CEA3}">
      <dgm:prSet/>
      <dgm:spPr/>
      <dgm:t>
        <a:bodyPr/>
        <a:lstStyle/>
        <a:p>
          <a:endParaRPr lang="en-US"/>
        </a:p>
      </dgm:t>
    </dgm:pt>
    <dgm:pt modelId="{0415423F-50F4-4794-AFE0-B514E8A2FE48}" type="sibTrans" cxnId="{43933714-49C4-421D-A07E-49F2D6E5CEA3}">
      <dgm:prSet/>
      <dgm:spPr/>
      <dgm:t>
        <a:bodyPr/>
        <a:lstStyle/>
        <a:p>
          <a:endParaRPr lang="en-US"/>
        </a:p>
      </dgm:t>
    </dgm:pt>
    <dgm:pt modelId="{8FAE0D1F-4285-439C-B263-7994FEBD9A08}">
      <dgm:prSet/>
      <dgm:spPr/>
      <dgm:t>
        <a:bodyPr/>
        <a:lstStyle/>
        <a:p>
          <a:pPr rtl="0"/>
          <a:r>
            <a:rPr lang="en-US" dirty="0" smtClean="0"/>
            <a:t>Transfer of development rights</a:t>
          </a:r>
          <a:endParaRPr lang="en-US" dirty="0"/>
        </a:p>
      </dgm:t>
    </dgm:pt>
    <dgm:pt modelId="{E998CD5C-DC18-4BAF-A11D-DE7B1C17EE80}" type="parTrans" cxnId="{7E2634D5-462B-4AB7-82C6-D034CB3392D0}">
      <dgm:prSet/>
      <dgm:spPr/>
      <dgm:t>
        <a:bodyPr/>
        <a:lstStyle/>
        <a:p>
          <a:endParaRPr lang="en-US"/>
        </a:p>
      </dgm:t>
    </dgm:pt>
    <dgm:pt modelId="{7A25D3C5-AA59-4619-8F19-EFF578554A5C}" type="sibTrans" cxnId="{7E2634D5-462B-4AB7-82C6-D034CB3392D0}">
      <dgm:prSet/>
      <dgm:spPr/>
      <dgm:t>
        <a:bodyPr/>
        <a:lstStyle/>
        <a:p>
          <a:endParaRPr lang="en-US"/>
        </a:p>
      </dgm:t>
    </dgm:pt>
    <dgm:pt modelId="{87FC5F88-0338-4B3F-AE49-835EF245CE3D}">
      <dgm:prSet/>
      <dgm:spPr/>
      <dgm:t>
        <a:bodyPr/>
        <a:lstStyle/>
        <a:p>
          <a:pPr rtl="0"/>
          <a:r>
            <a:rPr lang="en-US" dirty="0" smtClean="0"/>
            <a:t>Wetlands ordinances</a:t>
          </a:r>
          <a:endParaRPr lang="en-US" dirty="0"/>
        </a:p>
      </dgm:t>
    </dgm:pt>
    <dgm:pt modelId="{7D7E7F63-5908-4155-8734-65B7CF04800F}" type="parTrans" cxnId="{3500F4E5-A311-4689-B5B8-89D16F06FB07}">
      <dgm:prSet/>
      <dgm:spPr/>
      <dgm:t>
        <a:bodyPr/>
        <a:lstStyle/>
        <a:p>
          <a:endParaRPr lang="en-US"/>
        </a:p>
      </dgm:t>
    </dgm:pt>
    <dgm:pt modelId="{5F77AE08-4925-4AB2-BD15-F7B771F5B66E}" type="sibTrans" cxnId="{3500F4E5-A311-4689-B5B8-89D16F06FB07}">
      <dgm:prSet/>
      <dgm:spPr/>
      <dgm:t>
        <a:bodyPr/>
        <a:lstStyle/>
        <a:p>
          <a:endParaRPr lang="en-US"/>
        </a:p>
      </dgm:t>
    </dgm:pt>
    <dgm:pt modelId="{00C83176-D18B-4EBC-A284-0771E6D74564}">
      <dgm:prSet/>
      <dgm:spPr/>
      <dgm:t>
        <a:bodyPr/>
        <a:lstStyle/>
        <a:p>
          <a:pPr rtl="0"/>
          <a:r>
            <a:rPr lang="en-US" dirty="0" smtClean="0"/>
            <a:t>Tree ordinances</a:t>
          </a:r>
          <a:endParaRPr lang="en-US" dirty="0"/>
        </a:p>
      </dgm:t>
    </dgm:pt>
    <dgm:pt modelId="{5B48C3D1-89AA-48F1-BD2E-2C556060C941}" type="parTrans" cxnId="{8BE2DF87-F81D-4C47-861B-B4A8DD46F81A}">
      <dgm:prSet/>
      <dgm:spPr/>
      <dgm:t>
        <a:bodyPr/>
        <a:lstStyle/>
        <a:p>
          <a:endParaRPr lang="en-US"/>
        </a:p>
      </dgm:t>
    </dgm:pt>
    <dgm:pt modelId="{360B0EA0-1D24-42C2-8CF6-7967F44F4EDA}" type="sibTrans" cxnId="{8BE2DF87-F81D-4C47-861B-B4A8DD46F81A}">
      <dgm:prSet/>
      <dgm:spPr/>
      <dgm:t>
        <a:bodyPr/>
        <a:lstStyle/>
        <a:p>
          <a:endParaRPr lang="en-US"/>
        </a:p>
      </dgm:t>
    </dgm:pt>
    <dgm:pt modelId="{B1D7841E-DC3F-4124-8C53-73BC1F75DB87}" type="pres">
      <dgm:prSet presAssocID="{FFB782F5-76CC-474F-92C1-C4F072A5571E}" presName="diagram" presStyleCnt="0">
        <dgm:presLayoutVars>
          <dgm:dir/>
          <dgm:resizeHandles val="exact"/>
        </dgm:presLayoutVars>
      </dgm:prSet>
      <dgm:spPr/>
      <dgm:t>
        <a:bodyPr/>
        <a:lstStyle/>
        <a:p>
          <a:endParaRPr lang="en-US"/>
        </a:p>
      </dgm:t>
    </dgm:pt>
    <dgm:pt modelId="{3CFFC2C5-06EF-42F0-B4C2-BAB486C021E6}" type="pres">
      <dgm:prSet presAssocID="{74A185E8-8EA4-4E8C-AA6E-F8264A49000C}" presName="node" presStyleLbl="node1" presStyleIdx="0" presStyleCnt="9">
        <dgm:presLayoutVars>
          <dgm:bulletEnabled val="1"/>
        </dgm:presLayoutVars>
      </dgm:prSet>
      <dgm:spPr/>
      <dgm:t>
        <a:bodyPr/>
        <a:lstStyle/>
        <a:p>
          <a:endParaRPr lang="en-US"/>
        </a:p>
      </dgm:t>
    </dgm:pt>
    <dgm:pt modelId="{A2DB1E95-603B-4F4C-9A15-6667F3D83343}" type="pres">
      <dgm:prSet presAssocID="{525B691B-B90B-4AD5-9CE4-82EA9B46928E}" presName="sibTrans" presStyleCnt="0"/>
      <dgm:spPr/>
      <dgm:t>
        <a:bodyPr/>
        <a:lstStyle/>
        <a:p>
          <a:endParaRPr lang="en-US"/>
        </a:p>
      </dgm:t>
    </dgm:pt>
    <dgm:pt modelId="{B6670A5C-219F-4EF5-AFDB-94FFD950DFD7}" type="pres">
      <dgm:prSet presAssocID="{7B2EDC54-B691-4212-B794-8F9730C3665B}" presName="node" presStyleLbl="node1" presStyleIdx="1" presStyleCnt="9">
        <dgm:presLayoutVars>
          <dgm:bulletEnabled val="1"/>
        </dgm:presLayoutVars>
      </dgm:prSet>
      <dgm:spPr/>
      <dgm:t>
        <a:bodyPr/>
        <a:lstStyle/>
        <a:p>
          <a:endParaRPr lang="en-US"/>
        </a:p>
      </dgm:t>
    </dgm:pt>
    <dgm:pt modelId="{ABD73F5C-7465-4C18-83D6-D428231827AE}" type="pres">
      <dgm:prSet presAssocID="{01AD1F19-C7B2-4E0D-A4B9-29228B8FDF0E}" presName="sibTrans" presStyleCnt="0"/>
      <dgm:spPr/>
      <dgm:t>
        <a:bodyPr/>
        <a:lstStyle/>
        <a:p>
          <a:endParaRPr lang="en-US"/>
        </a:p>
      </dgm:t>
    </dgm:pt>
    <dgm:pt modelId="{F0A883E1-63FA-429D-941C-2DFE0B1BBC98}" type="pres">
      <dgm:prSet presAssocID="{4E7FCCAB-AE7E-4027-AFFD-B65620C01948}" presName="node" presStyleLbl="node1" presStyleIdx="2" presStyleCnt="9">
        <dgm:presLayoutVars>
          <dgm:bulletEnabled val="1"/>
        </dgm:presLayoutVars>
      </dgm:prSet>
      <dgm:spPr/>
      <dgm:t>
        <a:bodyPr/>
        <a:lstStyle/>
        <a:p>
          <a:endParaRPr lang="en-US"/>
        </a:p>
      </dgm:t>
    </dgm:pt>
    <dgm:pt modelId="{03BDFFFB-B038-4834-9B1B-03E2FC898AF2}" type="pres">
      <dgm:prSet presAssocID="{23BD20B5-6090-41E2-AA6E-84BF9909A659}" presName="sibTrans" presStyleCnt="0"/>
      <dgm:spPr/>
      <dgm:t>
        <a:bodyPr/>
        <a:lstStyle/>
        <a:p>
          <a:endParaRPr lang="en-US"/>
        </a:p>
      </dgm:t>
    </dgm:pt>
    <dgm:pt modelId="{5C20FAC6-95C6-4150-B3C6-D43195D7428B}" type="pres">
      <dgm:prSet presAssocID="{F8E2A92A-9202-4C3E-ADE6-136C9DB0F54B}" presName="node" presStyleLbl="node1" presStyleIdx="3" presStyleCnt="9">
        <dgm:presLayoutVars>
          <dgm:bulletEnabled val="1"/>
        </dgm:presLayoutVars>
      </dgm:prSet>
      <dgm:spPr/>
      <dgm:t>
        <a:bodyPr/>
        <a:lstStyle/>
        <a:p>
          <a:endParaRPr lang="en-US"/>
        </a:p>
      </dgm:t>
    </dgm:pt>
    <dgm:pt modelId="{DAFC4504-7CA9-4A21-A4CA-6FF274740F7C}" type="pres">
      <dgm:prSet presAssocID="{8718E118-07B9-4A20-AF50-F3CF5EE8C9A7}" presName="sibTrans" presStyleCnt="0"/>
      <dgm:spPr/>
      <dgm:t>
        <a:bodyPr/>
        <a:lstStyle/>
        <a:p>
          <a:endParaRPr lang="en-US"/>
        </a:p>
      </dgm:t>
    </dgm:pt>
    <dgm:pt modelId="{D23E8824-2680-48BC-8292-75FADED4E02B}" type="pres">
      <dgm:prSet presAssocID="{134CE504-846A-4B99-BB56-A3737AD5E8F6}" presName="node" presStyleLbl="node1" presStyleIdx="4" presStyleCnt="9">
        <dgm:presLayoutVars>
          <dgm:bulletEnabled val="1"/>
        </dgm:presLayoutVars>
      </dgm:prSet>
      <dgm:spPr/>
      <dgm:t>
        <a:bodyPr/>
        <a:lstStyle/>
        <a:p>
          <a:endParaRPr lang="en-US"/>
        </a:p>
      </dgm:t>
    </dgm:pt>
    <dgm:pt modelId="{302F7ADB-F326-46BC-AB79-4CE90D0070F6}" type="pres">
      <dgm:prSet presAssocID="{39CECA9A-F22F-4087-8715-C972F5033E84}" presName="sibTrans" presStyleCnt="0"/>
      <dgm:spPr/>
      <dgm:t>
        <a:bodyPr/>
        <a:lstStyle/>
        <a:p>
          <a:endParaRPr lang="en-US"/>
        </a:p>
      </dgm:t>
    </dgm:pt>
    <dgm:pt modelId="{48C8D86E-242B-446B-8BF9-ACC78DF12CC3}" type="pres">
      <dgm:prSet presAssocID="{6E14F14F-BBF7-438F-AA76-10B7DAC09360}" presName="node" presStyleLbl="node1" presStyleIdx="5" presStyleCnt="9">
        <dgm:presLayoutVars>
          <dgm:bulletEnabled val="1"/>
        </dgm:presLayoutVars>
      </dgm:prSet>
      <dgm:spPr/>
      <dgm:t>
        <a:bodyPr/>
        <a:lstStyle/>
        <a:p>
          <a:endParaRPr lang="en-US"/>
        </a:p>
      </dgm:t>
    </dgm:pt>
    <dgm:pt modelId="{A7473EF2-F77F-4F32-851D-6FAD7B3799C5}" type="pres">
      <dgm:prSet presAssocID="{0415423F-50F4-4794-AFE0-B514E8A2FE48}" presName="sibTrans" presStyleCnt="0"/>
      <dgm:spPr/>
      <dgm:t>
        <a:bodyPr/>
        <a:lstStyle/>
        <a:p>
          <a:endParaRPr lang="en-US"/>
        </a:p>
      </dgm:t>
    </dgm:pt>
    <dgm:pt modelId="{D2ABCE8B-D32E-4326-BC3D-6CD746BAA79A}" type="pres">
      <dgm:prSet presAssocID="{8FAE0D1F-4285-439C-B263-7994FEBD9A08}" presName="node" presStyleLbl="node1" presStyleIdx="6" presStyleCnt="9">
        <dgm:presLayoutVars>
          <dgm:bulletEnabled val="1"/>
        </dgm:presLayoutVars>
      </dgm:prSet>
      <dgm:spPr/>
      <dgm:t>
        <a:bodyPr/>
        <a:lstStyle/>
        <a:p>
          <a:endParaRPr lang="en-US"/>
        </a:p>
      </dgm:t>
    </dgm:pt>
    <dgm:pt modelId="{2583E313-1432-4AEE-9D6B-433ACF2FE940}" type="pres">
      <dgm:prSet presAssocID="{7A25D3C5-AA59-4619-8F19-EFF578554A5C}" presName="sibTrans" presStyleCnt="0"/>
      <dgm:spPr/>
      <dgm:t>
        <a:bodyPr/>
        <a:lstStyle/>
        <a:p>
          <a:endParaRPr lang="en-US"/>
        </a:p>
      </dgm:t>
    </dgm:pt>
    <dgm:pt modelId="{582CBD0A-7FF4-4A7E-AE1F-546899D41415}" type="pres">
      <dgm:prSet presAssocID="{87FC5F88-0338-4B3F-AE49-835EF245CE3D}" presName="node" presStyleLbl="node1" presStyleIdx="7" presStyleCnt="9">
        <dgm:presLayoutVars>
          <dgm:bulletEnabled val="1"/>
        </dgm:presLayoutVars>
      </dgm:prSet>
      <dgm:spPr/>
      <dgm:t>
        <a:bodyPr/>
        <a:lstStyle/>
        <a:p>
          <a:endParaRPr lang="en-US"/>
        </a:p>
      </dgm:t>
    </dgm:pt>
    <dgm:pt modelId="{93CEAB69-F510-49D2-8C31-C32FE8A42AAD}" type="pres">
      <dgm:prSet presAssocID="{5F77AE08-4925-4AB2-BD15-F7B771F5B66E}" presName="sibTrans" presStyleCnt="0"/>
      <dgm:spPr/>
      <dgm:t>
        <a:bodyPr/>
        <a:lstStyle/>
        <a:p>
          <a:endParaRPr lang="en-US"/>
        </a:p>
      </dgm:t>
    </dgm:pt>
    <dgm:pt modelId="{2C898B8A-D593-450D-BE75-15BE46B1AEA3}" type="pres">
      <dgm:prSet presAssocID="{00C83176-D18B-4EBC-A284-0771E6D74564}" presName="node" presStyleLbl="node1" presStyleIdx="8" presStyleCnt="9">
        <dgm:presLayoutVars>
          <dgm:bulletEnabled val="1"/>
        </dgm:presLayoutVars>
      </dgm:prSet>
      <dgm:spPr/>
      <dgm:t>
        <a:bodyPr/>
        <a:lstStyle/>
        <a:p>
          <a:endParaRPr lang="en-US"/>
        </a:p>
      </dgm:t>
    </dgm:pt>
  </dgm:ptLst>
  <dgm:cxnLst>
    <dgm:cxn modelId="{C11C2AB8-4AF8-4DB7-BA03-44FEF24AA6EC}" type="presOf" srcId="{74A185E8-8EA4-4E8C-AA6E-F8264A49000C}" destId="{3CFFC2C5-06EF-42F0-B4C2-BAB486C021E6}" srcOrd="0" destOrd="0" presId="urn:microsoft.com/office/officeart/2005/8/layout/default#10"/>
    <dgm:cxn modelId="{C4BE63BE-F9AB-438C-B6AA-4D2318EEA490}" srcId="{FFB782F5-76CC-474F-92C1-C4F072A5571E}" destId="{4E7FCCAB-AE7E-4027-AFFD-B65620C01948}" srcOrd="2" destOrd="0" parTransId="{53989AA5-3368-4D15-BEC8-E00C0E0B877E}" sibTransId="{23BD20B5-6090-41E2-AA6E-84BF9909A659}"/>
    <dgm:cxn modelId="{43933714-49C4-421D-A07E-49F2D6E5CEA3}" srcId="{FFB782F5-76CC-474F-92C1-C4F072A5571E}" destId="{6E14F14F-BBF7-438F-AA76-10B7DAC09360}" srcOrd="5" destOrd="0" parTransId="{552EF731-8401-4FE6-AD9E-6B588EE714E3}" sibTransId="{0415423F-50F4-4794-AFE0-B514E8A2FE48}"/>
    <dgm:cxn modelId="{1E2E049B-AD23-44C5-9B56-7B383B6BEE63}" type="presOf" srcId="{134CE504-846A-4B99-BB56-A3737AD5E8F6}" destId="{D23E8824-2680-48BC-8292-75FADED4E02B}" srcOrd="0" destOrd="0" presId="urn:microsoft.com/office/officeart/2005/8/layout/default#10"/>
    <dgm:cxn modelId="{3500F4E5-A311-4689-B5B8-89D16F06FB07}" srcId="{FFB782F5-76CC-474F-92C1-C4F072A5571E}" destId="{87FC5F88-0338-4B3F-AE49-835EF245CE3D}" srcOrd="7" destOrd="0" parTransId="{7D7E7F63-5908-4155-8734-65B7CF04800F}" sibTransId="{5F77AE08-4925-4AB2-BD15-F7B771F5B66E}"/>
    <dgm:cxn modelId="{F97CD147-B45C-4909-8D86-8C59765A669D}" type="presOf" srcId="{87FC5F88-0338-4B3F-AE49-835EF245CE3D}" destId="{582CBD0A-7FF4-4A7E-AE1F-546899D41415}" srcOrd="0" destOrd="0" presId="urn:microsoft.com/office/officeart/2005/8/layout/default#10"/>
    <dgm:cxn modelId="{5003885A-F72E-4CD8-812C-CCC258B1BCDF}" type="presOf" srcId="{7B2EDC54-B691-4212-B794-8F9730C3665B}" destId="{B6670A5C-219F-4EF5-AFDB-94FFD950DFD7}" srcOrd="0" destOrd="0" presId="urn:microsoft.com/office/officeart/2005/8/layout/default#10"/>
    <dgm:cxn modelId="{7470AD92-F681-463B-9DC6-3B68ED215988}" type="presOf" srcId="{F8E2A92A-9202-4C3E-ADE6-136C9DB0F54B}" destId="{5C20FAC6-95C6-4150-B3C6-D43195D7428B}" srcOrd="0" destOrd="0" presId="urn:microsoft.com/office/officeart/2005/8/layout/default#10"/>
    <dgm:cxn modelId="{8FAF8D59-100E-4B90-893F-FFF503430F9A}" type="presOf" srcId="{8FAE0D1F-4285-439C-B263-7994FEBD9A08}" destId="{D2ABCE8B-D32E-4326-BC3D-6CD746BAA79A}" srcOrd="0" destOrd="0" presId="urn:microsoft.com/office/officeart/2005/8/layout/default#10"/>
    <dgm:cxn modelId="{6C698478-5543-4135-A52F-811ACB68B6DB}" type="presOf" srcId="{4E7FCCAB-AE7E-4027-AFFD-B65620C01948}" destId="{F0A883E1-63FA-429D-941C-2DFE0B1BBC98}" srcOrd="0" destOrd="0" presId="urn:microsoft.com/office/officeart/2005/8/layout/default#10"/>
    <dgm:cxn modelId="{3D19382E-1F47-47F7-9A6A-C9E2D4FB2ADA}" type="presOf" srcId="{6E14F14F-BBF7-438F-AA76-10B7DAC09360}" destId="{48C8D86E-242B-446B-8BF9-ACC78DF12CC3}" srcOrd="0" destOrd="0" presId="urn:microsoft.com/office/officeart/2005/8/layout/default#10"/>
    <dgm:cxn modelId="{73C0B33B-5C58-4460-8F8C-CB851DC15E22}" srcId="{FFB782F5-76CC-474F-92C1-C4F072A5571E}" destId="{134CE504-846A-4B99-BB56-A3737AD5E8F6}" srcOrd="4" destOrd="0" parTransId="{B3AE368B-554E-4ABC-B840-EB2F7DEBE4A6}" sibTransId="{39CECA9A-F22F-4087-8715-C972F5033E84}"/>
    <dgm:cxn modelId="{2095F2FC-521F-4F90-A242-050DD495ABBE}" type="presOf" srcId="{00C83176-D18B-4EBC-A284-0771E6D74564}" destId="{2C898B8A-D593-450D-BE75-15BE46B1AEA3}" srcOrd="0" destOrd="0" presId="urn:microsoft.com/office/officeart/2005/8/layout/default#10"/>
    <dgm:cxn modelId="{7E2634D5-462B-4AB7-82C6-D034CB3392D0}" srcId="{FFB782F5-76CC-474F-92C1-C4F072A5571E}" destId="{8FAE0D1F-4285-439C-B263-7994FEBD9A08}" srcOrd="6" destOrd="0" parTransId="{E998CD5C-DC18-4BAF-A11D-DE7B1C17EE80}" sibTransId="{7A25D3C5-AA59-4619-8F19-EFF578554A5C}"/>
    <dgm:cxn modelId="{EEC2D623-A4EC-4D3F-93D4-AC1DBAC40881}" type="presOf" srcId="{FFB782F5-76CC-474F-92C1-C4F072A5571E}" destId="{B1D7841E-DC3F-4124-8C53-73BC1F75DB87}" srcOrd="0" destOrd="0" presId="urn:microsoft.com/office/officeart/2005/8/layout/default#10"/>
    <dgm:cxn modelId="{3DE4DAA8-287E-4EA1-A5FB-D3DE60870302}" srcId="{FFB782F5-76CC-474F-92C1-C4F072A5571E}" destId="{74A185E8-8EA4-4E8C-AA6E-F8264A49000C}" srcOrd="0" destOrd="0" parTransId="{0B4C0BB4-123B-4363-8310-D0E97D8EB092}" sibTransId="{525B691B-B90B-4AD5-9CE4-82EA9B46928E}"/>
    <dgm:cxn modelId="{6DE5EE73-9586-4105-8724-BFB0ADA18708}" srcId="{FFB782F5-76CC-474F-92C1-C4F072A5571E}" destId="{7B2EDC54-B691-4212-B794-8F9730C3665B}" srcOrd="1" destOrd="0" parTransId="{05DD202C-4AF1-4BFB-BA81-4DF2D4F6AC29}" sibTransId="{01AD1F19-C7B2-4E0D-A4B9-29228B8FDF0E}"/>
    <dgm:cxn modelId="{EF63EE2A-8E56-4C8B-89A2-8C062E1AE90E}" srcId="{FFB782F5-76CC-474F-92C1-C4F072A5571E}" destId="{F8E2A92A-9202-4C3E-ADE6-136C9DB0F54B}" srcOrd="3" destOrd="0" parTransId="{F38C5917-F19C-4497-909F-F7553D2F7D3A}" sibTransId="{8718E118-07B9-4A20-AF50-F3CF5EE8C9A7}"/>
    <dgm:cxn modelId="{8BE2DF87-F81D-4C47-861B-B4A8DD46F81A}" srcId="{FFB782F5-76CC-474F-92C1-C4F072A5571E}" destId="{00C83176-D18B-4EBC-A284-0771E6D74564}" srcOrd="8" destOrd="0" parTransId="{5B48C3D1-89AA-48F1-BD2E-2C556060C941}" sibTransId="{360B0EA0-1D24-42C2-8CF6-7967F44F4EDA}"/>
    <dgm:cxn modelId="{5E5E5F54-6B5D-441B-95EC-A25DCCE99F84}" type="presParOf" srcId="{B1D7841E-DC3F-4124-8C53-73BC1F75DB87}" destId="{3CFFC2C5-06EF-42F0-B4C2-BAB486C021E6}" srcOrd="0" destOrd="0" presId="urn:microsoft.com/office/officeart/2005/8/layout/default#10"/>
    <dgm:cxn modelId="{C0E2E86E-25CD-4415-9E46-19D74D6ADBC7}" type="presParOf" srcId="{B1D7841E-DC3F-4124-8C53-73BC1F75DB87}" destId="{A2DB1E95-603B-4F4C-9A15-6667F3D83343}" srcOrd="1" destOrd="0" presId="urn:microsoft.com/office/officeart/2005/8/layout/default#10"/>
    <dgm:cxn modelId="{C8377B2F-024F-4E3B-9748-D5397D2B4667}" type="presParOf" srcId="{B1D7841E-DC3F-4124-8C53-73BC1F75DB87}" destId="{B6670A5C-219F-4EF5-AFDB-94FFD950DFD7}" srcOrd="2" destOrd="0" presId="urn:microsoft.com/office/officeart/2005/8/layout/default#10"/>
    <dgm:cxn modelId="{10134BCD-E8DE-49AA-876E-DE61950757E2}" type="presParOf" srcId="{B1D7841E-DC3F-4124-8C53-73BC1F75DB87}" destId="{ABD73F5C-7465-4C18-83D6-D428231827AE}" srcOrd="3" destOrd="0" presId="urn:microsoft.com/office/officeart/2005/8/layout/default#10"/>
    <dgm:cxn modelId="{339540F5-344A-4D1A-A72D-4252E5DD3A67}" type="presParOf" srcId="{B1D7841E-DC3F-4124-8C53-73BC1F75DB87}" destId="{F0A883E1-63FA-429D-941C-2DFE0B1BBC98}" srcOrd="4" destOrd="0" presId="urn:microsoft.com/office/officeart/2005/8/layout/default#10"/>
    <dgm:cxn modelId="{67B33AD8-48CD-4EC2-9390-7F912AE9C22B}" type="presParOf" srcId="{B1D7841E-DC3F-4124-8C53-73BC1F75DB87}" destId="{03BDFFFB-B038-4834-9B1B-03E2FC898AF2}" srcOrd="5" destOrd="0" presId="urn:microsoft.com/office/officeart/2005/8/layout/default#10"/>
    <dgm:cxn modelId="{4044B150-FAD0-42A8-8C6E-6FA890C56F71}" type="presParOf" srcId="{B1D7841E-DC3F-4124-8C53-73BC1F75DB87}" destId="{5C20FAC6-95C6-4150-B3C6-D43195D7428B}" srcOrd="6" destOrd="0" presId="urn:microsoft.com/office/officeart/2005/8/layout/default#10"/>
    <dgm:cxn modelId="{44279EBA-F264-41B2-8336-2F11EF998F4D}" type="presParOf" srcId="{B1D7841E-DC3F-4124-8C53-73BC1F75DB87}" destId="{DAFC4504-7CA9-4A21-A4CA-6FF274740F7C}" srcOrd="7" destOrd="0" presId="urn:microsoft.com/office/officeart/2005/8/layout/default#10"/>
    <dgm:cxn modelId="{4C3579C5-5516-4964-B0BF-174CFC5BDC5A}" type="presParOf" srcId="{B1D7841E-DC3F-4124-8C53-73BC1F75DB87}" destId="{D23E8824-2680-48BC-8292-75FADED4E02B}" srcOrd="8" destOrd="0" presId="urn:microsoft.com/office/officeart/2005/8/layout/default#10"/>
    <dgm:cxn modelId="{F22E7858-D62C-430C-A545-652B0120C1A4}" type="presParOf" srcId="{B1D7841E-DC3F-4124-8C53-73BC1F75DB87}" destId="{302F7ADB-F326-46BC-AB79-4CE90D0070F6}" srcOrd="9" destOrd="0" presId="urn:microsoft.com/office/officeart/2005/8/layout/default#10"/>
    <dgm:cxn modelId="{9749F7DC-4A6B-47BA-B0B5-5079A5BCF44C}" type="presParOf" srcId="{B1D7841E-DC3F-4124-8C53-73BC1F75DB87}" destId="{48C8D86E-242B-446B-8BF9-ACC78DF12CC3}" srcOrd="10" destOrd="0" presId="urn:microsoft.com/office/officeart/2005/8/layout/default#10"/>
    <dgm:cxn modelId="{2FBF31E9-2F9E-41C0-8AAB-9856AC84F59D}" type="presParOf" srcId="{B1D7841E-DC3F-4124-8C53-73BC1F75DB87}" destId="{A7473EF2-F77F-4F32-851D-6FAD7B3799C5}" srcOrd="11" destOrd="0" presId="urn:microsoft.com/office/officeart/2005/8/layout/default#10"/>
    <dgm:cxn modelId="{7A6B5455-C348-458A-9277-BA7AA112E8A9}" type="presParOf" srcId="{B1D7841E-DC3F-4124-8C53-73BC1F75DB87}" destId="{D2ABCE8B-D32E-4326-BC3D-6CD746BAA79A}" srcOrd="12" destOrd="0" presId="urn:microsoft.com/office/officeart/2005/8/layout/default#10"/>
    <dgm:cxn modelId="{74008C84-49AB-4699-A98D-5B062A47D665}" type="presParOf" srcId="{B1D7841E-DC3F-4124-8C53-73BC1F75DB87}" destId="{2583E313-1432-4AEE-9D6B-433ACF2FE940}" srcOrd="13" destOrd="0" presId="urn:microsoft.com/office/officeart/2005/8/layout/default#10"/>
    <dgm:cxn modelId="{D8A99E73-86A5-4BD4-B8B3-DF861BDB4B58}" type="presParOf" srcId="{B1D7841E-DC3F-4124-8C53-73BC1F75DB87}" destId="{582CBD0A-7FF4-4A7E-AE1F-546899D41415}" srcOrd="14" destOrd="0" presId="urn:microsoft.com/office/officeart/2005/8/layout/default#10"/>
    <dgm:cxn modelId="{E327E063-BC8B-41C4-A2E1-44113A00AFF9}" type="presParOf" srcId="{B1D7841E-DC3F-4124-8C53-73BC1F75DB87}" destId="{93CEAB69-F510-49D2-8C31-C32FE8A42AAD}" srcOrd="15" destOrd="0" presId="urn:microsoft.com/office/officeart/2005/8/layout/default#10"/>
    <dgm:cxn modelId="{72C91AA3-1037-4E1B-9E32-8D5B4FAF3CBB}" type="presParOf" srcId="{B1D7841E-DC3F-4124-8C53-73BC1F75DB87}" destId="{2C898B8A-D593-450D-BE75-15BE46B1AEA3}" srcOrd="16"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2A319-4E45-49DE-9852-CE419588F03F}" type="doc">
      <dgm:prSet loTypeId="urn:microsoft.com/office/officeart/2005/8/layout/pyramid2" loCatId="pyramid" qsTypeId="urn:microsoft.com/office/officeart/2005/8/quickstyle/simple1#17" qsCatId="simple" csTypeId="urn:microsoft.com/office/officeart/2005/8/colors/colorful5" csCatId="colorful" phldr="1"/>
      <dgm:spPr/>
      <dgm:t>
        <a:bodyPr/>
        <a:lstStyle/>
        <a:p>
          <a:endParaRPr lang="en-US"/>
        </a:p>
      </dgm:t>
    </dgm:pt>
    <dgm:pt modelId="{E848C4AF-1580-4341-A62D-2F5401B17911}">
      <dgm:prSet custT="1"/>
      <dgm:spPr/>
      <dgm:t>
        <a:bodyPr/>
        <a:lstStyle/>
        <a:p>
          <a:pPr rtl="0"/>
          <a:r>
            <a:rPr lang="en-US" sz="2000" smtClean="0"/>
            <a:t>Review and approval of development projects</a:t>
          </a:r>
          <a:endParaRPr lang="en-US" sz="2000" dirty="0"/>
        </a:p>
      </dgm:t>
    </dgm:pt>
    <dgm:pt modelId="{0ABD7B01-3559-45B9-8EE2-9D2C926C8449}" type="parTrans" cxnId="{6B0C272E-AC54-4FF6-B75E-CA7F7C68E3C3}">
      <dgm:prSet/>
      <dgm:spPr/>
      <dgm:t>
        <a:bodyPr/>
        <a:lstStyle/>
        <a:p>
          <a:endParaRPr lang="en-US"/>
        </a:p>
      </dgm:t>
    </dgm:pt>
    <dgm:pt modelId="{A5D53AD4-C471-44CE-8CCB-9ABB64B88A4D}" type="sibTrans" cxnId="{6B0C272E-AC54-4FF6-B75E-CA7F7C68E3C3}">
      <dgm:prSet/>
      <dgm:spPr/>
      <dgm:t>
        <a:bodyPr/>
        <a:lstStyle/>
        <a:p>
          <a:endParaRPr lang="en-US"/>
        </a:p>
      </dgm:t>
    </dgm:pt>
    <dgm:pt modelId="{1E4699F8-D4A9-4F1D-B926-6F4E5B4D4719}">
      <dgm:prSet custT="1"/>
      <dgm:spPr/>
      <dgm:t>
        <a:bodyPr/>
        <a:lstStyle/>
        <a:p>
          <a:pPr rtl="0"/>
          <a:r>
            <a:rPr lang="en-US" sz="2000" dirty="0" smtClean="0"/>
            <a:t>Public-private development and redevelopment projects</a:t>
          </a:r>
          <a:endParaRPr lang="en-US" sz="2000" dirty="0"/>
        </a:p>
      </dgm:t>
    </dgm:pt>
    <dgm:pt modelId="{1F2E6F0B-F4EF-4E26-B450-022DAC6C5EE6}" type="parTrans" cxnId="{3A611208-0D46-4EAE-9FE4-DFA98BC2336F}">
      <dgm:prSet/>
      <dgm:spPr/>
      <dgm:t>
        <a:bodyPr/>
        <a:lstStyle/>
        <a:p>
          <a:endParaRPr lang="en-US"/>
        </a:p>
      </dgm:t>
    </dgm:pt>
    <dgm:pt modelId="{4B8D763B-0D2A-49AB-ABF9-1EFEC227523B}" type="sibTrans" cxnId="{3A611208-0D46-4EAE-9FE4-DFA98BC2336F}">
      <dgm:prSet/>
      <dgm:spPr/>
      <dgm:t>
        <a:bodyPr/>
        <a:lstStyle/>
        <a:p>
          <a:endParaRPr lang="en-US"/>
        </a:p>
      </dgm:t>
    </dgm:pt>
    <dgm:pt modelId="{E3377C4E-54E4-491E-8319-8BD5AA27B2E6}">
      <dgm:prSet custT="1"/>
      <dgm:spPr/>
      <dgm:t>
        <a:bodyPr/>
        <a:lstStyle/>
        <a:p>
          <a:pPr rtl="0"/>
          <a:r>
            <a:rPr lang="en-US" sz="2000" dirty="0" smtClean="0"/>
            <a:t>Development agreements</a:t>
          </a:r>
          <a:endParaRPr lang="en-US" sz="2000" dirty="0"/>
        </a:p>
      </dgm:t>
    </dgm:pt>
    <dgm:pt modelId="{96AF594E-34D5-43D6-B7E4-53EB4CEF18B9}" type="parTrans" cxnId="{81030091-BD61-44B7-8289-9AEE8BDEB44C}">
      <dgm:prSet/>
      <dgm:spPr/>
      <dgm:t>
        <a:bodyPr/>
        <a:lstStyle/>
        <a:p>
          <a:endParaRPr lang="en-US"/>
        </a:p>
      </dgm:t>
    </dgm:pt>
    <dgm:pt modelId="{589CF2CB-40FF-4223-AC6D-5F7F5BD03929}" type="sibTrans" cxnId="{81030091-BD61-44B7-8289-9AEE8BDEB44C}">
      <dgm:prSet/>
      <dgm:spPr/>
      <dgm:t>
        <a:bodyPr/>
        <a:lstStyle/>
        <a:p>
          <a:endParaRPr lang="en-US"/>
        </a:p>
      </dgm:t>
    </dgm:pt>
    <dgm:pt modelId="{A173D167-9FC6-435D-99A2-7A365435807F}" type="pres">
      <dgm:prSet presAssocID="{2642A319-4E45-49DE-9852-CE419588F03F}" presName="compositeShape" presStyleCnt="0">
        <dgm:presLayoutVars>
          <dgm:dir/>
          <dgm:resizeHandles/>
        </dgm:presLayoutVars>
      </dgm:prSet>
      <dgm:spPr/>
      <dgm:t>
        <a:bodyPr/>
        <a:lstStyle/>
        <a:p>
          <a:endParaRPr lang="en-US"/>
        </a:p>
      </dgm:t>
    </dgm:pt>
    <dgm:pt modelId="{3E937E17-BBA6-4623-B913-171C46F6D4DE}" type="pres">
      <dgm:prSet presAssocID="{2642A319-4E45-49DE-9852-CE419588F03F}" presName="pyramid" presStyleLbl="node1" presStyleIdx="0" presStyleCnt="1"/>
      <dgm:spPr/>
      <dgm:t>
        <a:bodyPr/>
        <a:lstStyle/>
        <a:p>
          <a:endParaRPr lang="en-US"/>
        </a:p>
      </dgm:t>
    </dgm:pt>
    <dgm:pt modelId="{09296BD2-9DA6-4891-8CB0-A6DC1CBB049A}" type="pres">
      <dgm:prSet presAssocID="{2642A319-4E45-49DE-9852-CE419588F03F}" presName="theList" presStyleCnt="0"/>
      <dgm:spPr/>
      <dgm:t>
        <a:bodyPr/>
        <a:lstStyle/>
        <a:p>
          <a:endParaRPr lang="en-US"/>
        </a:p>
      </dgm:t>
    </dgm:pt>
    <dgm:pt modelId="{2A6E6005-69E2-4B12-BD81-AF205A33E710}" type="pres">
      <dgm:prSet presAssocID="{E848C4AF-1580-4341-A62D-2F5401B17911}" presName="aNode" presStyleLbl="fgAcc1" presStyleIdx="0" presStyleCnt="3">
        <dgm:presLayoutVars>
          <dgm:bulletEnabled val="1"/>
        </dgm:presLayoutVars>
      </dgm:prSet>
      <dgm:spPr/>
      <dgm:t>
        <a:bodyPr/>
        <a:lstStyle/>
        <a:p>
          <a:endParaRPr lang="en-US"/>
        </a:p>
      </dgm:t>
    </dgm:pt>
    <dgm:pt modelId="{30F01055-CC8E-4438-9CCC-E4294E620F0A}" type="pres">
      <dgm:prSet presAssocID="{E848C4AF-1580-4341-A62D-2F5401B17911}" presName="aSpace" presStyleCnt="0"/>
      <dgm:spPr/>
      <dgm:t>
        <a:bodyPr/>
        <a:lstStyle/>
        <a:p>
          <a:endParaRPr lang="en-US"/>
        </a:p>
      </dgm:t>
    </dgm:pt>
    <dgm:pt modelId="{56752E9E-3662-40FC-B11C-CFA7B00630D4}" type="pres">
      <dgm:prSet presAssocID="{1E4699F8-D4A9-4F1D-B926-6F4E5B4D4719}" presName="aNode" presStyleLbl="fgAcc1" presStyleIdx="1" presStyleCnt="3">
        <dgm:presLayoutVars>
          <dgm:bulletEnabled val="1"/>
        </dgm:presLayoutVars>
      </dgm:prSet>
      <dgm:spPr/>
      <dgm:t>
        <a:bodyPr/>
        <a:lstStyle/>
        <a:p>
          <a:endParaRPr lang="en-US"/>
        </a:p>
      </dgm:t>
    </dgm:pt>
    <dgm:pt modelId="{77D8C94E-3A4E-4D4E-A248-A1EB5446A824}" type="pres">
      <dgm:prSet presAssocID="{1E4699F8-D4A9-4F1D-B926-6F4E5B4D4719}" presName="aSpace" presStyleCnt="0"/>
      <dgm:spPr/>
      <dgm:t>
        <a:bodyPr/>
        <a:lstStyle/>
        <a:p>
          <a:endParaRPr lang="en-US"/>
        </a:p>
      </dgm:t>
    </dgm:pt>
    <dgm:pt modelId="{BD1EB947-2799-42E9-BB9B-236C8A93EC31}" type="pres">
      <dgm:prSet presAssocID="{E3377C4E-54E4-491E-8319-8BD5AA27B2E6}" presName="aNode" presStyleLbl="fgAcc1" presStyleIdx="2" presStyleCnt="3">
        <dgm:presLayoutVars>
          <dgm:bulletEnabled val="1"/>
        </dgm:presLayoutVars>
      </dgm:prSet>
      <dgm:spPr/>
      <dgm:t>
        <a:bodyPr/>
        <a:lstStyle/>
        <a:p>
          <a:endParaRPr lang="en-US"/>
        </a:p>
      </dgm:t>
    </dgm:pt>
    <dgm:pt modelId="{65CF9DFD-2017-4915-BAB9-D6784472B366}" type="pres">
      <dgm:prSet presAssocID="{E3377C4E-54E4-491E-8319-8BD5AA27B2E6}" presName="aSpace" presStyleCnt="0"/>
      <dgm:spPr/>
      <dgm:t>
        <a:bodyPr/>
        <a:lstStyle/>
        <a:p>
          <a:endParaRPr lang="en-US"/>
        </a:p>
      </dgm:t>
    </dgm:pt>
  </dgm:ptLst>
  <dgm:cxnLst>
    <dgm:cxn modelId="{6B0C272E-AC54-4FF6-B75E-CA7F7C68E3C3}" srcId="{2642A319-4E45-49DE-9852-CE419588F03F}" destId="{E848C4AF-1580-4341-A62D-2F5401B17911}" srcOrd="0" destOrd="0" parTransId="{0ABD7B01-3559-45B9-8EE2-9D2C926C8449}" sibTransId="{A5D53AD4-C471-44CE-8CCB-9ABB64B88A4D}"/>
    <dgm:cxn modelId="{DA3CDFA2-E5E2-4366-B2B3-AA052762E6D0}" type="presOf" srcId="{E848C4AF-1580-4341-A62D-2F5401B17911}" destId="{2A6E6005-69E2-4B12-BD81-AF205A33E710}" srcOrd="0" destOrd="0" presId="urn:microsoft.com/office/officeart/2005/8/layout/pyramid2"/>
    <dgm:cxn modelId="{81030091-BD61-44B7-8289-9AEE8BDEB44C}" srcId="{2642A319-4E45-49DE-9852-CE419588F03F}" destId="{E3377C4E-54E4-491E-8319-8BD5AA27B2E6}" srcOrd="2" destOrd="0" parTransId="{96AF594E-34D5-43D6-B7E4-53EB4CEF18B9}" sibTransId="{589CF2CB-40FF-4223-AC6D-5F7F5BD03929}"/>
    <dgm:cxn modelId="{B40ED93A-019D-456C-A496-9BAFED36FF88}" type="presOf" srcId="{1E4699F8-D4A9-4F1D-B926-6F4E5B4D4719}" destId="{56752E9E-3662-40FC-B11C-CFA7B00630D4}" srcOrd="0" destOrd="0" presId="urn:microsoft.com/office/officeart/2005/8/layout/pyramid2"/>
    <dgm:cxn modelId="{3A611208-0D46-4EAE-9FE4-DFA98BC2336F}" srcId="{2642A319-4E45-49DE-9852-CE419588F03F}" destId="{1E4699F8-D4A9-4F1D-B926-6F4E5B4D4719}" srcOrd="1" destOrd="0" parTransId="{1F2E6F0B-F4EF-4E26-B450-022DAC6C5EE6}" sibTransId="{4B8D763B-0D2A-49AB-ABF9-1EFEC227523B}"/>
    <dgm:cxn modelId="{B3AD7D51-0012-4301-9C50-BD461FBD7252}" type="presOf" srcId="{E3377C4E-54E4-491E-8319-8BD5AA27B2E6}" destId="{BD1EB947-2799-42E9-BB9B-236C8A93EC31}" srcOrd="0" destOrd="0" presId="urn:microsoft.com/office/officeart/2005/8/layout/pyramid2"/>
    <dgm:cxn modelId="{E9488623-1906-4CA4-92F8-2C5559287089}" type="presOf" srcId="{2642A319-4E45-49DE-9852-CE419588F03F}" destId="{A173D167-9FC6-435D-99A2-7A365435807F}" srcOrd="0" destOrd="0" presId="urn:microsoft.com/office/officeart/2005/8/layout/pyramid2"/>
    <dgm:cxn modelId="{45E7EECD-491D-483D-9AF3-32EF21F75269}" type="presParOf" srcId="{A173D167-9FC6-435D-99A2-7A365435807F}" destId="{3E937E17-BBA6-4623-B913-171C46F6D4DE}" srcOrd="0" destOrd="0" presId="urn:microsoft.com/office/officeart/2005/8/layout/pyramid2"/>
    <dgm:cxn modelId="{E6B32D8A-2375-48EA-9250-624DAE18C357}" type="presParOf" srcId="{A173D167-9FC6-435D-99A2-7A365435807F}" destId="{09296BD2-9DA6-4891-8CB0-A6DC1CBB049A}" srcOrd="1" destOrd="0" presId="urn:microsoft.com/office/officeart/2005/8/layout/pyramid2"/>
    <dgm:cxn modelId="{F61D6166-16CD-4C0D-B48F-63CECF16D8AC}" type="presParOf" srcId="{09296BD2-9DA6-4891-8CB0-A6DC1CBB049A}" destId="{2A6E6005-69E2-4B12-BD81-AF205A33E710}" srcOrd="0" destOrd="0" presId="urn:microsoft.com/office/officeart/2005/8/layout/pyramid2"/>
    <dgm:cxn modelId="{4F86B4C6-FC9D-4C12-A7A3-328EC5629349}" type="presParOf" srcId="{09296BD2-9DA6-4891-8CB0-A6DC1CBB049A}" destId="{30F01055-CC8E-4438-9CCC-E4294E620F0A}" srcOrd="1" destOrd="0" presId="urn:microsoft.com/office/officeart/2005/8/layout/pyramid2"/>
    <dgm:cxn modelId="{85BF4C76-790B-4F47-BF05-D2A0245E0F57}" type="presParOf" srcId="{09296BD2-9DA6-4891-8CB0-A6DC1CBB049A}" destId="{56752E9E-3662-40FC-B11C-CFA7B00630D4}" srcOrd="2" destOrd="0" presId="urn:microsoft.com/office/officeart/2005/8/layout/pyramid2"/>
    <dgm:cxn modelId="{98B1BF6A-FF82-44EF-B593-7B96357480FA}" type="presParOf" srcId="{09296BD2-9DA6-4891-8CB0-A6DC1CBB049A}" destId="{77D8C94E-3A4E-4D4E-A248-A1EB5446A824}" srcOrd="3" destOrd="0" presId="urn:microsoft.com/office/officeart/2005/8/layout/pyramid2"/>
    <dgm:cxn modelId="{5853BFB9-E5D3-45BA-AFA5-EC83CE149A10}" type="presParOf" srcId="{09296BD2-9DA6-4891-8CB0-A6DC1CBB049A}" destId="{BD1EB947-2799-42E9-BB9B-236C8A93EC31}" srcOrd="4" destOrd="0" presId="urn:microsoft.com/office/officeart/2005/8/layout/pyramid2"/>
    <dgm:cxn modelId="{F637E600-D786-4049-89A1-28C48BBDBFD3}" type="presParOf" srcId="{09296BD2-9DA6-4891-8CB0-A6DC1CBB049A}" destId="{65CF9DFD-2017-4915-BAB9-D6784472B36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5CD887-083E-451A-8BB1-39358C416AD5}" type="doc">
      <dgm:prSet loTypeId="urn:microsoft.com/office/officeart/2005/8/layout/hList1" loCatId="list" qsTypeId="urn:microsoft.com/office/officeart/2005/8/quickstyle/simple1#18" qsCatId="simple" csTypeId="urn:microsoft.com/office/officeart/2005/8/colors/accent6_2" csCatId="accent6" phldr="1"/>
      <dgm:spPr/>
      <dgm:t>
        <a:bodyPr/>
        <a:lstStyle/>
        <a:p>
          <a:endParaRPr lang="en-US"/>
        </a:p>
      </dgm:t>
    </dgm:pt>
    <dgm:pt modelId="{57F9B9F9-51A9-43A0-9373-F015E6D37778}">
      <dgm:prSet/>
      <dgm:spPr/>
      <dgm:t>
        <a:bodyPr/>
        <a:lstStyle/>
        <a:p>
          <a:pPr rtl="0"/>
          <a:r>
            <a:rPr lang="en-US" dirty="0" smtClean="0"/>
            <a:t>Infrastructure</a:t>
          </a:r>
          <a:endParaRPr lang="en-US" dirty="0"/>
        </a:p>
      </dgm:t>
    </dgm:pt>
    <dgm:pt modelId="{D566F760-C556-4D84-8715-07DD6CAD4485}" type="parTrans" cxnId="{F507B099-F022-449C-8984-50B275FB4FF1}">
      <dgm:prSet/>
      <dgm:spPr/>
      <dgm:t>
        <a:bodyPr/>
        <a:lstStyle/>
        <a:p>
          <a:endParaRPr lang="en-US"/>
        </a:p>
      </dgm:t>
    </dgm:pt>
    <dgm:pt modelId="{B3B72246-8963-4A8B-8571-64F709D8C2C8}" type="sibTrans" cxnId="{F507B099-F022-449C-8984-50B275FB4FF1}">
      <dgm:prSet/>
      <dgm:spPr/>
      <dgm:t>
        <a:bodyPr/>
        <a:lstStyle/>
        <a:p>
          <a:endParaRPr lang="en-US"/>
        </a:p>
      </dgm:t>
    </dgm:pt>
    <dgm:pt modelId="{F0E4B276-4DF9-417C-B507-65E31E24586A}">
      <dgm:prSet/>
      <dgm:spPr/>
      <dgm:t>
        <a:bodyPr/>
        <a:lstStyle/>
        <a:p>
          <a:pPr rtl="0"/>
          <a:r>
            <a:rPr lang="en-US" dirty="0" smtClean="0"/>
            <a:t>Streets</a:t>
          </a:r>
          <a:endParaRPr lang="en-US" dirty="0"/>
        </a:p>
      </dgm:t>
    </dgm:pt>
    <dgm:pt modelId="{4F76EF9C-AA91-4DB3-B438-22B4EC674365}" type="parTrans" cxnId="{CFDFA77B-4836-4992-8A0A-66839DFA9C7E}">
      <dgm:prSet/>
      <dgm:spPr/>
      <dgm:t>
        <a:bodyPr/>
        <a:lstStyle/>
        <a:p>
          <a:endParaRPr lang="en-US"/>
        </a:p>
      </dgm:t>
    </dgm:pt>
    <dgm:pt modelId="{8AC24EFB-EA9A-485B-8051-C11830F54AB7}" type="sibTrans" cxnId="{CFDFA77B-4836-4992-8A0A-66839DFA9C7E}">
      <dgm:prSet/>
      <dgm:spPr/>
      <dgm:t>
        <a:bodyPr/>
        <a:lstStyle/>
        <a:p>
          <a:endParaRPr lang="en-US"/>
        </a:p>
      </dgm:t>
    </dgm:pt>
    <dgm:pt modelId="{C943A738-EBDC-47D0-A7D3-21903BFA7AB6}">
      <dgm:prSet/>
      <dgm:spPr/>
      <dgm:t>
        <a:bodyPr/>
        <a:lstStyle/>
        <a:p>
          <a:pPr rtl="0"/>
          <a:r>
            <a:rPr lang="en-US" dirty="0" smtClean="0"/>
            <a:t>Community facilities</a:t>
          </a:r>
          <a:endParaRPr lang="en-US" dirty="0"/>
        </a:p>
      </dgm:t>
    </dgm:pt>
    <dgm:pt modelId="{E138F0A6-13BC-4C37-830B-FC63F8004466}" type="parTrans" cxnId="{0256BA4E-2658-44BC-8395-194FAAC37956}">
      <dgm:prSet/>
      <dgm:spPr/>
      <dgm:t>
        <a:bodyPr/>
        <a:lstStyle/>
        <a:p>
          <a:endParaRPr lang="en-US"/>
        </a:p>
      </dgm:t>
    </dgm:pt>
    <dgm:pt modelId="{893B048E-348B-4F1A-A385-C7D82DD6A872}" type="sibTrans" cxnId="{0256BA4E-2658-44BC-8395-194FAAC37956}">
      <dgm:prSet/>
      <dgm:spPr/>
      <dgm:t>
        <a:bodyPr/>
        <a:lstStyle/>
        <a:p>
          <a:endParaRPr lang="en-US"/>
        </a:p>
      </dgm:t>
    </dgm:pt>
    <dgm:pt modelId="{3C8CF506-10CC-410B-969F-C8F1D5B7E634}">
      <dgm:prSet/>
      <dgm:spPr/>
      <dgm:t>
        <a:bodyPr/>
        <a:lstStyle/>
        <a:p>
          <a:pPr rtl="0"/>
          <a:r>
            <a:rPr lang="en-US" dirty="0" smtClean="0"/>
            <a:t>Schools</a:t>
          </a:r>
          <a:endParaRPr lang="en-US" dirty="0"/>
        </a:p>
      </dgm:t>
    </dgm:pt>
    <dgm:pt modelId="{DFEF8240-49AE-490E-A911-648D115D29A6}" type="parTrans" cxnId="{3B5F6CCA-AAA3-434B-8459-B8812BFA5350}">
      <dgm:prSet/>
      <dgm:spPr/>
      <dgm:t>
        <a:bodyPr/>
        <a:lstStyle/>
        <a:p>
          <a:endParaRPr lang="en-US"/>
        </a:p>
      </dgm:t>
    </dgm:pt>
    <dgm:pt modelId="{A167FEB9-A5D3-4807-86A2-77E5769DEC5B}" type="sibTrans" cxnId="{3B5F6CCA-AAA3-434B-8459-B8812BFA5350}">
      <dgm:prSet/>
      <dgm:spPr/>
      <dgm:t>
        <a:bodyPr/>
        <a:lstStyle/>
        <a:p>
          <a:endParaRPr lang="en-US"/>
        </a:p>
      </dgm:t>
    </dgm:pt>
    <dgm:pt modelId="{3B5FD8EA-3A4A-4E16-B22B-AF36507C29C0}">
      <dgm:prSet/>
      <dgm:spPr/>
      <dgm:t>
        <a:bodyPr/>
        <a:lstStyle/>
        <a:p>
          <a:pPr rtl="0"/>
          <a:r>
            <a:rPr lang="en-US" dirty="0" smtClean="0"/>
            <a:t>Bike paths</a:t>
          </a:r>
          <a:endParaRPr lang="en-US" dirty="0"/>
        </a:p>
      </dgm:t>
    </dgm:pt>
    <dgm:pt modelId="{A60EBE81-1B7F-400B-B473-D4776DB63C44}" type="parTrans" cxnId="{0F4AEBC3-181D-4D43-8D3A-47023F24555D}">
      <dgm:prSet/>
      <dgm:spPr/>
      <dgm:t>
        <a:bodyPr/>
        <a:lstStyle/>
        <a:p>
          <a:endParaRPr lang="en-US"/>
        </a:p>
      </dgm:t>
    </dgm:pt>
    <dgm:pt modelId="{C3A84D03-05F9-474D-B79A-249BAA809476}" type="sibTrans" cxnId="{0F4AEBC3-181D-4D43-8D3A-47023F24555D}">
      <dgm:prSet/>
      <dgm:spPr/>
      <dgm:t>
        <a:bodyPr/>
        <a:lstStyle/>
        <a:p>
          <a:endParaRPr lang="en-US"/>
        </a:p>
      </dgm:t>
    </dgm:pt>
    <dgm:pt modelId="{C1912FB5-0699-40EF-9F9C-A5B2A36D1E43}">
      <dgm:prSet/>
      <dgm:spPr/>
      <dgm:t>
        <a:bodyPr/>
        <a:lstStyle/>
        <a:p>
          <a:pPr rtl="0"/>
          <a:r>
            <a:rPr lang="en-US" dirty="0" smtClean="0"/>
            <a:t>Water systems</a:t>
          </a:r>
          <a:endParaRPr lang="en-US" dirty="0"/>
        </a:p>
      </dgm:t>
    </dgm:pt>
    <dgm:pt modelId="{CB8176D7-B4BA-488E-84D1-1D90AA1DF482}" type="parTrans" cxnId="{6C78521F-F37C-401C-8F7C-3BC1313114EE}">
      <dgm:prSet/>
      <dgm:spPr/>
      <dgm:t>
        <a:bodyPr/>
        <a:lstStyle/>
        <a:p>
          <a:endParaRPr lang="en-US"/>
        </a:p>
      </dgm:t>
    </dgm:pt>
    <dgm:pt modelId="{3F8090E2-7BD1-4F05-B71B-820B3DED320B}" type="sibTrans" cxnId="{6C78521F-F37C-401C-8F7C-3BC1313114EE}">
      <dgm:prSet/>
      <dgm:spPr/>
      <dgm:t>
        <a:bodyPr/>
        <a:lstStyle/>
        <a:p>
          <a:endParaRPr lang="en-US"/>
        </a:p>
      </dgm:t>
    </dgm:pt>
    <dgm:pt modelId="{C302D1ED-1BB0-459C-B6A6-C616D244B6B2}">
      <dgm:prSet/>
      <dgm:spPr/>
      <dgm:t>
        <a:bodyPr/>
        <a:lstStyle/>
        <a:p>
          <a:pPr rtl="0"/>
          <a:r>
            <a:rPr lang="en-US" dirty="0" smtClean="0"/>
            <a:t>Transit…</a:t>
          </a:r>
          <a:endParaRPr lang="en-US" dirty="0"/>
        </a:p>
      </dgm:t>
    </dgm:pt>
    <dgm:pt modelId="{2BCE1515-1852-4E42-B743-5E0AFC4961C6}" type="parTrans" cxnId="{399FA984-CDA7-4403-B758-79D9E7AA3101}">
      <dgm:prSet/>
      <dgm:spPr/>
      <dgm:t>
        <a:bodyPr/>
        <a:lstStyle/>
        <a:p>
          <a:endParaRPr lang="en-US"/>
        </a:p>
      </dgm:t>
    </dgm:pt>
    <dgm:pt modelId="{FA21B029-5DFA-469C-A839-BE3A2D34B3FE}" type="sibTrans" cxnId="{399FA984-CDA7-4403-B758-79D9E7AA3101}">
      <dgm:prSet/>
      <dgm:spPr/>
      <dgm:t>
        <a:bodyPr/>
        <a:lstStyle/>
        <a:p>
          <a:endParaRPr lang="en-US"/>
        </a:p>
      </dgm:t>
    </dgm:pt>
    <dgm:pt modelId="{E5370493-4868-4609-960E-CA850671AE46}">
      <dgm:prSet/>
      <dgm:spPr/>
      <dgm:t>
        <a:bodyPr/>
        <a:lstStyle/>
        <a:p>
          <a:pPr rtl="0"/>
          <a:r>
            <a:rPr lang="en-US" dirty="0" smtClean="0"/>
            <a:t>Libraries</a:t>
          </a:r>
          <a:endParaRPr lang="en-US" dirty="0"/>
        </a:p>
      </dgm:t>
    </dgm:pt>
    <dgm:pt modelId="{EB8A15FD-4FD1-4508-9271-FA85149959DE}" type="parTrans" cxnId="{CB1CC3DA-6609-41D2-8E3D-6AABE3FBA99A}">
      <dgm:prSet/>
      <dgm:spPr/>
      <dgm:t>
        <a:bodyPr/>
        <a:lstStyle/>
        <a:p>
          <a:endParaRPr lang="en-US"/>
        </a:p>
      </dgm:t>
    </dgm:pt>
    <dgm:pt modelId="{D31B7B0E-A2BC-4498-8305-43159DC1B1E3}" type="sibTrans" cxnId="{CB1CC3DA-6609-41D2-8E3D-6AABE3FBA99A}">
      <dgm:prSet/>
      <dgm:spPr/>
      <dgm:t>
        <a:bodyPr/>
        <a:lstStyle/>
        <a:p>
          <a:endParaRPr lang="en-US"/>
        </a:p>
      </dgm:t>
    </dgm:pt>
    <dgm:pt modelId="{320BF0E3-C0DB-40EC-B7E5-E9CF77DB020D}">
      <dgm:prSet/>
      <dgm:spPr/>
      <dgm:t>
        <a:bodyPr/>
        <a:lstStyle/>
        <a:p>
          <a:pPr rtl="0"/>
          <a:r>
            <a:rPr lang="en-US" dirty="0" smtClean="0"/>
            <a:t>Municipal buildings…</a:t>
          </a:r>
          <a:endParaRPr lang="en-US" dirty="0"/>
        </a:p>
      </dgm:t>
    </dgm:pt>
    <dgm:pt modelId="{FB607711-FC29-4308-A492-4ACE49EC91DB}" type="parTrans" cxnId="{D68A9BCD-00CA-4E9B-8F1A-F612F8BE4B62}">
      <dgm:prSet/>
      <dgm:spPr/>
      <dgm:t>
        <a:bodyPr/>
        <a:lstStyle/>
        <a:p>
          <a:endParaRPr lang="en-US"/>
        </a:p>
      </dgm:t>
    </dgm:pt>
    <dgm:pt modelId="{97FDE928-8180-4DDF-B82E-4D00250C7E8C}" type="sibTrans" cxnId="{D68A9BCD-00CA-4E9B-8F1A-F612F8BE4B62}">
      <dgm:prSet/>
      <dgm:spPr/>
      <dgm:t>
        <a:bodyPr/>
        <a:lstStyle/>
        <a:p>
          <a:endParaRPr lang="en-US"/>
        </a:p>
      </dgm:t>
    </dgm:pt>
    <dgm:pt modelId="{9F839B69-0E4F-497F-AD6D-34143AD686E4}" type="pres">
      <dgm:prSet presAssocID="{475CD887-083E-451A-8BB1-39358C416AD5}" presName="Name0" presStyleCnt="0">
        <dgm:presLayoutVars>
          <dgm:dir/>
          <dgm:animLvl val="lvl"/>
          <dgm:resizeHandles val="exact"/>
        </dgm:presLayoutVars>
      </dgm:prSet>
      <dgm:spPr/>
      <dgm:t>
        <a:bodyPr/>
        <a:lstStyle/>
        <a:p>
          <a:endParaRPr lang="en-US"/>
        </a:p>
      </dgm:t>
    </dgm:pt>
    <dgm:pt modelId="{37FA0DE9-F3EB-4298-A291-18E3BD533E48}" type="pres">
      <dgm:prSet presAssocID="{57F9B9F9-51A9-43A0-9373-F015E6D37778}" presName="composite" presStyleCnt="0"/>
      <dgm:spPr/>
      <dgm:t>
        <a:bodyPr/>
        <a:lstStyle/>
        <a:p>
          <a:endParaRPr lang="en-US"/>
        </a:p>
      </dgm:t>
    </dgm:pt>
    <dgm:pt modelId="{7CE22C98-DE47-4378-ADD9-5EBEA3EB5C97}" type="pres">
      <dgm:prSet presAssocID="{57F9B9F9-51A9-43A0-9373-F015E6D37778}" presName="parTx" presStyleLbl="alignNode1" presStyleIdx="0" presStyleCnt="2" custLinFactNeighborX="-4712">
        <dgm:presLayoutVars>
          <dgm:chMax val="0"/>
          <dgm:chPref val="0"/>
          <dgm:bulletEnabled val="1"/>
        </dgm:presLayoutVars>
      </dgm:prSet>
      <dgm:spPr/>
      <dgm:t>
        <a:bodyPr/>
        <a:lstStyle/>
        <a:p>
          <a:endParaRPr lang="en-US"/>
        </a:p>
      </dgm:t>
    </dgm:pt>
    <dgm:pt modelId="{E0CEE40E-3C25-452D-B999-E8404CDEAF9F}" type="pres">
      <dgm:prSet presAssocID="{57F9B9F9-51A9-43A0-9373-F015E6D37778}" presName="desTx" presStyleLbl="alignAccFollowNode1" presStyleIdx="0" presStyleCnt="2" custLinFactNeighborX="-4712">
        <dgm:presLayoutVars>
          <dgm:bulletEnabled val="1"/>
        </dgm:presLayoutVars>
      </dgm:prSet>
      <dgm:spPr/>
      <dgm:t>
        <a:bodyPr/>
        <a:lstStyle/>
        <a:p>
          <a:endParaRPr lang="en-US"/>
        </a:p>
      </dgm:t>
    </dgm:pt>
    <dgm:pt modelId="{4F866F82-F090-457B-8A1A-3A3CDAD5C5FC}" type="pres">
      <dgm:prSet presAssocID="{B3B72246-8963-4A8B-8571-64F709D8C2C8}" presName="space" presStyleCnt="0"/>
      <dgm:spPr/>
      <dgm:t>
        <a:bodyPr/>
        <a:lstStyle/>
        <a:p>
          <a:endParaRPr lang="en-US"/>
        </a:p>
      </dgm:t>
    </dgm:pt>
    <dgm:pt modelId="{E6581309-7A6D-4AE1-8755-9430F12638CC}" type="pres">
      <dgm:prSet presAssocID="{C943A738-EBDC-47D0-A7D3-21903BFA7AB6}" presName="composite" presStyleCnt="0"/>
      <dgm:spPr/>
      <dgm:t>
        <a:bodyPr/>
        <a:lstStyle/>
        <a:p>
          <a:endParaRPr lang="en-US"/>
        </a:p>
      </dgm:t>
    </dgm:pt>
    <dgm:pt modelId="{D5F064BB-2363-4AF2-9EE2-E7A13474D19A}" type="pres">
      <dgm:prSet presAssocID="{C943A738-EBDC-47D0-A7D3-21903BFA7AB6}" presName="parTx" presStyleLbl="alignNode1" presStyleIdx="1" presStyleCnt="2" custLinFactY="-30134" custLinFactNeighborY="-100000">
        <dgm:presLayoutVars>
          <dgm:chMax val="0"/>
          <dgm:chPref val="0"/>
          <dgm:bulletEnabled val="1"/>
        </dgm:presLayoutVars>
      </dgm:prSet>
      <dgm:spPr/>
      <dgm:t>
        <a:bodyPr/>
        <a:lstStyle/>
        <a:p>
          <a:endParaRPr lang="en-US"/>
        </a:p>
      </dgm:t>
    </dgm:pt>
    <dgm:pt modelId="{8AAD9EC7-C77A-46AD-8C57-917B69A8116D}" type="pres">
      <dgm:prSet presAssocID="{C943A738-EBDC-47D0-A7D3-21903BFA7AB6}" presName="desTx" presStyleLbl="alignAccFollowNode1" presStyleIdx="1" presStyleCnt="2" custLinFactNeighborY="-55317">
        <dgm:presLayoutVars>
          <dgm:bulletEnabled val="1"/>
        </dgm:presLayoutVars>
      </dgm:prSet>
      <dgm:spPr/>
      <dgm:t>
        <a:bodyPr/>
        <a:lstStyle/>
        <a:p>
          <a:endParaRPr lang="en-US"/>
        </a:p>
      </dgm:t>
    </dgm:pt>
  </dgm:ptLst>
  <dgm:cxnLst>
    <dgm:cxn modelId="{8065FC33-A7D3-4979-A61F-B58E4702BB08}" type="presOf" srcId="{C302D1ED-1BB0-459C-B6A6-C616D244B6B2}" destId="{E0CEE40E-3C25-452D-B999-E8404CDEAF9F}" srcOrd="0" destOrd="3" presId="urn:microsoft.com/office/officeart/2005/8/layout/hList1"/>
    <dgm:cxn modelId="{A05527A8-A051-4EE9-BEA8-6ABA8EA39550}" type="presOf" srcId="{57F9B9F9-51A9-43A0-9373-F015E6D37778}" destId="{7CE22C98-DE47-4378-ADD9-5EBEA3EB5C97}" srcOrd="0" destOrd="0" presId="urn:microsoft.com/office/officeart/2005/8/layout/hList1"/>
    <dgm:cxn modelId="{1C7601EF-91C2-4BC6-A97C-C11F04816368}" type="presOf" srcId="{475CD887-083E-451A-8BB1-39358C416AD5}" destId="{9F839B69-0E4F-497F-AD6D-34143AD686E4}" srcOrd="0" destOrd="0" presId="urn:microsoft.com/office/officeart/2005/8/layout/hList1"/>
    <dgm:cxn modelId="{CFDFA77B-4836-4992-8A0A-66839DFA9C7E}" srcId="{57F9B9F9-51A9-43A0-9373-F015E6D37778}" destId="{F0E4B276-4DF9-417C-B507-65E31E24586A}" srcOrd="0" destOrd="0" parTransId="{4F76EF9C-AA91-4DB3-B438-22B4EC674365}" sibTransId="{8AC24EFB-EA9A-485B-8051-C11830F54AB7}"/>
    <dgm:cxn modelId="{399FA984-CDA7-4403-B758-79D9E7AA3101}" srcId="{57F9B9F9-51A9-43A0-9373-F015E6D37778}" destId="{C302D1ED-1BB0-459C-B6A6-C616D244B6B2}" srcOrd="3" destOrd="0" parTransId="{2BCE1515-1852-4E42-B743-5E0AFC4961C6}" sibTransId="{FA21B029-5DFA-469C-A839-BE3A2D34B3FE}"/>
    <dgm:cxn modelId="{F507B099-F022-449C-8984-50B275FB4FF1}" srcId="{475CD887-083E-451A-8BB1-39358C416AD5}" destId="{57F9B9F9-51A9-43A0-9373-F015E6D37778}" srcOrd="0" destOrd="0" parTransId="{D566F760-C556-4D84-8715-07DD6CAD4485}" sibTransId="{B3B72246-8963-4A8B-8571-64F709D8C2C8}"/>
    <dgm:cxn modelId="{FE8668DA-4C15-4A89-9E81-525AC0203FD9}" type="presOf" srcId="{320BF0E3-C0DB-40EC-B7E5-E9CF77DB020D}" destId="{8AAD9EC7-C77A-46AD-8C57-917B69A8116D}" srcOrd="0" destOrd="2" presId="urn:microsoft.com/office/officeart/2005/8/layout/hList1"/>
    <dgm:cxn modelId="{3B5F6CCA-AAA3-434B-8459-B8812BFA5350}" srcId="{C943A738-EBDC-47D0-A7D3-21903BFA7AB6}" destId="{3C8CF506-10CC-410B-969F-C8F1D5B7E634}" srcOrd="0" destOrd="0" parTransId="{DFEF8240-49AE-490E-A911-648D115D29A6}" sibTransId="{A167FEB9-A5D3-4807-86A2-77E5769DEC5B}"/>
    <dgm:cxn modelId="{D68A9BCD-00CA-4E9B-8F1A-F612F8BE4B62}" srcId="{C943A738-EBDC-47D0-A7D3-21903BFA7AB6}" destId="{320BF0E3-C0DB-40EC-B7E5-E9CF77DB020D}" srcOrd="2" destOrd="0" parTransId="{FB607711-FC29-4308-A492-4ACE49EC91DB}" sibTransId="{97FDE928-8180-4DDF-B82E-4D00250C7E8C}"/>
    <dgm:cxn modelId="{19752834-743A-45F5-AFBC-12BE54F92EF4}" type="presOf" srcId="{C943A738-EBDC-47D0-A7D3-21903BFA7AB6}" destId="{D5F064BB-2363-4AF2-9EE2-E7A13474D19A}" srcOrd="0" destOrd="0" presId="urn:microsoft.com/office/officeart/2005/8/layout/hList1"/>
    <dgm:cxn modelId="{0F4AEBC3-181D-4D43-8D3A-47023F24555D}" srcId="{57F9B9F9-51A9-43A0-9373-F015E6D37778}" destId="{3B5FD8EA-3A4A-4E16-B22B-AF36507C29C0}" srcOrd="1" destOrd="0" parTransId="{A60EBE81-1B7F-400B-B473-D4776DB63C44}" sibTransId="{C3A84D03-05F9-474D-B79A-249BAA809476}"/>
    <dgm:cxn modelId="{4BE75505-56AA-45E8-8084-3BB17759FC70}" type="presOf" srcId="{3C8CF506-10CC-410B-969F-C8F1D5B7E634}" destId="{8AAD9EC7-C77A-46AD-8C57-917B69A8116D}" srcOrd="0" destOrd="0" presId="urn:microsoft.com/office/officeart/2005/8/layout/hList1"/>
    <dgm:cxn modelId="{FD5FCE6E-2E0C-444A-9C78-E81398B1A8A8}" type="presOf" srcId="{C1912FB5-0699-40EF-9F9C-A5B2A36D1E43}" destId="{E0CEE40E-3C25-452D-B999-E8404CDEAF9F}" srcOrd="0" destOrd="2" presId="urn:microsoft.com/office/officeart/2005/8/layout/hList1"/>
    <dgm:cxn modelId="{A6E4D3E2-09E5-4FF7-8A8A-B06E8B289005}" type="presOf" srcId="{F0E4B276-4DF9-417C-B507-65E31E24586A}" destId="{E0CEE40E-3C25-452D-B999-E8404CDEAF9F}" srcOrd="0" destOrd="0" presId="urn:microsoft.com/office/officeart/2005/8/layout/hList1"/>
    <dgm:cxn modelId="{0256BA4E-2658-44BC-8395-194FAAC37956}" srcId="{475CD887-083E-451A-8BB1-39358C416AD5}" destId="{C943A738-EBDC-47D0-A7D3-21903BFA7AB6}" srcOrd="1" destOrd="0" parTransId="{E138F0A6-13BC-4C37-830B-FC63F8004466}" sibTransId="{893B048E-348B-4F1A-A385-C7D82DD6A872}"/>
    <dgm:cxn modelId="{CB1CC3DA-6609-41D2-8E3D-6AABE3FBA99A}" srcId="{C943A738-EBDC-47D0-A7D3-21903BFA7AB6}" destId="{E5370493-4868-4609-960E-CA850671AE46}" srcOrd="1" destOrd="0" parTransId="{EB8A15FD-4FD1-4508-9271-FA85149959DE}" sibTransId="{D31B7B0E-A2BC-4498-8305-43159DC1B1E3}"/>
    <dgm:cxn modelId="{0A33F4BB-7022-477F-B001-E667BB60B543}" type="presOf" srcId="{E5370493-4868-4609-960E-CA850671AE46}" destId="{8AAD9EC7-C77A-46AD-8C57-917B69A8116D}" srcOrd="0" destOrd="1" presId="urn:microsoft.com/office/officeart/2005/8/layout/hList1"/>
    <dgm:cxn modelId="{D812FDE2-B0C1-425E-9B6B-BA521951191B}" type="presOf" srcId="{3B5FD8EA-3A4A-4E16-B22B-AF36507C29C0}" destId="{E0CEE40E-3C25-452D-B999-E8404CDEAF9F}" srcOrd="0" destOrd="1" presId="urn:microsoft.com/office/officeart/2005/8/layout/hList1"/>
    <dgm:cxn modelId="{6C78521F-F37C-401C-8F7C-3BC1313114EE}" srcId="{57F9B9F9-51A9-43A0-9373-F015E6D37778}" destId="{C1912FB5-0699-40EF-9F9C-A5B2A36D1E43}" srcOrd="2" destOrd="0" parTransId="{CB8176D7-B4BA-488E-84D1-1D90AA1DF482}" sibTransId="{3F8090E2-7BD1-4F05-B71B-820B3DED320B}"/>
    <dgm:cxn modelId="{4721E1E6-6FBD-4577-99A6-FA96E1F17E8F}" type="presParOf" srcId="{9F839B69-0E4F-497F-AD6D-34143AD686E4}" destId="{37FA0DE9-F3EB-4298-A291-18E3BD533E48}" srcOrd="0" destOrd="0" presId="urn:microsoft.com/office/officeart/2005/8/layout/hList1"/>
    <dgm:cxn modelId="{7FA13ADF-9366-48AE-99D2-743C8D7EA928}" type="presParOf" srcId="{37FA0DE9-F3EB-4298-A291-18E3BD533E48}" destId="{7CE22C98-DE47-4378-ADD9-5EBEA3EB5C97}" srcOrd="0" destOrd="0" presId="urn:microsoft.com/office/officeart/2005/8/layout/hList1"/>
    <dgm:cxn modelId="{1A1663EE-FAA6-4A4E-AE00-8BA041B23EE3}" type="presParOf" srcId="{37FA0DE9-F3EB-4298-A291-18E3BD533E48}" destId="{E0CEE40E-3C25-452D-B999-E8404CDEAF9F}" srcOrd="1" destOrd="0" presId="urn:microsoft.com/office/officeart/2005/8/layout/hList1"/>
    <dgm:cxn modelId="{7DB40399-0804-4B48-A5F2-0469305A0DA4}" type="presParOf" srcId="{9F839B69-0E4F-497F-AD6D-34143AD686E4}" destId="{4F866F82-F090-457B-8A1A-3A3CDAD5C5FC}" srcOrd="1" destOrd="0" presId="urn:microsoft.com/office/officeart/2005/8/layout/hList1"/>
    <dgm:cxn modelId="{C828277D-E39D-4B8B-91B3-06CA98AF175E}" type="presParOf" srcId="{9F839B69-0E4F-497F-AD6D-34143AD686E4}" destId="{E6581309-7A6D-4AE1-8755-9430F12638CC}" srcOrd="2" destOrd="0" presId="urn:microsoft.com/office/officeart/2005/8/layout/hList1"/>
    <dgm:cxn modelId="{0908449E-2E78-4B1D-94C8-A3B30F6D30CE}" type="presParOf" srcId="{E6581309-7A6D-4AE1-8755-9430F12638CC}" destId="{D5F064BB-2363-4AF2-9EE2-E7A13474D19A}" srcOrd="0" destOrd="0" presId="urn:microsoft.com/office/officeart/2005/8/layout/hList1"/>
    <dgm:cxn modelId="{FC389242-8FFE-46AB-A297-D9DD07D0F512}" type="presParOf" srcId="{E6581309-7A6D-4AE1-8755-9430F12638CC}" destId="{8AAD9EC7-C77A-46AD-8C57-917B69A811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8CCAE7-893B-4A00-9BCA-18AB262A2A68}"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0E7AD805-1C6F-4CD9-BFE1-D250AB05B869}">
      <dgm:prSet/>
      <dgm:spPr/>
      <dgm:t>
        <a:bodyPr/>
        <a:lstStyle/>
        <a:p>
          <a:pPr rtl="0"/>
          <a:r>
            <a:rPr lang="en-US" dirty="0" smtClean="0"/>
            <a:t>Increase/improve building energy standards</a:t>
          </a:r>
          <a:endParaRPr lang="en-US" dirty="0"/>
        </a:p>
      </dgm:t>
    </dgm:pt>
    <dgm:pt modelId="{E9ED050F-7888-49E3-A668-82444E93AF56}" type="parTrans" cxnId="{03652CE0-14F6-4CDC-A5F7-7264FA116601}">
      <dgm:prSet/>
      <dgm:spPr/>
      <dgm:t>
        <a:bodyPr/>
        <a:lstStyle/>
        <a:p>
          <a:endParaRPr lang="en-US"/>
        </a:p>
      </dgm:t>
    </dgm:pt>
    <dgm:pt modelId="{FA55FA12-534F-4B1F-9010-F8A60DCFF9CB}" type="sibTrans" cxnId="{03652CE0-14F6-4CDC-A5F7-7264FA116601}">
      <dgm:prSet/>
      <dgm:spPr/>
      <dgm:t>
        <a:bodyPr/>
        <a:lstStyle/>
        <a:p>
          <a:endParaRPr lang="en-US"/>
        </a:p>
      </dgm:t>
    </dgm:pt>
    <dgm:pt modelId="{03EF8166-F3E4-4479-A260-BCCAE61F0637}">
      <dgm:prSet/>
      <dgm:spPr/>
      <dgm:t>
        <a:bodyPr/>
        <a:lstStyle/>
        <a:p>
          <a:pPr rtl="0"/>
          <a:r>
            <a:rPr lang="en-US" smtClean="0"/>
            <a:t>Require solar-ready construction</a:t>
          </a:r>
          <a:endParaRPr lang="en-US"/>
        </a:p>
      </dgm:t>
    </dgm:pt>
    <dgm:pt modelId="{2BF73DC9-4CD2-4A80-94DC-89CF178E2CE7}" type="parTrans" cxnId="{5B852F00-15D5-40E0-AE55-2DCE22B8DED5}">
      <dgm:prSet/>
      <dgm:spPr/>
      <dgm:t>
        <a:bodyPr/>
        <a:lstStyle/>
        <a:p>
          <a:endParaRPr lang="en-US"/>
        </a:p>
      </dgm:t>
    </dgm:pt>
    <dgm:pt modelId="{E0A5F726-62BE-477B-A263-2423C3E3351B}" type="sibTrans" cxnId="{5B852F00-15D5-40E0-AE55-2DCE22B8DED5}">
      <dgm:prSet/>
      <dgm:spPr/>
      <dgm:t>
        <a:bodyPr/>
        <a:lstStyle/>
        <a:p>
          <a:endParaRPr lang="en-US"/>
        </a:p>
      </dgm:t>
    </dgm:pt>
    <dgm:pt modelId="{7B6D09CB-BADB-427C-8FAC-21043B00E3C7}">
      <dgm:prSet/>
      <dgm:spPr/>
      <dgm:t>
        <a:bodyPr/>
        <a:lstStyle/>
        <a:p>
          <a:pPr rtl="0"/>
          <a:r>
            <a:rPr lang="en-US" smtClean="0"/>
            <a:t>Add flexibility to height limits and roof coverage limits</a:t>
          </a:r>
          <a:endParaRPr lang="en-US"/>
        </a:p>
      </dgm:t>
    </dgm:pt>
    <dgm:pt modelId="{E2F86917-A65F-4482-ADF2-E91E81BF68CF}" type="parTrans" cxnId="{88B5007F-CE40-4E35-A844-C31E8266CC9E}">
      <dgm:prSet/>
      <dgm:spPr/>
      <dgm:t>
        <a:bodyPr/>
        <a:lstStyle/>
        <a:p>
          <a:endParaRPr lang="en-US"/>
        </a:p>
      </dgm:t>
    </dgm:pt>
    <dgm:pt modelId="{F12DE4AE-8390-459B-B7E4-A552C99977F8}" type="sibTrans" cxnId="{88B5007F-CE40-4E35-A844-C31E8266CC9E}">
      <dgm:prSet/>
      <dgm:spPr/>
      <dgm:t>
        <a:bodyPr/>
        <a:lstStyle/>
        <a:p>
          <a:endParaRPr lang="en-US"/>
        </a:p>
      </dgm:t>
    </dgm:pt>
    <dgm:pt modelId="{5567C1B6-A221-4C3C-BF85-EC6844834F8B}">
      <dgm:prSet/>
      <dgm:spPr/>
      <dgm:t>
        <a:bodyPr/>
        <a:lstStyle/>
        <a:p>
          <a:pPr rtl="0"/>
          <a:r>
            <a:rPr lang="en-US" smtClean="0"/>
            <a:t>Develop or refine definitions in the table of uses to ensure that solar energy projects are not unnecessarily prohibited</a:t>
          </a:r>
          <a:endParaRPr lang="en-US"/>
        </a:p>
      </dgm:t>
    </dgm:pt>
    <dgm:pt modelId="{1DCC55F8-D79B-4100-83E7-AADA56EC2934}" type="parTrans" cxnId="{2E3B02A9-EB36-42A6-82C8-67C3D8340E7B}">
      <dgm:prSet/>
      <dgm:spPr/>
      <dgm:t>
        <a:bodyPr/>
        <a:lstStyle/>
        <a:p>
          <a:endParaRPr lang="en-US"/>
        </a:p>
      </dgm:t>
    </dgm:pt>
    <dgm:pt modelId="{30DC92B5-8D7F-460B-988D-9C18AA76D7F4}" type="sibTrans" cxnId="{2E3B02A9-EB36-42A6-82C8-67C3D8340E7B}">
      <dgm:prSet/>
      <dgm:spPr/>
      <dgm:t>
        <a:bodyPr/>
        <a:lstStyle/>
        <a:p>
          <a:endParaRPr lang="en-US"/>
        </a:p>
      </dgm:t>
    </dgm:pt>
    <dgm:pt modelId="{EEB5E1A0-ED13-496E-87FD-8906CEAD7997}">
      <dgm:prSet/>
      <dgm:spPr/>
      <dgm:t>
        <a:bodyPr/>
        <a:lstStyle/>
        <a:p>
          <a:pPr rtl="0"/>
          <a:r>
            <a:rPr lang="en-US" smtClean="0"/>
            <a:t>Implement a solar access ordinance</a:t>
          </a:r>
          <a:endParaRPr lang="en-US"/>
        </a:p>
      </dgm:t>
    </dgm:pt>
    <dgm:pt modelId="{3DE8E023-CFEE-41BE-8838-F52A72D03EB6}" type="parTrans" cxnId="{8755330A-E856-4D00-9A26-AE5F6DBEDBE9}">
      <dgm:prSet/>
      <dgm:spPr/>
      <dgm:t>
        <a:bodyPr/>
        <a:lstStyle/>
        <a:p>
          <a:endParaRPr lang="en-US"/>
        </a:p>
      </dgm:t>
    </dgm:pt>
    <dgm:pt modelId="{943D3919-A436-4B7F-B82F-E268A08750CF}" type="sibTrans" cxnId="{8755330A-E856-4D00-9A26-AE5F6DBEDBE9}">
      <dgm:prSet/>
      <dgm:spPr/>
      <dgm:t>
        <a:bodyPr/>
        <a:lstStyle/>
        <a:p>
          <a:endParaRPr lang="en-US"/>
        </a:p>
      </dgm:t>
    </dgm:pt>
    <dgm:pt modelId="{41B33594-62D4-47C8-BC93-0EAD7FE9D730}">
      <dgm:prSet/>
      <dgm:spPr/>
      <dgm:t>
        <a:bodyPr/>
        <a:lstStyle/>
        <a:p>
          <a:pPr rtl="0"/>
          <a:r>
            <a:rPr lang="en-US" smtClean="0"/>
            <a:t>Increase focus on commercial and industrial land use/development</a:t>
          </a:r>
          <a:endParaRPr lang="en-US"/>
        </a:p>
      </dgm:t>
    </dgm:pt>
    <dgm:pt modelId="{D05297D3-483C-4DAE-B614-B34F95BE02D2}" type="parTrans" cxnId="{19930B31-C074-4E14-933C-5B654845F8F0}">
      <dgm:prSet/>
      <dgm:spPr/>
      <dgm:t>
        <a:bodyPr/>
        <a:lstStyle/>
        <a:p>
          <a:endParaRPr lang="en-US"/>
        </a:p>
      </dgm:t>
    </dgm:pt>
    <dgm:pt modelId="{5F69C358-4DBF-46EB-AB40-DA9A575276F8}" type="sibTrans" cxnId="{19930B31-C074-4E14-933C-5B654845F8F0}">
      <dgm:prSet/>
      <dgm:spPr/>
      <dgm:t>
        <a:bodyPr/>
        <a:lstStyle/>
        <a:p>
          <a:endParaRPr lang="en-US"/>
        </a:p>
      </dgm:t>
    </dgm:pt>
    <dgm:pt modelId="{F3C84591-E5D4-4FD9-A49F-7F1D0B24DAA9}" type="pres">
      <dgm:prSet presAssocID="{5E8CCAE7-893B-4A00-9BCA-18AB262A2A68}" presName="diagram" presStyleCnt="0">
        <dgm:presLayoutVars>
          <dgm:dir/>
          <dgm:resizeHandles val="exact"/>
        </dgm:presLayoutVars>
      </dgm:prSet>
      <dgm:spPr/>
      <dgm:t>
        <a:bodyPr/>
        <a:lstStyle/>
        <a:p>
          <a:endParaRPr lang="en-US"/>
        </a:p>
      </dgm:t>
    </dgm:pt>
    <dgm:pt modelId="{A0FF83BE-9577-460B-A4BC-75D7D9C174D9}" type="pres">
      <dgm:prSet presAssocID="{0E7AD805-1C6F-4CD9-BFE1-D250AB05B869}" presName="node" presStyleLbl="node1" presStyleIdx="0" presStyleCnt="6">
        <dgm:presLayoutVars>
          <dgm:bulletEnabled val="1"/>
        </dgm:presLayoutVars>
      </dgm:prSet>
      <dgm:spPr/>
      <dgm:t>
        <a:bodyPr/>
        <a:lstStyle/>
        <a:p>
          <a:endParaRPr lang="en-US"/>
        </a:p>
      </dgm:t>
    </dgm:pt>
    <dgm:pt modelId="{4E599A96-DC55-489C-845A-8DD2D9B641CC}" type="pres">
      <dgm:prSet presAssocID="{FA55FA12-534F-4B1F-9010-F8A60DCFF9CB}" presName="sibTrans" presStyleCnt="0"/>
      <dgm:spPr/>
    </dgm:pt>
    <dgm:pt modelId="{66B63744-9534-46A3-A19F-1BF843FC3144}" type="pres">
      <dgm:prSet presAssocID="{03EF8166-F3E4-4479-A260-BCCAE61F0637}" presName="node" presStyleLbl="node1" presStyleIdx="1" presStyleCnt="6">
        <dgm:presLayoutVars>
          <dgm:bulletEnabled val="1"/>
        </dgm:presLayoutVars>
      </dgm:prSet>
      <dgm:spPr/>
      <dgm:t>
        <a:bodyPr/>
        <a:lstStyle/>
        <a:p>
          <a:endParaRPr lang="en-US"/>
        </a:p>
      </dgm:t>
    </dgm:pt>
    <dgm:pt modelId="{13586E24-3248-453F-A6BD-446FB6BF7441}" type="pres">
      <dgm:prSet presAssocID="{E0A5F726-62BE-477B-A263-2423C3E3351B}" presName="sibTrans" presStyleCnt="0"/>
      <dgm:spPr/>
    </dgm:pt>
    <dgm:pt modelId="{99DD0E89-8BE2-478A-93B8-A7A84F426F7F}" type="pres">
      <dgm:prSet presAssocID="{7B6D09CB-BADB-427C-8FAC-21043B00E3C7}" presName="node" presStyleLbl="node1" presStyleIdx="2" presStyleCnt="6">
        <dgm:presLayoutVars>
          <dgm:bulletEnabled val="1"/>
        </dgm:presLayoutVars>
      </dgm:prSet>
      <dgm:spPr/>
      <dgm:t>
        <a:bodyPr/>
        <a:lstStyle/>
        <a:p>
          <a:endParaRPr lang="en-US"/>
        </a:p>
      </dgm:t>
    </dgm:pt>
    <dgm:pt modelId="{AD809705-B840-46F9-AFC3-BC895C52CE86}" type="pres">
      <dgm:prSet presAssocID="{F12DE4AE-8390-459B-B7E4-A552C99977F8}" presName="sibTrans" presStyleCnt="0"/>
      <dgm:spPr/>
    </dgm:pt>
    <dgm:pt modelId="{20D32BBC-251F-4A35-A220-EB9A55A86284}" type="pres">
      <dgm:prSet presAssocID="{5567C1B6-A221-4C3C-BF85-EC6844834F8B}" presName="node" presStyleLbl="node1" presStyleIdx="3" presStyleCnt="6">
        <dgm:presLayoutVars>
          <dgm:bulletEnabled val="1"/>
        </dgm:presLayoutVars>
      </dgm:prSet>
      <dgm:spPr/>
      <dgm:t>
        <a:bodyPr/>
        <a:lstStyle/>
        <a:p>
          <a:endParaRPr lang="en-US"/>
        </a:p>
      </dgm:t>
    </dgm:pt>
    <dgm:pt modelId="{C8B0DB31-D622-42F0-B5B1-F45C542E769B}" type="pres">
      <dgm:prSet presAssocID="{30DC92B5-8D7F-460B-988D-9C18AA76D7F4}" presName="sibTrans" presStyleCnt="0"/>
      <dgm:spPr/>
    </dgm:pt>
    <dgm:pt modelId="{827B110A-FE03-491A-A85E-1D48E6B94AFD}" type="pres">
      <dgm:prSet presAssocID="{EEB5E1A0-ED13-496E-87FD-8906CEAD7997}" presName="node" presStyleLbl="node1" presStyleIdx="4" presStyleCnt="6">
        <dgm:presLayoutVars>
          <dgm:bulletEnabled val="1"/>
        </dgm:presLayoutVars>
      </dgm:prSet>
      <dgm:spPr/>
      <dgm:t>
        <a:bodyPr/>
        <a:lstStyle/>
        <a:p>
          <a:endParaRPr lang="en-US"/>
        </a:p>
      </dgm:t>
    </dgm:pt>
    <dgm:pt modelId="{67362402-A447-4B33-BB75-9D87BFFA5D18}" type="pres">
      <dgm:prSet presAssocID="{943D3919-A436-4B7F-B82F-E268A08750CF}" presName="sibTrans" presStyleCnt="0"/>
      <dgm:spPr/>
    </dgm:pt>
    <dgm:pt modelId="{01D952DC-BDD3-47D2-A546-CDAF173F8968}" type="pres">
      <dgm:prSet presAssocID="{41B33594-62D4-47C8-BC93-0EAD7FE9D730}" presName="node" presStyleLbl="node1" presStyleIdx="5" presStyleCnt="6">
        <dgm:presLayoutVars>
          <dgm:bulletEnabled val="1"/>
        </dgm:presLayoutVars>
      </dgm:prSet>
      <dgm:spPr/>
      <dgm:t>
        <a:bodyPr/>
        <a:lstStyle/>
        <a:p>
          <a:endParaRPr lang="en-US"/>
        </a:p>
      </dgm:t>
    </dgm:pt>
  </dgm:ptLst>
  <dgm:cxnLst>
    <dgm:cxn modelId="{03652CE0-14F6-4CDC-A5F7-7264FA116601}" srcId="{5E8CCAE7-893B-4A00-9BCA-18AB262A2A68}" destId="{0E7AD805-1C6F-4CD9-BFE1-D250AB05B869}" srcOrd="0" destOrd="0" parTransId="{E9ED050F-7888-49E3-A668-82444E93AF56}" sibTransId="{FA55FA12-534F-4B1F-9010-F8A60DCFF9CB}"/>
    <dgm:cxn modelId="{E84CDD91-9FD5-4B85-A18C-73F6E68DB992}" type="presOf" srcId="{EEB5E1A0-ED13-496E-87FD-8906CEAD7997}" destId="{827B110A-FE03-491A-A85E-1D48E6B94AFD}" srcOrd="0" destOrd="0" presId="urn:microsoft.com/office/officeart/2005/8/layout/default"/>
    <dgm:cxn modelId="{CCB84605-9490-4C1D-90CF-D065798403B7}" type="presOf" srcId="{0E7AD805-1C6F-4CD9-BFE1-D250AB05B869}" destId="{A0FF83BE-9577-460B-A4BC-75D7D9C174D9}" srcOrd="0" destOrd="0" presId="urn:microsoft.com/office/officeart/2005/8/layout/default"/>
    <dgm:cxn modelId="{391D20BF-59B9-4308-9C5C-8ADEBF012222}" type="presOf" srcId="{41B33594-62D4-47C8-BC93-0EAD7FE9D730}" destId="{01D952DC-BDD3-47D2-A546-CDAF173F8968}" srcOrd="0" destOrd="0" presId="urn:microsoft.com/office/officeart/2005/8/layout/default"/>
    <dgm:cxn modelId="{F5A9C2D5-487D-4FB7-BB6C-05D9A2DD4D49}" type="presOf" srcId="{7B6D09CB-BADB-427C-8FAC-21043B00E3C7}" destId="{99DD0E89-8BE2-478A-93B8-A7A84F426F7F}" srcOrd="0" destOrd="0" presId="urn:microsoft.com/office/officeart/2005/8/layout/default"/>
    <dgm:cxn modelId="{6AC2C27B-DBE1-478A-A9A8-6A07DAF98BC7}" type="presOf" srcId="{5E8CCAE7-893B-4A00-9BCA-18AB262A2A68}" destId="{F3C84591-E5D4-4FD9-A49F-7F1D0B24DAA9}" srcOrd="0" destOrd="0" presId="urn:microsoft.com/office/officeart/2005/8/layout/default"/>
    <dgm:cxn modelId="{5B852F00-15D5-40E0-AE55-2DCE22B8DED5}" srcId="{5E8CCAE7-893B-4A00-9BCA-18AB262A2A68}" destId="{03EF8166-F3E4-4479-A260-BCCAE61F0637}" srcOrd="1" destOrd="0" parTransId="{2BF73DC9-4CD2-4A80-94DC-89CF178E2CE7}" sibTransId="{E0A5F726-62BE-477B-A263-2423C3E3351B}"/>
    <dgm:cxn modelId="{F392DDE0-DA7B-4D1C-A5A0-B506F59F56EE}" type="presOf" srcId="{03EF8166-F3E4-4479-A260-BCCAE61F0637}" destId="{66B63744-9534-46A3-A19F-1BF843FC3144}" srcOrd="0" destOrd="0" presId="urn:microsoft.com/office/officeart/2005/8/layout/default"/>
    <dgm:cxn modelId="{88B5007F-CE40-4E35-A844-C31E8266CC9E}" srcId="{5E8CCAE7-893B-4A00-9BCA-18AB262A2A68}" destId="{7B6D09CB-BADB-427C-8FAC-21043B00E3C7}" srcOrd="2" destOrd="0" parTransId="{E2F86917-A65F-4482-ADF2-E91E81BF68CF}" sibTransId="{F12DE4AE-8390-459B-B7E4-A552C99977F8}"/>
    <dgm:cxn modelId="{19930B31-C074-4E14-933C-5B654845F8F0}" srcId="{5E8CCAE7-893B-4A00-9BCA-18AB262A2A68}" destId="{41B33594-62D4-47C8-BC93-0EAD7FE9D730}" srcOrd="5" destOrd="0" parTransId="{D05297D3-483C-4DAE-B614-B34F95BE02D2}" sibTransId="{5F69C358-4DBF-46EB-AB40-DA9A575276F8}"/>
    <dgm:cxn modelId="{8755330A-E856-4D00-9A26-AE5F6DBEDBE9}" srcId="{5E8CCAE7-893B-4A00-9BCA-18AB262A2A68}" destId="{EEB5E1A0-ED13-496E-87FD-8906CEAD7997}" srcOrd="4" destOrd="0" parTransId="{3DE8E023-CFEE-41BE-8838-F52A72D03EB6}" sibTransId="{943D3919-A436-4B7F-B82F-E268A08750CF}"/>
    <dgm:cxn modelId="{2E3B02A9-EB36-42A6-82C8-67C3D8340E7B}" srcId="{5E8CCAE7-893B-4A00-9BCA-18AB262A2A68}" destId="{5567C1B6-A221-4C3C-BF85-EC6844834F8B}" srcOrd="3" destOrd="0" parTransId="{1DCC55F8-D79B-4100-83E7-AADA56EC2934}" sibTransId="{30DC92B5-8D7F-460B-988D-9C18AA76D7F4}"/>
    <dgm:cxn modelId="{C97FA6E2-0DD3-4C31-8404-1964010FE3A2}" type="presOf" srcId="{5567C1B6-A221-4C3C-BF85-EC6844834F8B}" destId="{20D32BBC-251F-4A35-A220-EB9A55A86284}" srcOrd="0" destOrd="0" presId="urn:microsoft.com/office/officeart/2005/8/layout/default"/>
    <dgm:cxn modelId="{DA215450-2460-4058-8B49-6F2EC1412A9D}" type="presParOf" srcId="{F3C84591-E5D4-4FD9-A49F-7F1D0B24DAA9}" destId="{A0FF83BE-9577-460B-A4BC-75D7D9C174D9}" srcOrd="0" destOrd="0" presId="urn:microsoft.com/office/officeart/2005/8/layout/default"/>
    <dgm:cxn modelId="{54CD3E59-D4EE-4EB2-8EED-B3DEE987EE6E}" type="presParOf" srcId="{F3C84591-E5D4-4FD9-A49F-7F1D0B24DAA9}" destId="{4E599A96-DC55-489C-845A-8DD2D9B641CC}" srcOrd="1" destOrd="0" presId="urn:microsoft.com/office/officeart/2005/8/layout/default"/>
    <dgm:cxn modelId="{0C6D54B9-672D-4FEB-8F9D-BB4504B2B0CA}" type="presParOf" srcId="{F3C84591-E5D4-4FD9-A49F-7F1D0B24DAA9}" destId="{66B63744-9534-46A3-A19F-1BF843FC3144}" srcOrd="2" destOrd="0" presId="urn:microsoft.com/office/officeart/2005/8/layout/default"/>
    <dgm:cxn modelId="{3339E59C-D07E-4A78-89D1-F3FBD1C0AF46}" type="presParOf" srcId="{F3C84591-E5D4-4FD9-A49F-7F1D0B24DAA9}" destId="{13586E24-3248-453F-A6BD-446FB6BF7441}" srcOrd="3" destOrd="0" presId="urn:microsoft.com/office/officeart/2005/8/layout/default"/>
    <dgm:cxn modelId="{D76E89C3-0CB3-4F27-A4FE-E7FB5B41714F}" type="presParOf" srcId="{F3C84591-E5D4-4FD9-A49F-7F1D0B24DAA9}" destId="{99DD0E89-8BE2-478A-93B8-A7A84F426F7F}" srcOrd="4" destOrd="0" presId="urn:microsoft.com/office/officeart/2005/8/layout/default"/>
    <dgm:cxn modelId="{8DC899CE-B182-4BF3-B9C8-0635C50008F6}" type="presParOf" srcId="{F3C84591-E5D4-4FD9-A49F-7F1D0B24DAA9}" destId="{AD809705-B840-46F9-AFC3-BC895C52CE86}" srcOrd="5" destOrd="0" presId="urn:microsoft.com/office/officeart/2005/8/layout/default"/>
    <dgm:cxn modelId="{7EBCAE41-5D11-4F95-B1EF-97FDCFF3D447}" type="presParOf" srcId="{F3C84591-E5D4-4FD9-A49F-7F1D0B24DAA9}" destId="{20D32BBC-251F-4A35-A220-EB9A55A86284}" srcOrd="6" destOrd="0" presId="urn:microsoft.com/office/officeart/2005/8/layout/default"/>
    <dgm:cxn modelId="{3D9192D3-DCF2-4DCE-A27E-3BBC45BC80DA}" type="presParOf" srcId="{F3C84591-E5D4-4FD9-A49F-7F1D0B24DAA9}" destId="{C8B0DB31-D622-42F0-B5B1-F45C542E769B}" srcOrd="7" destOrd="0" presId="urn:microsoft.com/office/officeart/2005/8/layout/default"/>
    <dgm:cxn modelId="{65645CBF-36D6-4F46-A902-DE176456D3E5}" type="presParOf" srcId="{F3C84591-E5D4-4FD9-A49F-7F1D0B24DAA9}" destId="{827B110A-FE03-491A-A85E-1D48E6B94AFD}" srcOrd="8" destOrd="0" presId="urn:microsoft.com/office/officeart/2005/8/layout/default"/>
    <dgm:cxn modelId="{05EF94A2-84EE-46EB-8B81-537F5FAB9A2E}" type="presParOf" srcId="{F3C84591-E5D4-4FD9-A49F-7F1D0B24DAA9}" destId="{67362402-A447-4B33-BB75-9D87BFFA5D18}" srcOrd="9" destOrd="0" presId="urn:microsoft.com/office/officeart/2005/8/layout/default"/>
    <dgm:cxn modelId="{66FEDE1C-F063-40AE-8EA5-1A0C9B563ECB}" type="presParOf" srcId="{F3C84591-E5D4-4FD9-A49F-7F1D0B24DAA9}" destId="{01D952DC-BDD3-47D2-A546-CDAF173F89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030623-15F2-4E8B-A744-13A621F76F4C}" type="doc">
      <dgm:prSet loTypeId="urn:microsoft.com/office/officeart/2005/8/layout/vList2" loCatId="list" qsTypeId="urn:microsoft.com/office/officeart/2005/8/quickstyle/simple1#27" qsCatId="simple" csTypeId="urn:microsoft.com/office/officeart/2005/8/colors/accent1_3" csCatId="accent1" phldr="1"/>
      <dgm:spPr/>
      <dgm:t>
        <a:bodyPr/>
        <a:lstStyle/>
        <a:p>
          <a:endParaRPr lang="en-US"/>
        </a:p>
      </dgm:t>
    </dgm:pt>
    <dgm:pt modelId="{BA13D767-0E09-454A-879A-AE06B821DD86}">
      <dgm:prSet/>
      <dgm:spPr/>
      <dgm:t>
        <a:bodyPr/>
        <a:lstStyle/>
        <a:p>
          <a:pPr rtl="0"/>
          <a:r>
            <a:rPr lang="en-US" dirty="0" smtClean="0"/>
            <a:t>Remove barriers</a:t>
          </a:r>
          <a:endParaRPr lang="en-US" dirty="0"/>
        </a:p>
      </dgm:t>
    </dgm:pt>
    <dgm:pt modelId="{E63F0C8A-601E-4982-8E44-E8C858482727}" type="parTrans" cxnId="{26D6B0AC-11E0-47B8-8E01-7C2DE9E8D0E8}">
      <dgm:prSet/>
      <dgm:spPr/>
      <dgm:t>
        <a:bodyPr/>
        <a:lstStyle/>
        <a:p>
          <a:endParaRPr lang="en-US"/>
        </a:p>
      </dgm:t>
    </dgm:pt>
    <dgm:pt modelId="{3D73DE70-4F59-452A-AE52-C0A11AA8857B}" type="sibTrans" cxnId="{26D6B0AC-11E0-47B8-8E01-7C2DE9E8D0E8}">
      <dgm:prSet/>
      <dgm:spPr/>
      <dgm:t>
        <a:bodyPr/>
        <a:lstStyle/>
        <a:p>
          <a:endParaRPr lang="en-US"/>
        </a:p>
      </dgm:t>
    </dgm:pt>
    <dgm:pt modelId="{3DD9C7B4-C8E0-4F4D-B9CC-F6800E234C16}">
      <dgm:prSet/>
      <dgm:spPr/>
      <dgm:t>
        <a:bodyPr/>
        <a:lstStyle/>
        <a:p>
          <a:pPr rtl="0"/>
          <a:r>
            <a:rPr lang="en-US" dirty="0" smtClean="0"/>
            <a:t>Create incentives</a:t>
          </a:r>
          <a:endParaRPr lang="en-US" dirty="0"/>
        </a:p>
      </dgm:t>
    </dgm:pt>
    <dgm:pt modelId="{A692ABC1-D0E5-4893-995D-39A8FB411229}" type="parTrans" cxnId="{C350001C-E236-4D50-91CD-63DC0481D455}">
      <dgm:prSet/>
      <dgm:spPr/>
      <dgm:t>
        <a:bodyPr/>
        <a:lstStyle/>
        <a:p>
          <a:endParaRPr lang="en-US"/>
        </a:p>
      </dgm:t>
    </dgm:pt>
    <dgm:pt modelId="{67C5D061-BF55-4EBD-885D-9585B035647D}" type="sibTrans" cxnId="{C350001C-E236-4D50-91CD-63DC0481D455}">
      <dgm:prSet/>
      <dgm:spPr/>
      <dgm:t>
        <a:bodyPr/>
        <a:lstStyle/>
        <a:p>
          <a:endParaRPr lang="en-US"/>
        </a:p>
      </dgm:t>
    </dgm:pt>
    <dgm:pt modelId="{0AE0EE19-38D1-46B9-B3B4-921C8AA632ED}">
      <dgm:prSet/>
      <dgm:spPr/>
      <dgm:t>
        <a:bodyPr/>
        <a:lstStyle/>
        <a:p>
          <a:pPr rtl="0"/>
          <a:r>
            <a:rPr lang="en-US" dirty="0" smtClean="0"/>
            <a:t>Enact standards</a:t>
          </a:r>
          <a:endParaRPr lang="en-US" dirty="0"/>
        </a:p>
      </dgm:t>
    </dgm:pt>
    <dgm:pt modelId="{B38FDE40-2B5E-4F1F-B57A-B66E82035AE1}" type="parTrans" cxnId="{D5805EFD-8786-46F9-8E67-14CB7E6DBBAD}">
      <dgm:prSet/>
      <dgm:spPr/>
      <dgm:t>
        <a:bodyPr/>
        <a:lstStyle/>
        <a:p>
          <a:endParaRPr lang="en-US"/>
        </a:p>
      </dgm:t>
    </dgm:pt>
    <dgm:pt modelId="{5B1D5D8D-6BB8-4D2E-B236-1A8A0065856C}" type="sibTrans" cxnId="{D5805EFD-8786-46F9-8E67-14CB7E6DBBAD}">
      <dgm:prSet/>
      <dgm:spPr/>
      <dgm:t>
        <a:bodyPr/>
        <a:lstStyle/>
        <a:p>
          <a:endParaRPr lang="en-US"/>
        </a:p>
      </dgm:t>
    </dgm:pt>
    <dgm:pt modelId="{692EFA3C-9A9F-4AE0-B26B-12A2A9C4C953}" type="pres">
      <dgm:prSet presAssocID="{F1030623-15F2-4E8B-A744-13A621F76F4C}" presName="linear" presStyleCnt="0">
        <dgm:presLayoutVars>
          <dgm:animLvl val="lvl"/>
          <dgm:resizeHandles val="exact"/>
        </dgm:presLayoutVars>
      </dgm:prSet>
      <dgm:spPr/>
      <dgm:t>
        <a:bodyPr/>
        <a:lstStyle/>
        <a:p>
          <a:endParaRPr lang="en-US"/>
        </a:p>
      </dgm:t>
    </dgm:pt>
    <dgm:pt modelId="{C5623216-A378-401B-B7BD-396E5842BE76}" type="pres">
      <dgm:prSet presAssocID="{BA13D767-0E09-454A-879A-AE06B821DD86}" presName="parentText" presStyleLbl="node1" presStyleIdx="0" presStyleCnt="3">
        <dgm:presLayoutVars>
          <dgm:chMax val="0"/>
          <dgm:bulletEnabled val="1"/>
        </dgm:presLayoutVars>
      </dgm:prSet>
      <dgm:spPr/>
      <dgm:t>
        <a:bodyPr/>
        <a:lstStyle/>
        <a:p>
          <a:endParaRPr lang="en-US"/>
        </a:p>
      </dgm:t>
    </dgm:pt>
    <dgm:pt modelId="{6A384AAD-F82C-426D-868F-C022CF11321A}" type="pres">
      <dgm:prSet presAssocID="{3D73DE70-4F59-452A-AE52-C0A11AA8857B}" presName="spacer" presStyleCnt="0"/>
      <dgm:spPr/>
      <dgm:t>
        <a:bodyPr/>
        <a:lstStyle/>
        <a:p>
          <a:endParaRPr lang="en-US"/>
        </a:p>
      </dgm:t>
    </dgm:pt>
    <dgm:pt modelId="{42B5A226-EC58-447D-8820-0623A726C4B0}" type="pres">
      <dgm:prSet presAssocID="{0AE0EE19-38D1-46B9-B3B4-921C8AA632ED}" presName="parentText" presStyleLbl="node1" presStyleIdx="1" presStyleCnt="3">
        <dgm:presLayoutVars>
          <dgm:chMax val="0"/>
          <dgm:bulletEnabled val="1"/>
        </dgm:presLayoutVars>
      </dgm:prSet>
      <dgm:spPr/>
      <dgm:t>
        <a:bodyPr/>
        <a:lstStyle/>
        <a:p>
          <a:endParaRPr lang="en-US"/>
        </a:p>
      </dgm:t>
    </dgm:pt>
    <dgm:pt modelId="{38068536-B40C-49CD-9ACF-02DA51CF83D8}" type="pres">
      <dgm:prSet presAssocID="{5B1D5D8D-6BB8-4D2E-B236-1A8A0065856C}" presName="spacer" presStyleCnt="0"/>
      <dgm:spPr/>
      <dgm:t>
        <a:bodyPr/>
        <a:lstStyle/>
        <a:p>
          <a:endParaRPr lang="en-US"/>
        </a:p>
      </dgm:t>
    </dgm:pt>
    <dgm:pt modelId="{3D6FC158-3A43-4FD2-B199-FF97347637D6}" type="pres">
      <dgm:prSet presAssocID="{3DD9C7B4-C8E0-4F4D-B9CC-F6800E234C16}" presName="parentText" presStyleLbl="node1" presStyleIdx="2" presStyleCnt="3" custLinFactNeighborY="42074">
        <dgm:presLayoutVars>
          <dgm:chMax val="0"/>
          <dgm:bulletEnabled val="1"/>
        </dgm:presLayoutVars>
      </dgm:prSet>
      <dgm:spPr/>
      <dgm:t>
        <a:bodyPr/>
        <a:lstStyle/>
        <a:p>
          <a:endParaRPr lang="en-US"/>
        </a:p>
      </dgm:t>
    </dgm:pt>
  </dgm:ptLst>
  <dgm:cxnLst>
    <dgm:cxn modelId="{63426F04-3DFE-4830-B42A-4E52B3B4B49C}" type="presOf" srcId="{3DD9C7B4-C8E0-4F4D-B9CC-F6800E234C16}" destId="{3D6FC158-3A43-4FD2-B199-FF97347637D6}" srcOrd="0" destOrd="0" presId="urn:microsoft.com/office/officeart/2005/8/layout/vList2"/>
    <dgm:cxn modelId="{F1637C2F-EDFD-4724-99C3-6A1AE49A0178}" type="presOf" srcId="{0AE0EE19-38D1-46B9-B3B4-921C8AA632ED}" destId="{42B5A226-EC58-447D-8820-0623A726C4B0}" srcOrd="0" destOrd="0" presId="urn:microsoft.com/office/officeart/2005/8/layout/vList2"/>
    <dgm:cxn modelId="{18A22519-03F9-4A42-903A-C966A13BBFAC}" type="presOf" srcId="{F1030623-15F2-4E8B-A744-13A621F76F4C}" destId="{692EFA3C-9A9F-4AE0-B26B-12A2A9C4C953}" srcOrd="0" destOrd="0" presId="urn:microsoft.com/office/officeart/2005/8/layout/vList2"/>
    <dgm:cxn modelId="{88EB6F2E-D640-4EA5-B5EC-980C1B87C416}" type="presOf" srcId="{BA13D767-0E09-454A-879A-AE06B821DD86}" destId="{C5623216-A378-401B-B7BD-396E5842BE76}" srcOrd="0" destOrd="0" presId="urn:microsoft.com/office/officeart/2005/8/layout/vList2"/>
    <dgm:cxn modelId="{26D6B0AC-11E0-47B8-8E01-7C2DE9E8D0E8}" srcId="{F1030623-15F2-4E8B-A744-13A621F76F4C}" destId="{BA13D767-0E09-454A-879A-AE06B821DD86}" srcOrd="0" destOrd="0" parTransId="{E63F0C8A-601E-4982-8E44-E8C858482727}" sibTransId="{3D73DE70-4F59-452A-AE52-C0A11AA8857B}"/>
    <dgm:cxn modelId="{C350001C-E236-4D50-91CD-63DC0481D455}" srcId="{F1030623-15F2-4E8B-A744-13A621F76F4C}" destId="{3DD9C7B4-C8E0-4F4D-B9CC-F6800E234C16}" srcOrd="2" destOrd="0" parTransId="{A692ABC1-D0E5-4893-995D-39A8FB411229}" sibTransId="{67C5D061-BF55-4EBD-885D-9585B035647D}"/>
    <dgm:cxn modelId="{D5805EFD-8786-46F9-8E67-14CB7E6DBBAD}" srcId="{F1030623-15F2-4E8B-A744-13A621F76F4C}" destId="{0AE0EE19-38D1-46B9-B3B4-921C8AA632ED}" srcOrd="1" destOrd="0" parTransId="{B38FDE40-2B5E-4F1F-B57A-B66E82035AE1}" sibTransId="{5B1D5D8D-6BB8-4D2E-B236-1A8A0065856C}"/>
    <dgm:cxn modelId="{6252758F-C91F-4A48-9748-2300222E6002}" type="presParOf" srcId="{692EFA3C-9A9F-4AE0-B26B-12A2A9C4C953}" destId="{C5623216-A378-401B-B7BD-396E5842BE76}" srcOrd="0" destOrd="0" presId="urn:microsoft.com/office/officeart/2005/8/layout/vList2"/>
    <dgm:cxn modelId="{86C7C284-8654-4B2F-826F-49DF4D98EA13}" type="presParOf" srcId="{692EFA3C-9A9F-4AE0-B26B-12A2A9C4C953}" destId="{6A384AAD-F82C-426D-868F-C022CF11321A}" srcOrd="1" destOrd="0" presId="urn:microsoft.com/office/officeart/2005/8/layout/vList2"/>
    <dgm:cxn modelId="{AA4F35BB-8CDE-4FD7-AE50-109C8944F4FE}" type="presParOf" srcId="{692EFA3C-9A9F-4AE0-B26B-12A2A9C4C953}" destId="{42B5A226-EC58-447D-8820-0623A726C4B0}" srcOrd="2" destOrd="0" presId="urn:microsoft.com/office/officeart/2005/8/layout/vList2"/>
    <dgm:cxn modelId="{AB644100-B2A3-42D7-9968-63576934D686}" type="presParOf" srcId="{692EFA3C-9A9F-4AE0-B26B-12A2A9C4C953}" destId="{38068536-B40C-49CD-9ACF-02DA51CF83D8}" srcOrd="3" destOrd="0" presId="urn:microsoft.com/office/officeart/2005/8/layout/vList2"/>
    <dgm:cxn modelId="{FEECF11F-0A00-4326-8771-474FBB4A4C81}" type="presParOf" srcId="{692EFA3C-9A9F-4AE0-B26B-12A2A9C4C953}" destId="{3D6FC158-3A43-4FD2-B199-FF97347637D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030623-15F2-4E8B-A744-13A621F76F4C}" type="doc">
      <dgm:prSet loTypeId="urn:microsoft.com/office/officeart/2008/layout/VerticalCircleList" loCatId="list" qsTypeId="urn:microsoft.com/office/officeart/2005/8/quickstyle/simple1#27" qsCatId="simple" csTypeId="urn:microsoft.com/office/officeart/2005/8/colors/accent5_3" csCatId="accent5" phldr="1"/>
      <dgm:spPr/>
      <dgm:t>
        <a:bodyPr/>
        <a:lstStyle/>
        <a:p>
          <a:endParaRPr lang="en-US"/>
        </a:p>
      </dgm:t>
    </dgm:pt>
    <dgm:pt modelId="{BA13D767-0E09-454A-879A-AE06B821DD86}">
      <dgm:prSet/>
      <dgm:spPr/>
      <dgm:t>
        <a:bodyPr/>
        <a:lstStyle/>
        <a:p>
          <a:pPr rtl="0"/>
          <a:r>
            <a:rPr lang="en-US" dirty="0" smtClean="0"/>
            <a:t>Encourage solar-oriented lots</a:t>
          </a:r>
          <a:endParaRPr lang="en-US" dirty="0"/>
        </a:p>
      </dgm:t>
    </dgm:pt>
    <dgm:pt modelId="{E63F0C8A-601E-4982-8E44-E8C858482727}" type="parTrans" cxnId="{26D6B0AC-11E0-47B8-8E01-7C2DE9E8D0E8}">
      <dgm:prSet/>
      <dgm:spPr/>
      <dgm:t>
        <a:bodyPr/>
        <a:lstStyle/>
        <a:p>
          <a:endParaRPr lang="en-US"/>
        </a:p>
      </dgm:t>
    </dgm:pt>
    <dgm:pt modelId="{3D73DE70-4F59-452A-AE52-C0A11AA8857B}" type="sibTrans" cxnId="{26D6B0AC-11E0-47B8-8E01-7C2DE9E8D0E8}">
      <dgm:prSet/>
      <dgm:spPr/>
      <dgm:t>
        <a:bodyPr/>
        <a:lstStyle/>
        <a:p>
          <a:endParaRPr lang="en-US"/>
        </a:p>
      </dgm:t>
    </dgm:pt>
    <dgm:pt modelId="{0AE0EE19-38D1-46B9-B3B4-921C8AA632ED}">
      <dgm:prSet/>
      <dgm:spPr/>
      <dgm:t>
        <a:bodyPr/>
        <a:lstStyle/>
        <a:p>
          <a:pPr rtl="0"/>
          <a:r>
            <a:rPr lang="en-US" dirty="0" smtClean="0"/>
            <a:t>Maximize solar access</a:t>
          </a:r>
        </a:p>
      </dgm:t>
    </dgm:pt>
    <dgm:pt modelId="{B38FDE40-2B5E-4F1F-B57A-B66E82035AE1}" type="parTrans" cxnId="{D5805EFD-8786-46F9-8E67-14CB7E6DBBAD}">
      <dgm:prSet/>
      <dgm:spPr/>
      <dgm:t>
        <a:bodyPr/>
        <a:lstStyle/>
        <a:p>
          <a:endParaRPr lang="en-US"/>
        </a:p>
      </dgm:t>
    </dgm:pt>
    <dgm:pt modelId="{5B1D5D8D-6BB8-4D2E-B236-1A8A0065856C}" type="sibTrans" cxnId="{D5805EFD-8786-46F9-8E67-14CB7E6DBBAD}">
      <dgm:prSet/>
      <dgm:spPr/>
      <dgm:t>
        <a:bodyPr/>
        <a:lstStyle/>
        <a:p>
          <a:endParaRPr lang="en-US"/>
        </a:p>
      </dgm:t>
    </dgm:pt>
    <dgm:pt modelId="{C43964A1-4323-4C5C-898E-637EA840AF80}">
      <dgm:prSet/>
      <dgm:spPr/>
      <dgm:t>
        <a:bodyPr/>
        <a:lstStyle/>
        <a:p>
          <a:pPr rtl="0"/>
          <a:r>
            <a:rPr lang="en-US" dirty="0" smtClean="0"/>
            <a:t>Permitted use in zoning districts</a:t>
          </a:r>
        </a:p>
      </dgm:t>
    </dgm:pt>
    <dgm:pt modelId="{A5E9595B-C729-49DE-B455-3C1AC8AE9529}" type="parTrans" cxnId="{505E29F5-F05D-4A38-84BB-0FE35BEEAD31}">
      <dgm:prSet/>
      <dgm:spPr/>
      <dgm:t>
        <a:bodyPr/>
        <a:lstStyle/>
        <a:p>
          <a:endParaRPr lang="en-US"/>
        </a:p>
      </dgm:t>
    </dgm:pt>
    <dgm:pt modelId="{BE29EC8C-ABC8-4425-AE84-67EBC065EDD4}" type="sibTrans" cxnId="{505E29F5-F05D-4A38-84BB-0FE35BEEAD31}">
      <dgm:prSet/>
      <dgm:spPr/>
      <dgm:t>
        <a:bodyPr/>
        <a:lstStyle/>
        <a:p>
          <a:endParaRPr lang="en-US"/>
        </a:p>
      </dgm:t>
    </dgm:pt>
    <dgm:pt modelId="{AA98E0F3-6FD3-4E4C-BC36-DE5B43ED45E1}" type="pres">
      <dgm:prSet presAssocID="{F1030623-15F2-4E8B-A744-13A621F76F4C}" presName="Name0" presStyleCnt="0">
        <dgm:presLayoutVars>
          <dgm:dir/>
        </dgm:presLayoutVars>
      </dgm:prSet>
      <dgm:spPr/>
      <dgm:t>
        <a:bodyPr/>
        <a:lstStyle/>
        <a:p>
          <a:endParaRPr lang="en-US"/>
        </a:p>
      </dgm:t>
    </dgm:pt>
    <dgm:pt modelId="{CDA8D29B-05E8-4677-820F-0EE385CCA6E8}" type="pres">
      <dgm:prSet presAssocID="{BA13D767-0E09-454A-879A-AE06B821DD86}" presName="noChildren" presStyleCnt="0"/>
      <dgm:spPr/>
    </dgm:pt>
    <dgm:pt modelId="{104EE5F4-A10C-49FA-B414-8713F42A9BCE}" type="pres">
      <dgm:prSet presAssocID="{BA13D767-0E09-454A-879A-AE06B821DD86}" presName="gap" presStyleCnt="0"/>
      <dgm:spPr/>
    </dgm:pt>
    <dgm:pt modelId="{F7311998-E83D-4A06-96AA-0BF88F76B342}" type="pres">
      <dgm:prSet presAssocID="{BA13D767-0E09-454A-879A-AE06B821DD86}" presName="medCircle2" presStyleLbl="vennNode1" presStyleIdx="0" presStyleCnt="3"/>
      <dgm:spPr/>
    </dgm:pt>
    <dgm:pt modelId="{948E2345-4AF6-4EDA-AC5C-78060402FFD2}" type="pres">
      <dgm:prSet presAssocID="{BA13D767-0E09-454A-879A-AE06B821DD86}" presName="txLvlOnly1" presStyleLbl="revTx" presStyleIdx="0" presStyleCnt="3"/>
      <dgm:spPr/>
      <dgm:t>
        <a:bodyPr/>
        <a:lstStyle/>
        <a:p>
          <a:endParaRPr lang="en-US"/>
        </a:p>
      </dgm:t>
    </dgm:pt>
    <dgm:pt modelId="{50377AB1-33C5-4A7B-901A-C9057DAC7A3E}" type="pres">
      <dgm:prSet presAssocID="{0AE0EE19-38D1-46B9-B3B4-921C8AA632ED}" presName="noChildren" presStyleCnt="0"/>
      <dgm:spPr/>
    </dgm:pt>
    <dgm:pt modelId="{87B60E74-8BF3-46A1-B375-D7DFFB059227}" type="pres">
      <dgm:prSet presAssocID="{0AE0EE19-38D1-46B9-B3B4-921C8AA632ED}" presName="gap" presStyleCnt="0"/>
      <dgm:spPr/>
    </dgm:pt>
    <dgm:pt modelId="{77FB5355-3237-46DC-AF28-F143C6021676}" type="pres">
      <dgm:prSet presAssocID="{0AE0EE19-38D1-46B9-B3B4-921C8AA632ED}" presName="medCircle2" presStyleLbl="vennNode1" presStyleIdx="1" presStyleCnt="3"/>
      <dgm:spPr/>
    </dgm:pt>
    <dgm:pt modelId="{20FD7C3F-583A-4EBA-9E2B-0A4E104E8D8E}" type="pres">
      <dgm:prSet presAssocID="{0AE0EE19-38D1-46B9-B3B4-921C8AA632ED}" presName="txLvlOnly1" presStyleLbl="revTx" presStyleIdx="1" presStyleCnt="3"/>
      <dgm:spPr/>
      <dgm:t>
        <a:bodyPr/>
        <a:lstStyle/>
        <a:p>
          <a:endParaRPr lang="en-US"/>
        </a:p>
      </dgm:t>
    </dgm:pt>
    <dgm:pt modelId="{7A523842-4705-44BA-9D37-9A065E9688E3}" type="pres">
      <dgm:prSet presAssocID="{C43964A1-4323-4C5C-898E-637EA840AF80}" presName="noChildren" presStyleCnt="0"/>
      <dgm:spPr/>
    </dgm:pt>
    <dgm:pt modelId="{FBCEB6C7-200A-4E08-A619-1D943A80ED77}" type="pres">
      <dgm:prSet presAssocID="{C43964A1-4323-4C5C-898E-637EA840AF80}" presName="gap" presStyleCnt="0"/>
      <dgm:spPr/>
    </dgm:pt>
    <dgm:pt modelId="{FF5676FA-1AFC-4611-A280-5331E76235F0}" type="pres">
      <dgm:prSet presAssocID="{C43964A1-4323-4C5C-898E-637EA840AF80}" presName="medCircle2" presStyleLbl="vennNode1" presStyleIdx="2" presStyleCnt="3"/>
      <dgm:spPr/>
    </dgm:pt>
    <dgm:pt modelId="{AD7B6E71-61C4-488E-9E22-3D385078603A}" type="pres">
      <dgm:prSet presAssocID="{C43964A1-4323-4C5C-898E-637EA840AF80}" presName="txLvlOnly1" presStyleLbl="revTx" presStyleIdx="2" presStyleCnt="3"/>
      <dgm:spPr/>
      <dgm:t>
        <a:bodyPr/>
        <a:lstStyle/>
        <a:p>
          <a:endParaRPr lang="en-US"/>
        </a:p>
      </dgm:t>
    </dgm:pt>
  </dgm:ptLst>
  <dgm:cxnLst>
    <dgm:cxn modelId="{FCB6BDF9-37FB-40A5-914E-A9B92F42C743}" type="presOf" srcId="{C43964A1-4323-4C5C-898E-637EA840AF80}" destId="{AD7B6E71-61C4-488E-9E22-3D385078603A}" srcOrd="0" destOrd="0" presId="urn:microsoft.com/office/officeart/2008/layout/VerticalCircleList"/>
    <dgm:cxn modelId="{26D6B0AC-11E0-47B8-8E01-7C2DE9E8D0E8}" srcId="{F1030623-15F2-4E8B-A744-13A621F76F4C}" destId="{BA13D767-0E09-454A-879A-AE06B821DD86}" srcOrd="0" destOrd="0" parTransId="{E63F0C8A-601E-4982-8E44-E8C858482727}" sibTransId="{3D73DE70-4F59-452A-AE52-C0A11AA8857B}"/>
    <dgm:cxn modelId="{505E29F5-F05D-4A38-84BB-0FE35BEEAD31}" srcId="{F1030623-15F2-4E8B-A744-13A621F76F4C}" destId="{C43964A1-4323-4C5C-898E-637EA840AF80}" srcOrd="2" destOrd="0" parTransId="{A5E9595B-C729-49DE-B455-3C1AC8AE9529}" sibTransId="{BE29EC8C-ABC8-4425-AE84-67EBC065EDD4}"/>
    <dgm:cxn modelId="{78754AC5-609A-4672-B02B-E10DCEA07AD9}" type="presOf" srcId="{F1030623-15F2-4E8B-A744-13A621F76F4C}" destId="{AA98E0F3-6FD3-4E4C-BC36-DE5B43ED45E1}" srcOrd="0" destOrd="0" presId="urn:microsoft.com/office/officeart/2008/layout/VerticalCircleList"/>
    <dgm:cxn modelId="{A8B327DE-C730-4E19-9B9B-8CD688FFE115}" type="presOf" srcId="{BA13D767-0E09-454A-879A-AE06B821DD86}" destId="{948E2345-4AF6-4EDA-AC5C-78060402FFD2}" srcOrd="0" destOrd="0" presId="urn:microsoft.com/office/officeart/2008/layout/VerticalCircleList"/>
    <dgm:cxn modelId="{D5805EFD-8786-46F9-8E67-14CB7E6DBBAD}" srcId="{F1030623-15F2-4E8B-A744-13A621F76F4C}" destId="{0AE0EE19-38D1-46B9-B3B4-921C8AA632ED}" srcOrd="1" destOrd="0" parTransId="{B38FDE40-2B5E-4F1F-B57A-B66E82035AE1}" sibTransId="{5B1D5D8D-6BB8-4D2E-B236-1A8A0065856C}"/>
    <dgm:cxn modelId="{B6CC98D1-12AC-4D6F-B1C2-9FB8F019AC18}" type="presOf" srcId="{0AE0EE19-38D1-46B9-B3B4-921C8AA632ED}" destId="{20FD7C3F-583A-4EBA-9E2B-0A4E104E8D8E}" srcOrd="0" destOrd="0" presId="urn:microsoft.com/office/officeart/2008/layout/VerticalCircleList"/>
    <dgm:cxn modelId="{A4C03C5F-4889-461E-9837-92BCB67297EC}" type="presParOf" srcId="{AA98E0F3-6FD3-4E4C-BC36-DE5B43ED45E1}" destId="{CDA8D29B-05E8-4677-820F-0EE385CCA6E8}" srcOrd="0" destOrd="0" presId="urn:microsoft.com/office/officeart/2008/layout/VerticalCircleList"/>
    <dgm:cxn modelId="{EB30E3AF-03F2-4559-842A-6DBA42B0D649}" type="presParOf" srcId="{CDA8D29B-05E8-4677-820F-0EE385CCA6E8}" destId="{104EE5F4-A10C-49FA-B414-8713F42A9BCE}" srcOrd="0" destOrd="0" presId="urn:microsoft.com/office/officeart/2008/layout/VerticalCircleList"/>
    <dgm:cxn modelId="{892E241D-2641-4F6C-8AE0-6300DD2EBF21}" type="presParOf" srcId="{CDA8D29B-05E8-4677-820F-0EE385CCA6E8}" destId="{F7311998-E83D-4A06-96AA-0BF88F76B342}" srcOrd="1" destOrd="0" presId="urn:microsoft.com/office/officeart/2008/layout/VerticalCircleList"/>
    <dgm:cxn modelId="{1C38545E-BF64-4150-B846-88AB91AE9956}" type="presParOf" srcId="{CDA8D29B-05E8-4677-820F-0EE385CCA6E8}" destId="{948E2345-4AF6-4EDA-AC5C-78060402FFD2}" srcOrd="2" destOrd="0" presId="urn:microsoft.com/office/officeart/2008/layout/VerticalCircleList"/>
    <dgm:cxn modelId="{60F7CAF6-C1D3-49AB-93C3-8BF938CBF023}" type="presParOf" srcId="{AA98E0F3-6FD3-4E4C-BC36-DE5B43ED45E1}" destId="{50377AB1-33C5-4A7B-901A-C9057DAC7A3E}" srcOrd="1" destOrd="0" presId="urn:microsoft.com/office/officeart/2008/layout/VerticalCircleList"/>
    <dgm:cxn modelId="{4F207033-B825-47BE-B61E-EA285FE43BE4}" type="presParOf" srcId="{50377AB1-33C5-4A7B-901A-C9057DAC7A3E}" destId="{87B60E74-8BF3-46A1-B375-D7DFFB059227}" srcOrd="0" destOrd="0" presId="urn:microsoft.com/office/officeart/2008/layout/VerticalCircleList"/>
    <dgm:cxn modelId="{9D2B656A-C4DC-438C-B488-FD08FB850302}" type="presParOf" srcId="{50377AB1-33C5-4A7B-901A-C9057DAC7A3E}" destId="{77FB5355-3237-46DC-AF28-F143C6021676}" srcOrd="1" destOrd="0" presId="urn:microsoft.com/office/officeart/2008/layout/VerticalCircleList"/>
    <dgm:cxn modelId="{2366AC78-28D1-42FF-A482-21B488C01CAC}" type="presParOf" srcId="{50377AB1-33C5-4A7B-901A-C9057DAC7A3E}" destId="{20FD7C3F-583A-4EBA-9E2B-0A4E104E8D8E}" srcOrd="2" destOrd="0" presId="urn:microsoft.com/office/officeart/2008/layout/VerticalCircleList"/>
    <dgm:cxn modelId="{150EE5BC-AD17-4421-A592-CBF2D94F4EEF}" type="presParOf" srcId="{AA98E0F3-6FD3-4E4C-BC36-DE5B43ED45E1}" destId="{7A523842-4705-44BA-9D37-9A065E9688E3}" srcOrd="2" destOrd="0" presId="urn:microsoft.com/office/officeart/2008/layout/VerticalCircleList"/>
    <dgm:cxn modelId="{41E6271F-F977-4927-AC1C-7E64CCE4F916}" type="presParOf" srcId="{7A523842-4705-44BA-9D37-9A065E9688E3}" destId="{FBCEB6C7-200A-4E08-A619-1D943A80ED77}" srcOrd="0" destOrd="0" presId="urn:microsoft.com/office/officeart/2008/layout/VerticalCircleList"/>
    <dgm:cxn modelId="{44772F9B-0566-49F8-8928-051458FBE8AB}" type="presParOf" srcId="{7A523842-4705-44BA-9D37-9A065E9688E3}" destId="{FF5676FA-1AFC-4611-A280-5331E76235F0}" srcOrd="1" destOrd="0" presId="urn:microsoft.com/office/officeart/2008/layout/VerticalCircleList"/>
    <dgm:cxn modelId="{DFA5356D-F00E-4119-A028-5BFCB623709B}" type="presParOf" srcId="{7A523842-4705-44BA-9D37-9A065E9688E3}" destId="{AD7B6E71-61C4-488E-9E22-3D385078603A}"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8CCAE7-893B-4A00-9BCA-18AB262A2A6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0E7AD805-1C6F-4CD9-BFE1-D250AB05B869}">
      <dgm:prSet/>
      <dgm:spPr/>
      <dgm:t>
        <a:bodyPr/>
        <a:lstStyle/>
        <a:p>
          <a:pPr rtl="0"/>
          <a:r>
            <a:rPr lang="en-US" dirty="0" smtClean="0"/>
            <a:t>Roof-mounted vs. ground-mounted</a:t>
          </a:r>
          <a:endParaRPr lang="en-US" dirty="0"/>
        </a:p>
      </dgm:t>
    </dgm:pt>
    <dgm:pt modelId="{E9ED050F-7888-49E3-A668-82444E93AF56}" type="parTrans" cxnId="{03652CE0-14F6-4CDC-A5F7-7264FA116601}">
      <dgm:prSet/>
      <dgm:spPr/>
      <dgm:t>
        <a:bodyPr/>
        <a:lstStyle/>
        <a:p>
          <a:endParaRPr lang="en-US"/>
        </a:p>
      </dgm:t>
    </dgm:pt>
    <dgm:pt modelId="{FA55FA12-534F-4B1F-9010-F8A60DCFF9CB}" type="sibTrans" cxnId="{03652CE0-14F6-4CDC-A5F7-7264FA116601}">
      <dgm:prSet/>
      <dgm:spPr/>
      <dgm:t>
        <a:bodyPr/>
        <a:lstStyle/>
        <a:p>
          <a:endParaRPr lang="en-US"/>
        </a:p>
      </dgm:t>
    </dgm:pt>
    <dgm:pt modelId="{03EF8166-F3E4-4479-A260-BCCAE61F0637}">
      <dgm:prSet/>
      <dgm:spPr/>
      <dgm:t>
        <a:bodyPr/>
        <a:lstStyle/>
        <a:p>
          <a:pPr rtl="0"/>
          <a:r>
            <a:rPr lang="en-US" dirty="0" smtClean="0"/>
            <a:t>Urban vs. rural location</a:t>
          </a:r>
          <a:endParaRPr lang="en-US" dirty="0"/>
        </a:p>
      </dgm:t>
    </dgm:pt>
    <dgm:pt modelId="{2BF73DC9-4CD2-4A80-94DC-89CF178E2CE7}" type="parTrans" cxnId="{5B852F00-15D5-40E0-AE55-2DCE22B8DED5}">
      <dgm:prSet/>
      <dgm:spPr/>
      <dgm:t>
        <a:bodyPr/>
        <a:lstStyle/>
        <a:p>
          <a:endParaRPr lang="en-US"/>
        </a:p>
      </dgm:t>
    </dgm:pt>
    <dgm:pt modelId="{E0A5F726-62BE-477B-A263-2423C3E3351B}" type="sibTrans" cxnId="{5B852F00-15D5-40E0-AE55-2DCE22B8DED5}">
      <dgm:prSet/>
      <dgm:spPr/>
      <dgm:t>
        <a:bodyPr/>
        <a:lstStyle/>
        <a:p>
          <a:endParaRPr lang="en-US"/>
        </a:p>
      </dgm:t>
    </dgm:pt>
    <dgm:pt modelId="{7B6D09CB-BADB-427C-8FAC-21043B00E3C7}">
      <dgm:prSet/>
      <dgm:spPr/>
      <dgm:t>
        <a:bodyPr/>
        <a:lstStyle/>
        <a:p>
          <a:pPr rtl="0"/>
          <a:r>
            <a:rPr lang="en-US" dirty="0" smtClean="0"/>
            <a:t>Grid-connected vs. off-grid</a:t>
          </a:r>
          <a:endParaRPr lang="en-US" dirty="0"/>
        </a:p>
      </dgm:t>
    </dgm:pt>
    <dgm:pt modelId="{E2F86917-A65F-4482-ADF2-E91E81BF68CF}" type="parTrans" cxnId="{88B5007F-CE40-4E35-A844-C31E8266CC9E}">
      <dgm:prSet/>
      <dgm:spPr/>
      <dgm:t>
        <a:bodyPr/>
        <a:lstStyle/>
        <a:p>
          <a:endParaRPr lang="en-US"/>
        </a:p>
      </dgm:t>
    </dgm:pt>
    <dgm:pt modelId="{F12DE4AE-8390-459B-B7E4-A552C99977F8}" type="sibTrans" cxnId="{88B5007F-CE40-4E35-A844-C31E8266CC9E}">
      <dgm:prSet/>
      <dgm:spPr/>
      <dgm:t>
        <a:bodyPr/>
        <a:lstStyle/>
        <a:p>
          <a:endParaRPr lang="en-US"/>
        </a:p>
      </dgm:t>
    </dgm:pt>
    <dgm:pt modelId="{5567C1B6-A221-4C3C-BF85-EC6844834F8B}">
      <dgm:prSet/>
      <dgm:spPr/>
      <dgm:t>
        <a:bodyPr/>
        <a:lstStyle/>
        <a:p>
          <a:pPr rtl="0"/>
          <a:r>
            <a:rPr lang="en-US" dirty="0" smtClean="0"/>
            <a:t>Zoning districts (residential, commercial, industrial)</a:t>
          </a:r>
        </a:p>
      </dgm:t>
    </dgm:pt>
    <dgm:pt modelId="{1DCC55F8-D79B-4100-83E7-AADA56EC2934}" type="parTrans" cxnId="{2E3B02A9-EB36-42A6-82C8-67C3D8340E7B}">
      <dgm:prSet/>
      <dgm:spPr/>
      <dgm:t>
        <a:bodyPr/>
        <a:lstStyle/>
        <a:p>
          <a:endParaRPr lang="en-US"/>
        </a:p>
      </dgm:t>
    </dgm:pt>
    <dgm:pt modelId="{30DC92B5-8D7F-460B-988D-9C18AA76D7F4}" type="sibTrans" cxnId="{2E3B02A9-EB36-42A6-82C8-67C3D8340E7B}">
      <dgm:prSet/>
      <dgm:spPr/>
      <dgm:t>
        <a:bodyPr/>
        <a:lstStyle/>
        <a:p>
          <a:endParaRPr lang="en-US"/>
        </a:p>
      </dgm:t>
    </dgm:pt>
    <dgm:pt modelId="{EEB5E1A0-ED13-496E-87FD-8906CEAD7997}">
      <dgm:prSet/>
      <dgm:spPr/>
      <dgm:t>
        <a:bodyPr/>
        <a:lstStyle/>
        <a:p>
          <a:pPr rtl="0"/>
          <a:r>
            <a:rPr lang="en-US" dirty="0" smtClean="0"/>
            <a:t>Form-based code vs. traditional zoning code (focus on use)</a:t>
          </a:r>
          <a:endParaRPr lang="en-US" dirty="0"/>
        </a:p>
      </dgm:t>
    </dgm:pt>
    <dgm:pt modelId="{3DE8E023-CFEE-41BE-8838-F52A72D03EB6}" type="parTrans" cxnId="{8755330A-E856-4D00-9A26-AE5F6DBEDBE9}">
      <dgm:prSet/>
      <dgm:spPr/>
      <dgm:t>
        <a:bodyPr/>
        <a:lstStyle/>
        <a:p>
          <a:endParaRPr lang="en-US"/>
        </a:p>
      </dgm:t>
    </dgm:pt>
    <dgm:pt modelId="{943D3919-A436-4B7F-B82F-E268A08750CF}" type="sibTrans" cxnId="{8755330A-E856-4D00-9A26-AE5F6DBEDBE9}">
      <dgm:prSet/>
      <dgm:spPr/>
      <dgm:t>
        <a:bodyPr/>
        <a:lstStyle/>
        <a:p>
          <a:endParaRPr lang="en-US"/>
        </a:p>
      </dgm:t>
    </dgm:pt>
    <dgm:pt modelId="{41B33594-62D4-47C8-BC93-0EAD7FE9D730}">
      <dgm:prSet/>
      <dgm:spPr/>
      <dgm:t>
        <a:bodyPr/>
        <a:lstStyle/>
        <a:p>
          <a:pPr rtl="0"/>
          <a:r>
            <a:rPr lang="en-US" dirty="0" smtClean="0"/>
            <a:t>Permitted use, accessory use, or conditional use</a:t>
          </a:r>
          <a:endParaRPr lang="en-US" dirty="0"/>
        </a:p>
      </dgm:t>
    </dgm:pt>
    <dgm:pt modelId="{D05297D3-483C-4DAE-B614-B34F95BE02D2}" type="parTrans" cxnId="{19930B31-C074-4E14-933C-5B654845F8F0}">
      <dgm:prSet/>
      <dgm:spPr/>
      <dgm:t>
        <a:bodyPr/>
        <a:lstStyle/>
        <a:p>
          <a:endParaRPr lang="en-US"/>
        </a:p>
      </dgm:t>
    </dgm:pt>
    <dgm:pt modelId="{5F69C358-4DBF-46EB-AB40-DA9A575276F8}" type="sibTrans" cxnId="{19930B31-C074-4E14-933C-5B654845F8F0}">
      <dgm:prSet/>
      <dgm:spPr/>
      <dgm:t>
        <a:bodyPr/>
        <a:lstStyle/>
        <a:p>
          <a:endParaRPr lang="en-US"/>
        </a:p>
      </dgm:t>
    </dgm:pt>
    <dgm:pt modelId="{F3C84591-E5D4-4FD9-A49F-7F1D0B24DAA9}" type="pres">
      <dgm:prSet presAssocID="{5E8CCAE7-893B-4A00-9BCA-18AB262A2A68}" presName="diagram" presStyleCnt="0">
        <dgm:presLayoutVars>
          <dgm:dir/>
          <dgm:resizeHandles val="exact"/>
        </dgm:presLayoutVars>
      </dgm:prSet>
      <dgm:spPr/>
      <dgm:t>
        <a:bodyPr/>
        <a:lstStyle/>
        <a:p>
          <a:endParaRPr lang="en-US"/>
        </a:p>
      </dgm:t>
    </dgm:pt>
    <dgm:pt modelId="{A0FF83BE-9577-460B-A4BC-75D7D9C174D9}" type="pres">
      <dgm:prSet presAssocID="{0E7AD805-1C6F-4CD9-BFE1-D250AB05B869}" presName="node" presStyleLbl="node1" presStyleIdx="0" presStyleCnt="6" custScaleX="88605" custScaleY="103610">
        <dgm:presLayoutVars>
          <dgm:bulletEnabled val="1"/>
        </dgm:presLayoutVars>
      </dgm:prSet>
      <dgm:spPr/>
      <dgm:t>
        <a:bodyPr/>
        <a:lstStyle/>
        <a:p>
          <a:endParaRPr lang="en-US"/>
        </a:p>
      </dgm:t>
    </dgm:pt>
    <dgm:pt modelId="{4E599A96-DC55-489C-845A-8DD2D9B641CC}" type="pres">
      <dgm:prSet presAssocID="{FA55FA12-534F-4B1F-9010-F8A60DCFF9CB}" presName="sibTrans" presStyleCnt="0"/>
      <dgm:spPr/>
      <dgm:t>
        <a:bodyPr/>
        <a:lstStyle/>
        <a:p>
          <a:endParaRPr lang="en-US"/>
        </a:p>
      </dgm:t>
    </dgm:pt>
    <dgm:pt modelId="{66B63744-9534-46A3-A19F-1BF843FC3144}" type="pres">
      <dgm:prSet presAssocID="{03EF8166-F3E4-4479-A260-BCCAE61F0637}" presName="node" presStyleLbl="node1" presStyleIdx="1" presStyleCnt="6">
        <dgm:presLayoutVars>
          <dgm:bulletEnabled val="1"/>
        </dgm:presLayoutVars>
      </dgm:prSet>
      <dgm:spPr/>
      <dgm:t>
        <a:bodyPr/>
        <a:lstStyle/>
        <a:p>
          <a:endParaRPr lang="en-US"/>
        </a:p>
      </dgm:t>
    </dgm:pt>
    <dgm:pt modelId="{13586E24-3248-453F-A6BD-446FB6BF7441}" type="pres">
      <dgm:prSet presAssocID="{E0A5F726-62BE-477B-A263-2423C3E3351B}" presName="sibTrans" presStyleCnt="0"/>
      <dgm:spPr/>
      <dgm:t>
        <a:bodyPr/>
        <a:lstStyle/>
        <a:p>
          <a:endParaRPr lang="en-US"/>
        </a:p>
      </dgm:t>
    </dgm:pt>
    <dgm:pt modelId="{99DD0E89-8BE2-478A-93B8-A7A84F426F7F}" type="pres">
      <dgm:prSet presAssocID="{7B6D09CB-BADB-427C-8FAC-21043B00E3C7}" presName="node" presStyleLbl="node1" presStyleIdx="2" presStyleCnt="6">
        <dgm:presLayoutVars>
          <dgm:bulletEnabled val="1"/>
        </dgm:presLayoutVars>
      </dgm:prSet>
      <dgm:spPr/>
      <dgm:t>
        <a:bodyPr/>
        <a:lstStyle/>
        <a:p>
          <a:endParaRPr lang="en-US"/>
        </a:p>
      </dgm:t>
    </dgm:pt>
    <dgm:pt modelId="{AD809705-B840-46F9-AFC3-BC895C52CE86}" type="pres">
      <dgm:prSet presAssocID="{F12DE4AE-8390-459B-B7E4-A552C99977F8}" presName="sibTrans" presStyleCnt="0"/>
      <dgm:spPr/>
      <dgm:t>
        <a:bodyPr/>
        <a:lstStyle/>
        <a:p>
          <a:endParaRPr lang="en-US"/>
        </a:p>
      </dgm:t>
    </dgm:pt>
    <dgm:pt modelId="{20D32BBC-251F-4A35-A220-EB9A55A86284}" type="pres">
      <dgm:prSet presAssocID="{5567C1B6-A221-4C3C-BF85-EC6844834F8B}" presName="node" presStyleLbl="node1" presStyleIdx="3" presStyleCnt="6">
        <dgm:presLayoutVars>
          <dgm:bulletEnabled val="1"/>
        </dgm:presLayoutVars>
      </dgm:prSet>
      <dgm:spPr/>
      <dgm:t>
        <a:bodyPr/>
        <a:lstStyle/>
        <a:p>
          <a:endParaRPr lang="en-US"/>
        </a:p>
      </dgm:t>
    </dgm:pt>
    <dgm:pt modelId="{C8B0DB31-D622-42F0-B5B1-F45C542E769B}" type="pres">
      <dgm:prSet presAssocID="{30DC92B5-8D7F-460B-988D-9C18AA76D7F4}" presName="sibTrans" presStyleCnt="0"/>
      <dgm:spPr/>
      <dgm:t>
        <a:bodyPr/>
        <a:lstStyle/>
        <a:p>
          <a:endParaRPr lang="en-US"/>
        </a:p>
      </dgm:t>
    </dgm:pt>
    <dgm:pt modelId="{827B110A-FE03-491A-A85E-1D48E6B94AFD}" type="pres">
      <dgm:prSet presAssocID="{EEB5E1A0-ED13-496E-87FD-8906CEAD7997}" presName="node" presStyleLbl="node1" presStyleIdx="4" presStyleCnt="6">
        <dgm:presLayoutVars>
          <dgm:bulletEnabled val="1"/>
        </dgm:presLayoutVars>
      </dgm:prSet>
      <dgm:spPr/>
      <dgm:t>
        <a:bodyPr/>
        <a:lstStyle/>
        <a:p>
          <a:endParaRPr lang="en-US"/>
        </a:p>
      </dgm:t>
    </dgm:pt>
    <dgm:pt modelId="{67362402-A447-4B33-BB75-9D87BFFA5D18}" type="pres">
      <dgm:prSet presAssocID="{943D3919-A436-4B7F-B82F-E268A08750CF}" presName="sibTrans" presStyleCnt="0"/>
      <dgm:spPr/>
      <dgm:t>
        <a:bodyPr/>
        <a:lstStyle/>
        <a:p>
          <a:endParaRPr lang="en-US"/>
        </a:p>
      </dgm:t>
    </dgm:pt>
    <dgm:pt modelId="{01D952DC-BDD3-47D2-A546-CDAF173F8968}" type="pres">
      <dgm:prSet presAssocID="{41B33594-62D4-47C8-BC93-0EAD7FE9D730}" presName="node" presStyleLbl="node1" presStyleIdx="5" presStyleCnt="6">
        <dgm:presLayoutVars>
          <dgm:bulletEnabled val="1"/>
        </dgm:presLayoutVars>
      </dgm:prSet>
      <dgm:spPr/>
      <dgm:t>
        <a:bodyPr/>
        <a:lstStyle/>
        <a:p>
          <a:endParaRPr lang="en-US"/>
        </a:p>
      </dgm:t>
    </dgm:pt>
  </dgm:ptLst>
  <dgm:cxnLst>
    <dgm:cxn modelId="{8415D84B-6F63-4B8D-93AC-D0F92918A81B}" type="presOf" srcId="{7B6D09CB-BADB-427C-8FAC-21043B00E3C7}" destId="{99DD0E89-8BE2-478A-93B8-A7A84F426F7F}" srcOrd="0" destOrd="0" presId="urn:microsoft.com/office/officeart/2005/8/layout/default"/>
    <dgm:cxn modelId="{877503CC-FCB5-4B8A-8797-62EEE644B4C9}" type="presOf" srcId="{03EF8166-F3E4-4479-A260-BCCAE61F0637}" destId="{66B63744-9534-46A3-A19F-1BF843FC3144}" srcOrd="0" destOrd="0" presId="urn:microsoft.com/office/officeart/2005/8/layout/default"/>
    <dgm:cxn modelId="{2E3B02A9-EB36-42A6-82C8-67C3D8340E7B}" srcId="{5E8CCAE7-893B-4A00-9BCA-18AB262A2A68}" destId="{5567C1B6-A221-4C3C-BF85-EC6844834F8B}" srcOrd="3" destOrd="0" parTransId="{1DCC55F8-D79B-4100-83E7-AADA56EC2934}" sibTransId="{30DC92B5-8D7F-460B-988D-9C18AA76D7F4}"/>
    <dgm:cxn modelId="{88B5007F-CE40-4E35-A844-C31E8266CC9E}" srcId="{5E8CCAE7-893B-4A00-9BCA-18AB262A2A68}" destId="{7B6D09CB-BADB-427C-8FAC-21043B00E3C7}" srcOrd="2" destOrd="0" parTransId="{E2F86917-A65F-4482-ADF2-E91E81BF68CF}" sibTransId="{F12DE4AE-8390-459B-B7E4-A552C99977F8}"/>
    <dgm:cxn modelId="{98447677-E788-4163-9017-46D75EAC4A61}" type="presOf" srcId="{5567C1B6-A221-4C3C-BF85-EC6844834F8B}" destId="{20D32BBC-251F-4A35-A220-EB9A55A86284}" srcOrd="0" destOrd="0" presId="urn:microsoft.com/office/officeart/2005/8/layout/default"/>
    <dgm:cxn modelId="{BA93D78C-3EB2-4959-9C67-A08AA3A2DBF0}" type="presOf" srcId="{EEB5E1A0-ED13-496E-87FD-8906CEAD7997}" destId="{827B110A-FE03-491A-A85E-1D48E6B94AFD}" srcOrd="0" destOrd="0" presId="urn:microsoft.com/office/officeart/2005/8/layout/default"/>
    <dgm:cxn modelId="{1A79CA85-212B-4732-B077-4A12523F441B}" type="presOf" srcId="{0E7AD805-1C6F-4CD9-BFE1-D250AB05B869}" destId="{A0FF83BE-9577-460B-A4BC-75D7D9C174D9}" srcOrd="0" destOrd="0" presId="urn:microsoft.com/office/officeart/2005/8/layout/default"/>
    <dgm:cxn modelId="{8755330A-E856-4D00-9A26-AE5F6DBEDBE9}" srcId="{5E8CCAE7-893B-4A00-9BCA-18AB262A2A68}" destId="{EEB5E1A0-ED13-496E-87FD-8906CEAD7997}" srcOrd="4" destOrd="0" parTransId="{3DE8E023-CFEE-41BE-8838-F52A72D03EB6}" sibTransId="{943D3919-A436-4B7F-B82F-E268A08750CF}"/>
    <dgm:cxn modelId="{5B852F00-15D5-40E0-AE55-2DCE22B8DED5}" srcId="{5E8CCAE7-893B-4A00-9BCA-18AB262A2A68}" destId="{03EF8166-F3E4-4479-A260-BCCAE61F0637}" srcOrd="1" destOrd="0" parTransId="{2BF73DC9-4CD2-4A80-94DC-89CF178E2CE7}" sibTransId="{E0A5F726-62BE-477B-A263-2423C3E3351B}"/>
    <dgm:cxn modelId="{9FACE62D-41FE-48D9-80CE-BBD80A98F448}" type="presOf" srcId="{41B33594-62D4-47C8-BC93-0EAD7FE9D730}" destId="{01D952DC-BDD3-47D2-A546-CDAF173F8968}" srcOrd="0" destOrd="0" presId="urn:microsoft.com/office/officeart/2005/8/layout/default"/>
    <dgm:cxn modelId="{19930B31-C074-4E14-933C-5B654845F8F0}" srcId="{5E8CCAE7-893B-4A00-9BCA-18AB262A2A68}" destId="{41B33594-62D4-47C8-BC93-0EAD7FE9D730}" srcOrd="5" destOrd="0" parTransId="{D05297D3-483C-4DAE-B614-B34F95BE02D2}" sibTransId="{5F69C358-4DBF-46EB-AB40-DA9A575276F8}"/>
    <dgm:cxn modelId="{03652CE0-14F6-4CDC-A5F7-7264FA116601}" srcId="{5E8CCAE7-893B-4A00-9BCA-18AB262A2A68}" destId="{0E7AD805-1C6F-4CD9-BFE1-D250AB05B869}" srcOrd="0" destOrd="0" parTransId="{E9ED050F-7888-49E3-A668-82444E93AF56}" sibTransId="{FA55FA12-534F-4B1F-9010-F8A60DCFF9CB}"/>
    <dgm:cxn modelId="{132836AD-4E2D-43F5-BB00-93D9752502BA}" type="presOf" srcId="{5E8CCAE7-893B-4A00-9BCA-18AB262A2A68}" destId="{F3C84591-E5D4-4FD9-A49F-7F1D0B24DAA9}" srcOrd="0" destOrd="0" presId="urn:microsoft.com/office/officeart/2005/8/layout/default"/>
    <dgm:cxn modelId="{50CC1447-ED50-4580-8FA0-20D20DC4E494}" type="presParOf" srcId="{F3C84591-E5D4-4FD9-A49F-7F1D0B24DAA9}" destId="{A0FF83BE-9577-460B-A4BC-75D7D9C174D9}" srcOrd="0" destOrd="0" presId="urn:microsoft.com/office/officeart/2005/8/layout/default"/>
    <dgm:cxn modelId="{6CC06115-9B4B-4B10-A50B-05EF65008564}" type="presParOf" srcId="{F3C84591-E5D4-4FD9-A49F-7F1D0B24DAA9}" destId="{4E599A96-DC55-489C-845A-8DD2D9B641CC}" srcOrd="1" destOrd="0" presId="urn:microsoft.com/office/officeart/2005/8/layout/default"/>
    <dgm:cxn modelId="{21DAB200-BA76-48A9-9385-E57C9935E522}" type="presParOf" srcId="{F3C84591-E5D4-4FD9-A49F-7F1D0B24DAA9}" destId="{66B63744-9534-46A3-A19F-1BF843FC3144}" srcOrd="2" destOrd="0" presId="urn:microsoft.com/office/officeart/2005/8/layout/default"/>
    <dgm:cxn modelId="{8AEEC5FA-2722-4191-9E0B-2A2CBF064372}" type="presParOf" srcId="{F3C84591-E5D4-4FD9-A49F-7F1D0B24DAA9}" destId="{13586E24-3248-453F-A6BD-446FB6BF7441}" srcOrd="3" destOrd="0" presId="urn:microsoft.com/office/officeart/2005/8/layout/default"/>
    <dgm:cxn modelId="{C4588E8E-8645-4A0D-8570-F25AE3195E6D}" type="presParOf" srcId="{F3C84591-E5D4-4FD9-A49F-7F1D0B24DAA9}" destId="{99DD0E89-8BE2-478A-93B8-A7A84F426F7F}" srcOrd="4" destOrd="0" presId="urn:microsoft.com/office/officeart/2005/8/layout/default"/>
    <dgm:cxn modelId="{3E636B20-A0AD-4419-98FA-39CD22C3EC5A}" type="presParOf" srcId="{F3C84591-E5D4-4FD9-A49F-7F1D0B24DAA9}" destId="{AD809705-B840-46F9-AFC3-BC895C52CE86}" srcOrd="5" destOrd="0" presId="urn:microsoft.com/office/officeart/2005/8/layout/default"/>
    <dgm:cxn modelId="{179F781B-58EA-484B-91B8-18D0153E0C40}" type="presParOf" srcId="{F3C84591-E5D4-4FD9-A49F-7F1D0B24DAA9}" destId="{20D32BBC-251F-4A35-A220-EB9A55A86284}" srcOrd="6" destOrd="0" presId="urn:microsoft.com/office/officeart/2005/8/layout/default"/>
    <dgm:cxn modelId="{6DB6FDC3-9EA7-45BD-81A9-8C628F1D35A6}" type="presParOf" srcId="{F3C84591-E5D4-4FD9-A49F-7F1D0B24DAA9}" destId="{C8B0DB31-D622-42F0-B5B1-F45C542E769B}" srcOrd="7" destOrd="0" presId="urn:microsoft.com/office/officeart/2005/8/layout/default"/>
    <dgm:cxn modelId="{B7C7D4CC-58BA-47E4-AB24-ABD4B176A82A}" type="presParOf" srcId="{F3C84591-E5D4-4FD9-A49F-7F1D0B24DAA9}" destId="{827B110A-FE03-491A-A85E-1D48E6B94AFD}" srcOrd="8" destOrd="0" presId="urn:microsoft.com/office/officeart/2005/8/layout/default"/>
    <dgm:cxn modelId="{DBC3C807-F4FB-4D62-9B0E-2893E8CAF265}" type="presParOf" srcId="{F3C84591-E5D4-4FD9-A49F-7F1D0B24DAA9}" destId="{67362402-A447-4B33-BB75-9D87BFFA5D18}" srcOrd="9" destOrd="0" presId="urn:microsoft.com/office/officeart/2005/8/layout/default"/>
    <dgm:cxn modelId="{EEE374D2-2118-4837-B82B-0113DB61AC1D}" type="presParOf" srcId="{F3C84591-E5D4-4FD9-A49F-7F1D0B24DAA9}" destId="{01D952DC-BDD3-47D2-A546-CDAF173F89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BEE05-6E7E-4000-ACAD-51C76C42E07B}">
      <dsp:nvSpPr>
        <dsp:cNvPr id="0" name=""/>
        <dsp:cNvSpPr/>
      </dsp:nvSpPr>
      <dsp:spPr>
        <a:xfrm>
          <a:off x="301352" y="299"/>
          <a:ext cx="1181440" cy="7088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Project permitting</a:t>
          </a:r>
          <a:endParaRPr lang="en-US" sz="1900" kern="1200" dirty="0"/>
        </a:p>
      </dsp:txBody>
      <dsp:txXfrm>
        <a:off x="301352" y="299"/>
        <a:ext cx="1181440" cy="708864"/>
      </dsp:txXfrm>
    </dsp:sp>
    <dsp:sp modelId="{601AD6FB-31E5-4D16-9552-2A8D86E2DB3B}">
      <dsp:nvSpPr>
        <dsp:cNvPr id="0" name=""/>
        <dsp:cNvSpPr/>
      </dsp:nvSpPr>
      <dsp:spPr>
        <a:xfrm>
          <a:off x="1600936" y="299"/>
          <a:ext cx="1181440" cy="7088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Costs</a:t>
          </a:r>
          <a:endParaRPr lang="en-US" sz="1900" kern="1200" dirty="0"/>
        </a:p>
      </dsp:txBody>
      <dsp:txXfrm>
        <a:off x="1600936" y="299"/>
        <a:ext cx="1181440" cy="708864"/>
      </dsp:txXfrm>
    </dsp:sp>
    <dsp:sp modelId="{7A076881-7637-47BB-92BB-FE11EFCF715A}">
      <dsp:nvSpPr>
        <dsp:cNvPr id="0" name=""/>
        <dsp:cNvSpPr/>
      </dsp:nvSpPr>
      <dsp:spPr>
        <a:xfrm>
          <a:off x="2900521" y="299"/>
          <a:ext cx="1181440" cy="7088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Aesthetics - HOA</a:t>
          </a:r>
          <a:endParaRPr lang="en-US" sz="1900" kern="1200" dirty="0"/>
        </a:p>
      </dsp:txBody>
      <dsp:txXfrm>
        <a:off x="2900521" y="299"/>
        <a:ext cx="1181440" cy="708864"/>
      </dsp:txXfrm>
    </dsp:sp>
    <dsp:sp modelId="{9D8B6BFE-86DD-4D34-BAAA-ADC20AEB389F}">
      <dsp:nvSpPr>
        <dsp:cNvPr id="0" name=""/>
        <dsp:cNvSpPr/>
      </dsp:nvSpPr>
      <dsp:spPr>
        <a:xfrm>
          <a:off x="914402" y="827605"/>
          <a:ext cx="1181440" cy="7088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Utility policy</a:t>
          </a:r>
          <a:endParaRPr lang="en-US" sz="1900" kern="1200" dirty="0"/>
        </a:p>
      </dsp:txBody>
      <dsp:txXfrm>
        <a:off x="914402" y="827605"/>
        <a:ext cx="1181440" cy="708864"/>
      </dsp:txXfrm>
    </dsp:sp>
    <dsp:sp modelId="{3B2E69A7-BF02-4D85-97D4-6C7611CA1C01}">
      <dsp:nvSpPr>
        <dsp:cNvPr id="0" name=""/>
        <dsp:cNvSpPr/>
      </dsp:nvSpPr>
      <dsp:spPr>
        <a:xfrm>
          <a:off x="2250729" y="827308"/>
          <a:ext cx="1181440" cy="7088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Public awareness</a:t>
          </a:r>
          <a:endParaRPr lang="en-US" sz="1900" kern="1200" dirty="0"/>
        </a:p>
      </dsp:txBody>
      <dsp:txXfrm>
        <a:off x="2250729" y="827308"/>
        <a:ext cx="1181440" cy="7088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1651-3B13-46A0-9005-B99B1808E52A}">
      <dsp:nvSpPr>
        <dsp:cNvPr id="0" name=""/>
        <dsp:cNvSpPr/>
      </dsp:nvSpPr>
      <dsp:spPr>
        <a:xfrm>
          <a:off x="1299884" y="629017"/>
          <a:ext cx="4192917" cy="4192917"/>
        </a:xfrm>
        <a:prstGeom prst="blockArc">
          <a:avLst>
            <a:gd name="adj1" fmla="val 11880000"/>
            <a:gd name="adj2" fmla="val 16200000"/>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26C3EB-E586-4B01-A775-BC2867F6E016}">
      <dsp:nvSpPr>
        <dsp:cNvPr id="0" name=""/>
        <dsp:cNvSpPr/>
      </dsp:nvSpPr>
      <dsp:spPr>
        <a:xfrm>
          <a:off x="1299884" y="629017"/>
          <a:ext cx="4192917" cy="4192917"/>
        </a:xfrm>
        <a:prstGeom prst="blockArc">
          <a:avLst>
            <a:gd name="adj1" fmla="val 7560000"/>
            <a:gd name="adj2" fmla="val 1188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1C7AD0-E083-4A88-A707-6E76EF7495FA}">
      <dsp:nvSpPr>
        <dsp:cNvPr id="0" name=""/>
        <dsp:cNvSpPr/>
      </dsp:nvSpPr>
      <dsp:spPr>
        <a:xfrm>
          <a:off x="1299884" y="629017"/>
          <a:ext cx="4192917" cy="4192917"/>
        </a:xfrm>
        <a:prstGeom prst="blockArc">
          <a:avLst>
            <a:gd name="adj1" fmla="val 3240000"/>
            <a:gd name="adj2" fmla="val 756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40A46F-304C-4249-8FB5-923B0A800F30}">
      <dsp:nvSpPr>
        <dsp:cNvPr id="0" name=""/>
        <dsp:cNvSpPr/>
      </dsp:nvSpPr>
      <dsp:spPr>
        <a:xfrm>
          <a:off x="1299884" y="629017"/>
          <a:ext cx="4192917" cy="4192917"/>
        </a:xfrm>
        <a:prstGeom prst="blockArc">
          <a:avLst>
            <a:gd name="adj1" fmla="val 20520000"/>
            <a:gd name="adj2" fmla="val 324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24084-FFDA-4731-AE7F-370110DD77B7}">
      <dsp:nvSpPr>
        <dsp:cNvPr id="0" name=""/>
        <dsp:cNvSpPr/>
      </dsp:nvSpPr>
      <dsp:spPr>
        <a:xfrm>
          <a:off x="1299884" y="629017"/>
          <a:ext cx="4192917" cy="4192917"/>
        </a:xfrm>
        <a:prstGeom prst="blockArc">
          <a:avLst>
            <a:gd name="adj1" fmla="val 16200000"/>
            <a:gd name="adj2" fmla="val 2052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CC488-03F1-42C0-9DFE-FEA9E05CA3C5}">
      <dsp:nvSpPr>
        <dsp:cNvPr id="0" name=""/>
        <dsp:cNvSpPr/>
      </dsp:nvSpPr>
      <dsp:spPr>
        <a:xfrm>
          <a:off x="2431171" y="1760304"/>
          <a:ext cx="1930343" cy="1930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US" sz="2900" kern="1200" dirty="0" smtClean="0"/>
            <a:t>Planning for Solar</a:t>
          </a:r>
          <a:endParaRPr lang="en-US" sz="2900" kern="1200" dirty="0"/>
        </a:p>
      </dsp:txBody>
      <dsp:txXfrm>
        <a:off x="2713863" y="2042996"/>
        <a:ext cx="1364959" cy="1364959"/>
      </dsp:txXfrm>
    </dsp:sp>
    <dsp:sp modelId="{141EECB1-30BB-4024-AA78-94F616074C05}">
      <dsp:nvSpPr>
        <dsp:cNvPr id="0" name=""/>
        <dsp:cNvSpPr/>
      </dsp:nvSpPr>
      <dsp:spPr>
        <a:xfrm>
          <a:off x="2720723" y="2041"/>
          <a:ext cx="1351240" cy="13512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Visioning and long-range goal setting</a:t>
          </a:r>
          <a:endParaRPr lang="en-US" sz="1600" kern="1200" dirty="0"/>
        </a:p>
      </dsp:txBody>
      <dsp:txXfrm>
        <a:off x="2918608" y="199926"/>
        <a:ext cx="955470" cy="955470"/>
      </dsp:txXfrm>
    </dsp:sp>
    <dsp:sp modelId="{47A3500A-9DA9-44B7-A4D5-6EFAED1494F4}">
      <dsp:nvSpPr>
        <dsp:cNvPr id="0" name=""/>
        <dsp:cNvSpPr/>
      </dsp:nvSpPr>
      <dsp:spPr>
        <a:xfrm>
          <a:off x="4668310" y="1417046"/>
          <a:ext cx="1351240" cy="13512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Plan making</a:t>
          </a:r>
          <a:endParaRPr lang="en-US" sz="1600" kern="1200" dirty="0"/>
        </a:p>
      </dsp:txBody>
      <dsp:txXfrm>
        <a:off x="4866195" y="1614931"/>
        <a:ext cx="955470" cy="955470"/>
      </dsp:txXfrm>
    </dsp:sp>
    <dsp:sp modelId="{A0125B5A-A717-4307-BCE7-790D760B1D64}">
      <dsp:nvSpPr>
        <dsp:cNvPr id="0" name=""/>
        <dsp:cNvSpPr/>
      </dsp:nvSpPr>
      <dsp:spPr>
        <a:xfrm>
          <a:off x="3924398" y="3706572"/>
          <a:ext cx="1351240" cy="13512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pc="-150" dirty="0" smtClean="0"/>
            <a:t>Regulations</a:t>
          </a:r>
          <a:r>
            <a:rPr lang="en-US" sz="1600" kern="1200" dirty="0" smtClean="0"/>
            <a:t> and incentives</a:t>
          </a:r>
          <a:endParaRPr lang="en-US" sz="1600" kern="1200" dirty="0"/>
        </a:p>
      </dsp:txBody>
      <dsp:txXfrm>
        <a:off x="4122283" y="3904457"/>
        <a:ext cx="955470" cy="955470"/>
      </dsp:txXfrm>
    </dsp:sp>
    <dsp:sp modelId="{3ADEB0F4-F1B4-4E3F-8376-74CBF77724A4}">
      <dsp:nvSpPr>
        <dsp:cNvPr id="0" name=""/>
        <dsp:cNvSpPr/>
      </dsp:nvSpPr>
      <dsp:spPr>
        <a:xfrm>
          <a:off x="1517048" y="3706572"/>
          <a:ext cx="1351240" cy="13512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pc="-150" dirty="0" smtClean="0"/>
            <a:t>Development</a:t>
          </a:r>
          <a:r>
            <a:rPr lang="en-US" sz="1600" kern="1200" dirty="0" smtClean="0"/>
            <a:t> work</a:t>
          </a:r>
          <a:endParaRPr lang="en-US" sz="1600" kern="1200" dirty="0"/>
        </a:p>
      </dsp:txBody>
      <dsp:txXfrm>
        <a:off x="1714933" y="3904457"/>
        <a:ext cx="955470" cy="955470"/>
      </dsp:txXfrm>
    </dsp:sp>
    <dsp:sp modelId="{8D294103-9CA8-4953-93D4-FE5D71BA275D}">
      <dsp:nvSpPr>
        <dsp:cNvPr id="0" name=""/>
        <dsp:cNvSpPr/>
      </dsp:nvSpPr>
      <dsp:spPr>
        <a:xfrm>
          <a:off x="773136" y="1417046"/>
          <a:ext cx="1351240" cy="135124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Public </a:t>
          </a:r>
          <a:r>
            <a:rPr lang="en-US" sz="1600" kern="1200" spc="-150" dirty="0" smtClean="0"/>
            <a:t>investment</a:t>
          </a:r>
          <a:endParaRPr lang="en-US" sz="1600" kern="1200" spc="-150" dirty="0"/>
        </a:p>
      </dsp:txBody>
      <dsp:txXfrm>
        <a:off x="971021" y="1614931"/>
        <a:ext cx="955470" cy="95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FC2C5-06EF-42F0-B4C2-BAB486C021E6}">
      <dsp:nvSpPr>
        <dsp:cNvPr id="0" name=""/>
        <dsp:cNvSpPr/>
      </dsp:nvSpPr>
      <dsp:spPr>
        <a:xfrm>
          <a:off x="0" y="204632"/>
          <a:ext cx="2141239" cy="1284743"/>
        </a:xfrm>
        <a:prstGeom prst="rect">
          <a:avLst/>
        </a:prstGeom>
        <a:solidFill>
          <a:schemeClr val="accent4">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Zoning ordinances</a:t>
          </a:r>
          <a:endParaRPr lang="en-US" sz="1600" kern="1200" dirty="0"/>
        </a:p>
      </dsp:txBody>
      <dsp:txXfrm>
        <a:off x="0" y="204632"/>
        <a:ext cx="2141239" cy="1284743"/>
      </dsp:txXfrm>
    </dsp:sp>
    <dsp:sp modelId="{B6670A5C-219F-4EF5-AFDB-94FFD950DFD7}">
      <dsp:nvSpPr>
        <dsp:cNvPr id="0" name=""/>
        <dsp:cNvSpPr/>
      </dsp:nvSpPr>
      <dsp:spPr>
        <a:xfrm>
          <a:off x="2355363" y="204632"/>
          <a:ext cx="2141239" cy="1284743"/>
        </a:xfrm>
        <a:prstGeom prst="rect">
          <a:avLst/>
        </a:prstGeom>
        <a:solidFill>
          <a:schemeClr val="accent4">
            <a:shade val="50000"/>
            <a:hueOff val="-46541"/>
            <a:satOff val="-1408"/>
            <a:lumOff val="92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Subdivision ordinances or regulations</a:t>
          </a:r>
          <a:endParaRPr lang="en-US" sz="1600" kern="1200" dirty="0"/>
        </a:p>
      </dsp:txBody>
      <dsp:txXfrm>
        <a:off x="2355363" y="204632"/>
        <a:ext cx="2141239" cy="1284743"/>
      </dsp:txXfrm>
    </dsp:sp>
    <dsp:sp modelId="{F0A883E1-63FA-429D-941C-2DFE0B1BBC98}">
      <dsp:nvSpPr>
        <dsp:cNvPr id="0" name=""/>
        <dsp:cNvSpPr/>
      </dsp:nvSpPr>
      <dsp:spPr>
        <a:xfrm>
          <a:off x="4710726" y="204632"/>
          <a:ext cx="2141239" cy="1284743"/>
        </a:xfrm>
        <a:prstGeom prst="rect">
          <a:avLst/>
        </a:prstGeom>
        <a:solidFill>
          <a:schemeClr val="accent4">
            <a:shade val="50000"/>
            <a:hueOff val="-93082"/>
            <a:satOff val="-2816"/>
            <a:lumOff val="184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Form based codes</a:t>
          </a:r>
          <a:endParaRPr lang="en-US" sz="1600" kern="1200" dirty="0"/>
        </a:p>
      </dsp:txBody>
      <dsp:txXfrm>
        <a:off x="4710726" y="204632"/>
        <a:ext cx="2141239" cy="1284743"/>
      </dsp:txXfrm>
    </dsp:sp>
    <dsp:sp modelId="{5C20FAC6-95C6-4150-B3C6-D43195D7428B}">
      <dsp:nvSpPr>
        <dsp:cNvPr id="0" name=""/>
        <dsp:cNvSpPr/>
      </dsp:nvSpPr>
      <dsp:spPr>
        <a:xfrm>
          <a:off x="0" y="1703499"/>
          <a:ext cx="2141239" cy="1284743"/>
        </a:xfrm>
        <a:prstGeom prst="rect">
          <a:avLst/>
        </a:prstGeom>
        <a:solidFill>
          <a:schemeClr val="accent4">
            <a:shade val="50000"/>
            <a:hueOff val="-139623"/>
            <a:satOff val="-4225"/>
            <a:lumOff val="277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Planned unit development/ planned residential development ordinances</a:t>
          </a:r>
          <a:endParaRPr lang="en-US" sz="1600" kern="1200" dirty="0"/>
        </a:p>
      </dsp:txBody>
      <dsp:txXfrm>
        <a:off x="0" y="1703499"/>
        <a:ext cx="2141239" cy="1284743"/>
      </dsp:txXfrm>
    </dsp:sp>
    <dsp:sp modelId="{D23E8824-2680-48BC-8292-75FADED4E02B}">
      <dsp:nvSpPr>
        <dsp:cNvPr id="0" name=""/>
        <dsp:cNvSpPr/>
      </dsp:nvSpPr>
      <dsp:spPr>
        <a:xfrm>
          <a:off x="2355363" y="1703499"/>
          <a:ext cx="2141239" cy="1284743"/>
        </a:xfrm>
        <a:prstGeom prst="rect">
          <a:avLst/>
        </a:prstGeom>
        <a:solidFill>
          <a:schemeClr val="accent4">
            <a:shade val="50000"/>
            <a:hueOff val="-186164"/>
            <a:satOff val="-5633"/>
            <a:lumOff val="369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Transit oriented development regulations and guidelines</a:t>
          </a:r>
          <a:endParaRPr lang="en-US" sz="1600" kern="1200" dirty="0"/>
        </a:p>
      </dsp:txBody>
      <dsp:txXfrm>
        <a:off x="2355363" y="1703499"/>
        <a:ext cx="2141239" cy="1284743"/>
      </dsp:txXfrm>
    </dsp:sp>
    <dsp:sp modelId="{48C8D86E-242B-446B-8BF9-ACC78DF12CC3}">
      <dsp:nvSpPr>
        <dsp:cNvPr id="0" name=""/>
        <dsp:cNvSpPr/>
      </dsp:nvSpPr>
      <dsp:spPr>
        <a:xfrm>
          <a:off x="4710726" y="1703499"/>
          <a:ext cx="2141239" cy="1284743"/>
        </a:xfrm>
        <a:prstGeom prst="rect">
          <a:avLst/>
        </a:prstGeom>
        <a:solidFill>
          <a:schemeClr val="accent4">
            <a:shade val="50000"/>
            <a:hueOff val="-186164"/>
            <a:satOff val="-5633"/>
            <a:lumOff val="369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Historic district architectural or design guidelines</a:t>
          </a:r>
          <a:endParaRPr lang="en-US" sz="1600" kern="1200" dirty="0"/>
        </a:p>
      </dsp:txBody>
      <dsp:txXfrm>
        <a:off x="4710726" y="1703499"/>
        <a:ext cx="2141239" cy="1284743"/>
      </dsp:txXfrm>
    </dsp:sp>
    <dsp:sp modelId="{D2ABCE8B-D32E-4326-BC3D-6CD746BAA79A}">
      <dsp:nvSpPr>
        <dsp:cNvPr id="0" name=""/>
        <dsp:cNvSpPr/>
      </dsp:nvSpPr>
      <dsp:spPr>
        <a:xfrm>
          <a:off x="0" y="3202367"/>
          <a:ext cx="2141239" cy="1284743"/>
        </a:xfrm>
        <a:prstGeom prst="rect">
          <a:avLst/>
        </a:prstGeom>
        <a:solidFill>
          <a:schemeClr val="accent4">
            <a:shade val="50000"/>
            <a:hueOff val="-139623"/>
            <a:satOff val="-4225"/>
            <a:lumOff val="277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Transfer of development rights</a:t>
          </a:r>
          <a:endParaRPr lang="en-US" sz="1600" kern="1200" dirty="0"/>
        </a:p>
      </dsp:txBody>
      <dsp:txXfrm>
        <a:off x="0" y="3202367"/>
        <a:ext cx="2141239" cy="1284743"/>
      </dsp:txXfrm>
    </dsp:sp>
    <dsp:sp modelId="{582CBD0A-7FF4-4A7E-AE1F-546899D41415}">
      <dsp:nvSpPr>
        <dsp:cNvPr id="0" name=""/>
        <dsp:cNvSpPr/>
      </dsp:nvSpPr>
      <dsp:spPr>
        <a:xfrm>
          <a:off x="2355363" y="3202367"/>
          <a:ext cx="2141239" cy="1284743"/>
        </a:xfrm>
        <a:prstGeom prst="rect">
          <a:avLst/>
        </a:prstGeom>
        <a:solidFill>
          <a:schemeClr val="accent4">
            <a:shade val="50000"/>
            <a:hueOff val="-93082"/>
            <a:satOff val="-2816"/>
            <a:lumOff val="184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Wetlands ordinances</a:t>
          </a:r>
          <a:endParaRPr lang="en-US" sz="1600" kern="1200" dirty="0"/>
        </a:p>
      </dsp:txBody>
      <dsp:txXfrm>
        <a:off x="2355363" y="3202367"/>
        <a:ext cx="2141239" cy="1284743"/>
      </dsp:txXfrm>
    </dsp:sp>
    <dsp:sp modelId="{2C898B8A-D593-450D-BE75-15BE46B1AEA3}">
      <dsp:nvSpPr>
        <dsp:cNvPr id="0" name=""/>
        <dsp:cNvSpPr/>
      </dsp:nvSpPr>
      <dsp:spPr>
        <a:xfrm>
          <a:off x="4710726" y="3202367"/>
          <a:ext cx="2141239" cy="1284743"/>
        </a:xfrm>
        <a:prstGeom prst="rect">
          <a:avLst/>
        </a:prstGeom>
        <a:solidFill>
          <a:schemeClr val="accent4">
            <a:shade val="50000"/>
            <a:hueOff val="-46541"/>
            <a:satOff val="-1408"/>
            <a:lumOff val="92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Tree ordinances</a:t>
          </a:r>
          <a:endParaRPr lang="en-US" sz="1600" kern="1200" dirty="0"/>
        </a:p>
      </dsp:txBody>
      <dsp:txXfrm>
        <a:off x="4710726" y="3202367"/>
        <a:ext cx="2141239" cy="1284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7E17-BBA6-4623-B913-171C46F6D4DE}">
      <dsp:nvSpPr>
        <dsp:cNvPr id="0" name=""/>
        <dsp:cNvSpPr/>
      </dsp:nvSpPr>
      <dsp:spPr>
        <a:xfrm>
          <a:off x="0" y="0"/>
          <a:ext cx="3854173" cy="494573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E6005-69E2-4B12-BD81-AF205A33E710}">
      <dsp:nvSpPr>
        <dsp:cNvPr id="0" name=""/>
        <dsp:cNvSpPr/>
      </dsp:nvSpPr>
      <dsp:spPr>
        <a:xfrm>
          <a:off x="1927086" y="497229"/>
          <a:ext cx="2505213" cy="117074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Review and approval of development projects</a:t>
          </a:r>
          <a:endParaRPr lang="en-US" sz="2000" kern="1200" dirty="0"/>
        </a:p>
      </dsp:txBody>
      <dsp:txXfrm>
        <a:off x="1984237" y="554380"/>
        <a:ext cx="2390911" cy="1056445"/>
      </dsp:txXfrm>
    </dsp:sp>
    <dsp:sp modelId="{56752E9E-3662-40FC-B11C-CFA7B00630D4}">
      <dsp:nvSpPr>
        <dsp:cNvPr id="0" name=""/>
        <dsp:cNvSpPr/>
      </dsp:nvSpPr>
      <dsp:spPr>
        <a:xfrm>
          <a:off x="1927086" y="1814321"/>
          <a:ext cx="2505213" cy="1170747"/>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Public-private development and redevelopment projects</a:t>
          </a:r>
          <a:endParaRPr lang="en-US" sz="2000" kern="1200" dirty="0"/>
        </a:p>
      </dsp:txBody>
      <dsp:txXfrm>
        <a:off x="1984237" y="1871472"/>
        <a:ext cx="2390911" cy="1056445"/>
      </dsp:txXfrm>
    </dsp:sp>
    <dsp:sp modelId="{BD1EB947-2799-42E9-BB9B-236C8A93EC31}">
      <dsp:nvSpPr>
        <dsp:cNvPr id="0" name=""/>
        <dsp:cNvSpPr/>
      </dsp:nvSpPr>
      <dsp:spPr>
        <a:xfrm>
          <a:off x="1927086" y="3131412"/>
          <a:ext cx="2505213" cy="1170747"/>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Development agreements</a:t>
          </a:r>
          <a:endParaRPr lang="en-US" sz="2000" kern="1200" dirty="0"/>
        </a:p>
      </dsp:txBody>
      <dsp:txXfrm>
        <a:off x="1984237" y="3188563"/>
        <a:ext cx="2390911" cy="1056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22C98-DE47-4378-ADD9-5EBEA3EB5C97}">
      <dsp:nvSpPr>
        <dsp:cNvPr id="0" name=""/>
        <dsp:cNvSpPr/>
      </dsp:nvSpPr>
      <dsp:spPr>
        <a:xfrm>
          <a:off x="0" y="996465"/>
          <a:ext cx="1887177" cy="72133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Infrastructure</a:t>
          </a:r>
          <a:endParaRPr lang="en-US" sz="2000" kern="1200" dirty="0"/>
        </a:p>
      </dsp:txBody>
      <dsp:txXfrm>
        <a:off x="0" y="996465"/>
        <a:ext cx="1887177" cy="721332"/>
      </dsp:txXfrm>
    </dsp:sp>
    <dsp:sp modelId="{E0CEE40E-3C25-452D-B999-E8404CDEAF9F}">
      <dsp:nvSpPr>
        <dsp:cNvPr id="0" name=""/>
        <dsp:cNvSpPr/>
      </dsp:nvSpPr>
      <dsp:spPr>
        <a:xfrm>
          <a:off x="0" y="1717797"/>
          <a:ext cx="1887177" cy="181169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Streets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Bike paths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Water systems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Transit…</a:t>
          </a:r>
          <a:endParaRPr lang="en-US" sz="2000" kern="1200" dirty="0"/>
        </a:p>
      </dsp:txBody>
      <dsp:txXfrm>
        <a:off x="0" y="1717797"/>
        <a:ext cx="1887177" cy="1811699"/>
      </dsp:txXfrm>
    </dsp:sp>
    <dsp:sp modelId="{D5F064BB-2363-4AF2-9EE2-E7A13474D19A}">
      <dsp:nvSpPr>
        <dsp:cNvPr id="0" name=""/>
        <dsp:cNvSpPr/>
      </dsp:nvSpPr>
      <dsp:spPr>
        <a:xfrm>
          <a:off x="2151402" y="57765"/>
          <a:ext cx="1887177" cy="72133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Community facilities</a:t>
          </a:r>
          <a:endParaRPr lang="en-US" sz="2000" kern="1200" dirty="0"/>
        </a:p>
      </dsp:txBody>
      <dsp:txXfrm>
        <a:off x="2151402" y="57765"/>
        <a:ext cx="1887177" cy="721332"/>
      </dsp:txXfrm>
    </dsp:sp>
    <dsp:sp modelId="{8AAD9EC7-C77A-46AD-8C57-917B69A8116D}">
      <dsp:nvSpPr>
        <dsp:cNvPr id="0" name=""/>
        <dsp:cNvSpPr/>
      </dsp:nvSpPr>
      <dsp:spPr>
        <a:xfrm>
          <a:off x="2151402" y="715619"/>
          <a:ext cx="1887177" cy="181169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Schools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Libraries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Municipal buildings…</a:t>
          </a:r>
          <a:endParaRPr lang="en-US" sz="2000" kern="1200" dirty="0"/>
        </a:p>
      </dsp:txBody>
      <dsp:txXfrm>
        <a:off x="2151402" y="715619"/>
        <a:ext cx="1887177" cy="1811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FD717-5D2B-403B-9856-907CBE5A2F32}" type="datetimeFigureOut">
              <a:rPr lang="en-US" smtClean="0"/>
              <a:pPr/>
              <a:t>12/17/2014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5C5C1-2308-4F4D-8678-308996B4961B}" type="slidenum">
              <a:rPr lang="en-US" smtClean="0"/>
              <a:pPr/>
              <a:t>‹#›</a:t>
            </a:fld>
            <a:endParaRPr lang="en-US" dirty="0"/>
          </a:p>
        </p:txBody>
      </p:sp>
    </p:spTree>
    <p:extLst>
      <p:ext uri="{BB962C8B-B14F-4D97-AF65-F5344CB8AC3E}">
        <p14:creationId xmlns:p14="http://schemas.microsoft.com/office/powerpoint/2010/main" val="214560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11</a:t>
            </a:fld>
            <a:endParaRPr lang="en-US" dirty="0"/>
          </a:p>
        </p:txBody>
      </p:sp>
    </p:spTree>
    <p:extLst>
      <p:ext uri="{BB962C8B-B14F-4D97-AF65-F5344CB8AC3E}">
        <p14:creationId xmlns:p14="http://schemas.microsoft.com/office/powerpoint/2010/main" val="290581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12</a:t>
            </a:fld>
            <a:endParaRPr lang="en-US" dirty="0"/>
          </a:p>
        </p:txBody>
      </p:sp>
    </p:spTree>
    <p:extLst>
      <p:ext uri="{BB962C8B-B14F-4D97-AF65-F5344CB8AC3E}">
        <p14:creationId xmlns:p14="http://schemas.microsoft.com/office/powerpoint/2010/main" val="2629323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13</a:t>
            </a:fld>
            <a:endParaRPr lang="en-US" dirty="0"/>
          </a:p>
        </p:txBody>
      </p:sp>
    </p:spTree>
    <p:extLst>
      <p:ext uri="{BB962C8B-B14F-4D97-AF65-F5344CB8AC3E}">
        <p14:creationId xmlns:p14="http://schemas.microsoft.com/office/powerpoint/2010/main" val="400808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noTextEdit="1"/>
          </p:cNvSpPr>
          <p:nvPr>
            <p:ph type="sldImg"/>
          </p:nvPr>
        </p:nvSpPr>
        <p:spPr>
          <a:solidFill>
            <a:srgbClr val="FFFFFF"/>
          </a:solidFill>
          <a:ln/>
        </p:spPr>
      </p:sp>
      <p:sp>
        <p:nvSpPr>
          <p:cNvPr id="16387"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noTextEdit="1"/>
          </p:cNvSpPr>
          <p:nvPr>
            <p:ph type="sldImg"/>
          </p:nvPr>
        </p:nvSpPr>
        <p:spPr>
          <a:solidFill>
            <a:srgbClr val="FFFFFF"/>
          </a:solidFill>
          <a:ln/>
        </p:spPr>
      </p:sp>
      <p:sp>
        <p:nvSpPr>
          <p:cNvPr id="17411"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noTextEdit="1"/>
          </p:cNvSpPr>
          <p:nvPr>
            <p:ph type="sldImg"/>
          </p:nvPr>
        </p:nvSpPr>
        <p:spPr>
          <a:solidFill>
            <a:srgbClr val="FFFFFF"/>
          </a:solidFill>
          <a:ln/>
        </p:spPr>
      </p:sp>
      <p:sp>
        <p:nvSpPr>
          <p:cNvPr id="18435"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noTextEdit="1"/>
          </p:cNvSpPr>
          <p:nvPr>
            <p:ph type="sldImg"/>
          </p:nvPr>
        </p:nvSpPr>
        <p:spPr>
          <a:solidFill>
            <a:srgbClr val="FFFFFF"/>
          </a:solidFill>
          <a:ln/>
        </p:spPr>
      </p:sp>
      <p:sp>
        <p:nvSpPr>
          <p:cNvPr id="19459"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noTextEdit="1"/>
          </p:cNvSpPr>
          <p:nvPr>
            <p:ph type="sldImg"/>
          </p:nvPr>
        </p:nvSpPr>
        <p:spPr>
          <a:solidFill>
            <a:srgbClr val="FFFFFF"/>
          </a:solidFill>
          <a:ln/>
        </p:spPr>
      </p:sp>
      <p:sp>
        <p:nvSpPr>
          <p:cNvPr id="20483"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noTextEdit="1"/>
          </p:cNvSpPr>
          <p:nvPr>
            <p:ph type="sldImg"/>
          </p:nvPr>
        </p:nvSpPr>
        <p:spPr>
          <a:solidFill>
            <a:srgbClr val="FFFFFF"/>
          </a:solidFill>
          <a:ln/>
        </p:spPr>
      </p:sp>
      <p:sp>
        <p:nvSpPr>
          <p:cNvPr id="21507"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noTextEdit="1"/>
          </p:cNvSpPr>
          <p:nvPr>
            <p:ph type="sldImg"/>
          </p:nvPr>
        </p:nvSpPr>
        <p:spPr>
          <a:solidFill>
            <a:srgbClr val="FFFFFF"/>
          </a:solidFill>
          <a:ln/>
        </p:spPr>
      </p:sp>
      <p:sp>
        <p:nvSpPr>
          <p:cNvPr id="22531"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noTextEdit="1"/>
          </p:cNvSpPr>
          <p:nvPr>
            <p:ph type="sldImg"/>
          </p:nvPr>
        </p:nvSpPr>
        <p:spPr>
          <a:solidFill>
            <a:srgbClr val="FFFFFF"/>
          </a:solidFill>
          <a:ln/>
        </p:spPr>
      </p:sp>
      <p:sp>
        <p:nvSpPr>
          <p:cNvPr id="23555"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noTextEdit="1"/>
          </p:cNvSpPr>
          <p:nvPr>
            <p:ph type="sldImg"/>
          </p:nvPr>
        </p:nvSpPr>
        <p:spPr>
          <a:solidFill>
            <a:srgbClr val="FFFFFF"/>
          </a:solidFill>
          <a:ln/>
        </p:spPr>
      </p:sp>
      <p:sp>
        <p:nvSpPr>
          <p:cNvPr id="24579" name="Rectangle 2"/>
          <p:cNvSpPr>
            <a:spLocks noChangeArrowheads="1"/>
          </p:cNvSpPr>
          <p:nvPr>
            <p:ph type="body" idx="1"/>
          </p:nvPr>
        </p:nvSpPr>
        <p:spPr>
          <a:noFill/>
        </p:spPr>
        <p:txBody>
          <a:bodyPr/>
          <a:lstStyle/>
          <a:p>
            <a:pPr marL="57150" eaLnBrk="1" hangingPunct="1"/>
            <a:r>
              <a:rPr lang="en-US" altLang="en-US" sz="1400" smtClean="0">
                <a:solidFill>
                  <a:srgbClr val="000000"/>
                </a:solidFill>
                <a:latin typeface="Calibri" charset="0"/>
                <a:ea typeface="Calibri" charset="0"/>
                <a:cs typeface="Calibri" charset="0"/>
                <a:sym typeface="Calibri" charset="0"/>
              </a:rPr>
              <a:t>Hi, my name is Zach Axelrod, I’m the CEO of Skyline Innovations – an Affinity Lab startup.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A6ADF-81DA-474A-B639-062728A44CFB}"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FD3713-74EB-4961-9A0C-78D2BE525515}"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A6ADF-81DA-474A-B639-062728A44CFB}"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FD3713-74EB-4961-9A0C-78D2BE525515}"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44C4FF-E65D-4FF6-8013-4C6A176F2017}"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44C4FF-E65D-4FF6-8013-4C6A176F2017}"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44C4FF-E65D-4FF6-8013-4C6A176F2017}"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0A6ADF-81DA-474A-B639-062728A44CFB}"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E50EA8-5EBF-4932-8D5C-AFAD56C965E5}"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527215E6-78D2-4AC1-AD97-CFDE7EDBC933}" type="slidenum">
              <a:rPr lang="en-US" sz="1200">
                <a:solidFill>
                  <a:prstClr val="black"/>
                </a:solidFill>
                <a:cs typeface="Arial" charset="0"/>
              </a:rPr>
              <a:pPr algn="r" defTabSz="448650">
                <a:defRPr/>
              </a:pPr>
              <a:t>37</a:t>
            </a:fld>
            <a:endParaRPr lang="en-US" sz="1200">
              <a:solidFill>
                <a:prstClr val="black"/>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5F3715F8-D95E-4DE9-8018-AB4239DDFA10}" type="slidenum">
              <a:rPr lang="en-US" sz="1200">
                <a:solidFill>
                  <a:prstClr val="black"/>
                </a:solidFill>
                <a:cs typeface="Arial" charset="0"/>
              </a:rPr>
              <a:pPr algn="r" defTabSz="448650">
                <a:defRPr/>
              </a:pPr>
              <a:t>38</a:t>
            </a:fld>
            <a:endParaRPr lang="en-US" sz="1200">
              <a:solidFill>
                <a:prstClr val="black"/>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973DCD52-6F94-451C-8A50-7653A562D994}" type="slidenum">
              <a:rPr lang="en-US" sz="1200">
                <a:solidFill>
                  <a:prstClr val="black"/>
                </a:solidFill>
                <a:cs typeface="Arial" charset="0"/>
              </a:rPr>
              <a:pPr algn="r" defTabSz="448650">
                <a:defRPr/>
              </a:pPr>
              <a:t>40</a:t>
            </a:fld>
            <a:endParaRPr lang="en-US" sz="1200">
              <a:solidFill>
                <a:prstClr val="black"/>
              </a:solidFill>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FD709971-CCFE-4E87-A5D2-F8F6187B64AC}" type="slidenum">
              <a:rPr lang="en-US" sz="1200">
                <a:solidFill>
                  <a:prstClr val="black"/>
                </a:solidFill>
                <a:cs typeface="Arial" charset="0"/>
              </a:rPr>
              <a:pPr algn="r" defTabSz="448650">
                <a:defRPr/>
              </a:pPr>
              <a:t>42</a:t>
            </a:fld>
            <a:endParaRPr lang="en-US" sz="120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4</a:t>
            </a:fld>
            <a:endParaRPr lang="en-US" dirty="0"/>
          </a:p>
        </p:txBody>
      </p:sp>
    </p:spTree>
    <p:extLst>
      <p:ext uri="{BB962C8B-B14F-4D97-AF65-F5344CB8AC3E}">
        <p14:creationId xmlns:p14="http://schemas.microsoft.com/office/powerpoint/2010/main" val="1150828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4DDEEC9D-5CEC-4663-B510-56F84FAE3CCA}" type="slidenum">
              <a:rPr lang="en-US" sz="1200">
                <a:solidFill>
                  <a:prstClr val="black"/>
                </a:solidFill>
                <a:cs typeface="Arial" charset="0"/>
              </a:rPr>
              <a:pPr algn="r" defTabSz="448650">
                <a:defRPr/>
              </a:pPr>
              <a:t>44</a:t>
            </a:fld>
            <a:endParaRPr lang="en-US" sz="1200">
              <a:solidFill>
                <a:prstClr val="black"/>
              </a:solidFill>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54CD1A39-F299-4A69-87DF-7F0413869A1A}" type="slidenum">
              <a:rPr lang="en-US" sz="1200">
                <a:solidFill>
                  <a:prstClr val="black"/>
                </a:solidFill>
                <a:cs typeface="Arial" charset="0"/>
              </a:rPr>
              <a:pPr algn="r" defTabSz="448650">
                <a:defRPr/>
              </a:pPr>
              <a:t>46</a:t>
            </a:fld>
            <a:endParaRPr lang="en-US" sz="1200">
              <a:solidFill>
                <a:prstClr val="black"/>
              </a:solidFill>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6159D4DD-FB70-4D8E-93C4-B091135BE5C6}" type="slidenum">
              <a:rPr lang="en-US" sz="1200">
                <a:solidFill>
                  <a:prstClr val="black"/>
                </a:solidFill>
                <a:cs typeface="Arial" charset="0"/>
              </a:rPr>
              <a:pPr algn="r" defTabSz="448650">
                <a:defRPr/>
              </a:pPr>
              <a:t>48</a:t>
            </a:fld>
            <a:endParaRPr lang="en-US" sz="1200">
              <a:solidFill>
                <a:prstClr val="black"/>
              </a:solidFill>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txBox="1">
            <a:spLocks noGrp="1"/>
          </p:cNvSpPr>
          <p:nvPr/>
        </p:nvSpPr>
        <p:spPr>
          <a:xfrm>
            <a:off x="3884027" y="8684926"/>
            <a:ext cx="2972421" cy="457513"/>
          </a:xfrm>
          <a:prstGeom prst="rect">
            <a:avLst/>
          </a:prstGeom>
          <a:noFill/>
        </p:spPr>
        <p:txBody>
          <a:bodyPr lIns="91435" tIns="45718" rIns="91435" bIns="45718" anchor="b"/>
          <a:lstStyle/>
          <a:p>
            <a:pPr algn="r" defTabSz="448650">
              <a:defRPr/>
            </a:pPr>
            <a:fld id="{20FC6CE9-7D5A-4FFD-9CCE-0E9E3F9752B7}" type="slidenum">
              <a:rPr lang="en-US" sz="1200">
                <a:solidFill>
                  <a:prstClr val="black"/>
                </a:solidFill>
                <a:cs typeface="Arial" charset="0"/>
              </a:rPr>
              <a:pPr algn="r" defTabSz="448650">
                <a:defRPr/>
              </a:pPr>
              <a:t>49</a:t>
            </a:fld>
            <a:endParaRPr lang="en-US" sz="1200">
              <a:solidFill>
                <a:prstClr val="black"/>
              </a:solidFill>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DC29776-6BFF-4672-8F2F-0921BAD8DABD}" type="slidenum">
              <a:rPr lang="en-US">
                <a:solidFill>
                  <a:prstClr val="black"/>
                </a:solidFill>
              </a:rPr>
              <a:pPr>
                <a:defRPr/>
              </a:pPr>
              <a:t>51</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873475" name="Rectangle 3"/>
          <p:cNvSpPr>
            <a:spLocks noGrp="1"/>
          </p:cNvSpPr>
          <p:nvPr>
            <p:ph type="body" idx="1"/>
          </p:nvPr>
        </p:nvSpPr>
        <p:spPr>
          <a:noFill/>
          <a:ln/>
        </p:spPr>
        <p:txBody>
          <a:bodyPr/>
          <a:lstStyle/>
          <a:p>
            <a:endParaRPr lang="en-US" dirty="0" smtClean="0">
              <a:ea typeface="ＭＳ Ｐゴシック"/>
            </a:endParaRPr>
          </a:p>
        </p:txBody>
      </p:sp>
      <p:sp>
        <p:nvSpPr>
          <p:cNvPr id="2" name="Slide Number Placeholder 1"/>
          <p:cNvSpPr>
            <a:spLocks noGrp="1"/>
          </p:cNvSpPr>
          <p:nvPr>
            <p:ph type="sldNum" sz="quarter" idx="10"/>
          </p:nvPr>
        </p:nvSpPr>
        <p:spPr/>
        <p:txBody>
          <a:bodyPr/>
          <a:lstStyle/>
          <a:p>
            <a:fld id="{A3D4E172-F25F-4CBF-A847-08EBB7433C56}"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50938" y="692150"/>
            <a:ext cx="4556125" cy="3416300"/>
          </a:xfrm>
          <a:ln/>
        </p:spPr>
      </p:sp>
      <p:sp>
        <p:nvSpPr>
          <p:cNvPr id="20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5" name="Slide Image Placeholder 1"/>
          <p:cNvSpPr>
            <a:spLocks noGrp="1" noRot="1" noChangeAspect="1"/>
          </p:cNvSpPr>
          <p:nvPr>
            <p:ph type="sldImg"/>
          </p:nvPr>
        </p:nvSpPr>
        <p:spPr bwMode="auto">
          <a:xfrm>
            <a:off x="1143000" y="684213"/>
            <a:ext cx="4572000" cy="3429000"/>
          </a:xfrm>
          <a:noFill/>
          <a:ln>
            <a:solidFill>
              <a:srgbClr val="000000"/>
            </a:solidFill>
            <a:miter lim="800000"/>
            <a:headEnd/>
            <a:tailEnd/>
          </a:ln>
        </p:spPr>
      </p:sp>
      <p:sp>
        <p:nvSpPr>
          <p:cNvPr id="769026" name="Notes Placeholder 2"/>
          <p:cNvSpPr>
            <a:spLocks noGrp="1"/>
          </p:cNvSpPr>
          <p:nvPr>
            <p:ph type="body" idx="1"/>
          </p:nvPr>
        </p:nvSpPr>
        <p:spPr>
          <a:noFill/>
          <a:ln/>
        </p:spPr>
        <p:txBody>
          <a:bodyPr/>
          <a:lstStyle/>
          <a:p>
            <a:r>
              <a:rPr lang="en-US" dirty="0" smtClean="0">
                <a:ea typeface="ＭＳ Ｐゴシック"/>
              </a:rPr>
              <a:t>Starting with</a:t>
            </a:r>
            <a:r>
              <a:rPr lang="en-US" baseline="0" dirty="0" smtClean="0">
                <a:ea typeface="ＭＳ Ｐゴシック"/>
              </a:rPr>
              <a:t> the big picture first </a:t>
            </a:r>
          </a:p>
          <a:p>
            <a:r>
              <a:rPr lang="en-US" baseline="0" dirty="0" smtClean="0">
                <a:ea typeface="ＭＳ Ｐゴシック"/>
              </a:rPr>
              <a:t>Let’s look at how solar can be incorporated in the planning process</a:t>
            </a:r>
          </a:p>
          <a:p>
            <a:r>
              <a:rPr lang="en-US" baseline="0" dirty="0" smtClean="0">
                <a:ea typeface="ＭＳ Ｐゴシック"/>
              </a:rPr>
              <a:t>The 5 Strategic Points of Intervention</a:t>
            </a:r>
          </a:p>
          <a:p>
            <a:r>
              <a:rPr lang="en-US" baseline="0" dirty="0" smtClean="0">
                <a:ea typeface="ＭＳ Ｐゴシック"/>
              </a:rPr>
              <a:t>(Refer to current issue of </a:t>
            </a:r>
            <a:r>
              <a:rPr lang="en-US" baseline="0" dirty="0" err="1" smtClean="0">
                <a:ea typeface="ＭＳ Ｐゴシック"/>
              </a:rPr>
              <a:t>QuickNotes</a:t>
            </a:r>
            <a:r>
              <a:rPr lang="en-US" baseline="0" dirty="0" smtClean="0">
                <a:ea typeface="ＭＳ Ｐゴシック"/>
              </a:rPr>
              <a:t> for more info on SPI)</a:t>
            </a:r>
            <a:endParaRPr lang="en-US" dirty="0" smtClean="0">
              <a:ea typeface="ＭＳ Ｐゴシック"/>
            </a:endParaRPr>
          </a:p>
          <a:p>
            <a:endParaRPr lang="en-US" dirty="0" smtClean="0">
              <a:ea typeface="ＭＳ Ｐゴシック"/>
            </a:endParaRPr>
          </a:p>
          <a:p>
            <a:r>
              <a:rPr lang="en-US" dirty="0" smtClean="0">
                <a:ea typeface="ＭＳ Ｐゴシック"/>
              </a:rPr>
              <a:t>Visioning and long-range goal setting</a:t>
            </a:r>
          </a:p>
          <a:p>
            <a:r>
              <a:rPr lang="en-US" dirty="0" smtClean="0">
                <a:ea typeface="ＭＳ Ｐゴシック"/>
              </a:rPr>
              <a:t>Plan making</a:t>
            </a:r>
          </a:p>
          <a:p>
            <a:pPr lvl="1"/>
            <a:r>
              <a:rPr lang="en-US" dirty="0" smtClean="0">
                <a:ea typeface="ＭＳ Ｐゴシック"/>
              </a:rPr>
              <a:t>Comprehensive, sub-area, functional</a:t>
            </a:r>
          </a:p>
          <a:p>
            <a:r>
              <a:rPr lang="en-US" dirty="0" smtClean="0">
                <a:ea typeface="ＭＳ Ｐゴシック"/>
              </a:rPr>
              <a:t>Regulations and incentives</a:t>
            </a:r>
          </a:p>
          <a:p>
            <a:r>
              <a:rPr lang="en-US" dirty="0" smtClean="0">
                <a:ea typeface="ＭＳ Ｐゴシック"/>
              </a:rPr>
              <a:t>Development work</a:t>
            </a:r>
          </a:p>
          <a:p>
            <a:pPr lvl="1"/>
            <a:r>
              <a:rPr lang="en-US" dirty="0" smtClean="0">
                <a:ea typeface="ＭＳ Ｐゴシック"/>
              </a:rPr>
              <a:t>Review, approval of projects</a:t>
            </a:r>
          </a:p>
          <a:p>
            <a:r>
              <a:rPr lang="en-US" dirty="0" smtClean="0">
                <a:ea typeface="ＭＳ Ｐゴシック"/>
              </a:rPr>
              <a:t>Public investment</a:t>
            </a:r>
          </a:p>
          <a:p>
            <a:pPr lvl="1"/>
            <a:r>
              <a:rPr lang="en-US" dirty="0" smtClean="0">
                <a:ea typeface="ＭＳ Ｐゴシック"/>
              </a:rPr>
              <a:t>Infrastructure, community facilities</a:t>
            </a:r>
          </a:p>
          <a:p>
            <a:endParaRPr lang="en-US" dirty="0" smtClean="0">
              <a:ea typeface="ＭＳ Ｐゴシック"/>
            </a:endParaRPr>
          </a:p>
        </p:txBody>
      </p:sp>
      <p:sp>
        <p:nvSpPr>
          <p:cNvPr id="2" name="Slide Number Placeholder 1"/>
          <p:cNvSpPr>
            <a:spLocks noGrp="1"/>
          </p:cNvSpPr>
          <p:nvPr>
            <p:ph type="sldNum" sz="quarter" idx="10"/>
          </p:nvPr>
        </p:nvSpPr>
        <p:spPr/>
        <p:txBody>
          <a:bodyPr/>
          <a:lstStyle/>
          <a:p>
            <a:fld id="{A3D4E172-F25F-4CBF-A847-08EBB7433C56}"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Solar might not initially come up in a visioning process</a:t>
            </a:r>
          </a:p>
          <a:p>
            <a:r>
              <a:rPr lang="en-US" dirty="0" smtClean="0"/>
              <a:t>But</a:t>
            </a:r>
            <a:r>
              <a:rPr lang="en-US" baseline="0" dirty="0" smtClean="0"/>
              <a:t> can use as an opportunity to make connections to concerns about climate change, wanting to become more sustainable</a:t>
            </a:r>
          </a:p>
          <a:p>
            <a:r>
              <a:rPr lang="en-US" baseline="0" dirty="0" smtClean="0"/>
              <a:t>Ask questions, gage level of support in community</a:t>
            </a:r>
          </a:p>
          <a:p>
            <a:r>
              <a:rPr lang="en-US" baseline="0" dirty="0" smtClean="0"/>
              <a:t>Incorporate in long-term goals</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878911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2"/>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772098" name="Rectangle 3"/>
          <p:cNvSpPr>
            <a:spLocks noGrp="1"/>
          </p:cNvSpPr>
          <p:nvPr>
            <p:ph type="body" idx="1"/>
          </p:nvPr>
        </p:nvSpPr>
        <p:spPr>
          <a:noFill/>
          <a:ln/>
        </p:spPr>
        <p:txBody>
          <a:bodyPr/>
          <a:lstStyle/>
          <a:p>
            <a:r>
              <a:rPr lang="en-US" dirty="0" smtClean="0">
                <a:ea typeface="ＭＳ Ｐゴシック"/>
              </a:rPr>
              <a:t>Building solar into a plan</a:t>
            </a:r>
          </a:p>
          <a:p>
            <a:r>
              <a:rPr lang="en-US" dirty="0" smtClean="0">
                <a:ea typeface="ＭＳ Ｐゴシック"/>
              </a:rPr>
              <a:t>Comprehensive, general, or master planning</a:t>
            </a:r>
          </a:p>
          <a:p>
            <a:r>
              <a:rPr lang="en-US" dirty="0" smtClean="0">
                <a:ea typeface="ＭＳ Ｐゴシック"/>
              </a:rPr>
              <a:t>Sub-area plans</a:t>
            </a:r>
          </a:p>
          <a:p>
            <a:pPr lvl="1"/>
            <a:r>
              <a:rPr lang="en-US" dirty="0" smtClean="0">
                <a:ea typeface="ＭＳ Ｐゴシック"/>
              </a:rPr>
              <a:t>Neighborhood, downtown, corridors…</a:t>
            </a:r>
          </a:p>
          <a:p>
            <a:r>
              <a:rPr lang="en-US" dirty="0" smtClean="0">
                <a:ea typeface="ＭＳ Ｐゴシック"/>
              </a:rPr>
              <a:t>Functional plans</a:t>
            </a:r>
          </a:p>
          <a:p>
            <a:pPr lvl="1"/>
            <a:r>
              <a:rPr lang="en-US" dirty="0" smtClean="0">
                <a:ea typeface="ＭＳ Ｐゴシック"/>
              </a:rPr>
              <a:t>Water, open space, transportation/transit…</a:t>
            </a:r>
          </a:p>
          <a:p>
            <a:pPr lvl="1"/>
            <a:endParaRPr lang="en-US" dirty="0" smtClean="0">
              <a:ea typeface="ＭＳ Ｐゴシック"/>
            </a:endParaRPr>
          </a:p>
          <a:p>
            <a:pPr lvl="0"/>
            <a:r>
              <a:rPr lang="en-US" dirty="0" smtClean="0">
                <a:ea typeface="ＭＳ Ｐゴシック"/>
              </a:rPr>
              <a:t>See Solar Powering</a:t>
            </a:r>
            <a:r>
              <a:rPr lang="en-US" baseline="0" dirty="0" smtClean="0">
                <a:ea typeface="ＭＳ Ｐゴシック"/>
              </a:rPr>
              <a:t> Your Community guide for examples of plans that incorporate solar</a:t>
            </a:r>
            <a:endParaRPr lang="en-US" dirty="0" smtClean="0">
              <a:ea typeface="ＭＳ Ｐゴシック"/>
            </a:endParaRPr>
          </a:p>
        </p:txBody>
      </p:sp>
      <p:sp>
        <p:nvSpPr>
          <p:cNvPr id="2" name="Slide Number Placeholder 1"/>
          <p:cNvSpPr>
            <a:spLocks noGrp="1"/>
          </p:cNvSpPr>
          <p:nvPr>
            <p:ph type="sldNum" sz="quarter" idx="10"/>
          </p:nvPr>
        </p:nvSpPr>
        <p:spPr/>
        <p:txBody>
          <a:bodyPr/>
          <a:lstStyle/>
          <a:p>
            <a:fld id="{A3D4E172-F25F-4CBF-A847-08EBB7433C56}"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Think about current codes and how they affect</a:t>
            </a:r>
            <a:r>
              <a:rPr lang="en-US" baseline="0" dirty="0" smtClean="0"/>
              <a:t> solar implementation</a:t>
            </a:r>
          </a:p>
          <a:p>
            <a:r>
              <a:rPr lang="en-US" baseline="0" dirty="0" smtClean="0"/>
              <a:t>More about codes shortly… </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194406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897769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968403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An exampl</a:t>
            </a:r>
            <a:r>
              <a:rPr lang="en-US" baseline="0" dirty="0" smtClean="0"/>
              <a:t>e to summarize…</a:t>
            </a:r>
            <a:endParaRPr lang="en-US" dirty="0" smtClean="0"/>
          </a:p>
          <a:p>
            <a:endParaRPr lang="en-US" dirty="0" smtClean="0"/>
          </a:p>
          <a:p>
            <a:r>
              <a:rPr lang="en-US" dirty="0" smtClean="0"/>
              <a:t>Working with HDR (an architecture, engineering and consulting firm), Seattle conducted a gap analysis of Seattle’s codes relative to best management practices (BMPs) for solar energy development. The report is based on BMPs recognized in current literature by national subject matter experts. Planners and code specialists meticulously examined Seattle’s codes, focusing on those governing energy, land use and zoning, and other areas that affect solar energy development. They also evaluated processes in place at Seattle City Light (the municipal utility) and the Department of Planning and Development, and interviewed solar installers to learn where obstacles exist. The report identifies where Seattle meets or exceeds BMPs, where the city falls short of BMPs, or where code is silent on BMPs, and lists recommendations to bridge the gaps. Results of the gap analysis were presented to city staff from the Department of Planning and Development, the Office of Sustainability and the Environment, and Seattle City Light. Gaps that can be addressed in the Seattle Municipal Code include the following: increase/improve building energy standards; require solar-ready construction; add flexibility to height limits and roof coverage limits; develop or refine definitions in the table of uses to ensure that solar energy projects are not unnecessarily prohibited; implement a solar access ordinance; and increase focus on commercial and industrial land use/development. Gaps that can be addressed by policies, permitting, and review processes include the following: develop an interagency and stakeholder task force; require green power; expand training for contractors, inspectors, plan reviewers, and other city departments; address competing code requirements through planning processes; develop and implement a solar mapping and tracking program tied to the permitting process; and allow or streamline negotiation for downtown interconnection.</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1944063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1" name="Rectangle 2"/>
          <p:cNvSpPr>
            <a:spLocks noGrp="1" noRot="1" noChangeAspect="1" noTextEdit="1"/>
          </p:cNvSpPr>
          <p:nvPr>
            <p:ph type="sldImg"/>
          </p:nvPr>
        </p:nvSpPr>
        <p:spPr bwMode="auto">
          <a:noFill/>
          <a:ln>
            <a:solidFill>
              <a:srgbClr val="000000"/>
            </a:solidFill>
            <a:miter lim="800000"/>
            <a:headEnd/>
            <a:tailEnd/>
          </a:ln>
        </p:spPr>
      </p:sp>
      <p:sp>
        <p:nvSpPr>
          <p:cNvPr id="824322"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Barriers…</a:t>
            </a:r>
          </a:p>
          <a:p>
            <a:r>
              <a:rPr lang="en-US" dirty="0" smtClean="0"/>
              <a:t>Height? Only</a:t>
            </a:r>
            <a:r>
              <a:rPr lang="en-US" baseline="0" dirty="0" smtClean="0"/>
              <a:t> allowed in certain districts? Require a conditional use permit?</a:t>
            </a:r>
          </a:p>
          <a:p>
            <a:endParaRPr lang="en-US" baseline="0" dirty="0" smtClean="0"/>
          </a:p>
          <a:p>
            <a:r>
              <a:rPr lang="en-US" baseline="0" dirty="0" smtClean="0"/>
              <a:t>Standards…</a:t>
            </a:r>
          </a:p>
          <a:p>
            <a:r>
              <a:rPr lang="en-US" baseline="0" dirty="0" smtClean="0"/>
              <a:t>Clear standards will help streamline the process for developers. </a:t>
            </a:r>
          </a:p>
          <a:p>
            <a:r>
              <a:rPr lang="en-US" baseline="0" dirty="0" smtClean="0"/>
              <a:t>Consider standards for safety, etc.</a:t>
            </a:r>
          </a:p>
          <a:p>
            <a:endParaRPr lang="en-US" baseline="0" dirty="0" smtClean="0"/>
          </a:p>
          <a:p>
            <a:r>
              <a:rPr lang="en-US" baseline="0" dirty="0" smtClean="0"/>
              <a:t>Incentives…</a:t>
            </a:r>
          </a:p>
          <a:p>
            <a:r>
              <a:rPr lang="en-US" baseline="0" dirty="0" smtClean="0"/>
              <a:t>Encourage solar implementation. Faster permitting process, for example, when solar included in development project.</a:t>
            </a:r>
            <a:endParaRPr lang="en-US" dirty="0" smtClean="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143508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14350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r>
              <a:rPr lang="en-US" dirty="0" smtClean="0"/>
              <a:t>Discuss history of FERC –</a:t>
            </a:r>
            <a:r>
              <a:rPr lang="en-US" baseline="0" dirty="0" smtClean="0"/>
              <a:t> negotiated settlement of technical issues</a:t>
            </a:r>
          </a:p>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different</a:t>
            </a:r>
            <a:r>
              <a:rPr lang="en-US" baseline="0" dirty="0" smtClean="0"/>
              <a:t> provisions in these different situations, depending on your community</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793014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complaints</a:t>
            </a:r>
            <a:r>
              <a:rPr lang="en-US" baseline="0" dirty="0" smtClean="0"/>
              <a:t> and outrage from poor installations that could stall future installations by incorporating acceptable standards that will encourage well-planned and designed solar installations acceptable to your community</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793014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34" charset="-128"/>
                <a:cs typeface="ＭＳ Ｐゴシック"/>
              </a:rPr>
              <a:t> </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793014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34" charset="-128"/>
                <a:cs typeface="ＭＳ Ｐゴシック"/>
              </a:rPr>
              <a:t> </a:t>
            </a:r>
            <a:endParaRPr lang="en-US" dirty="0"/>
          </a:p>
        </p:txBody>
      </p:sp>
      <p:sp>
        <p:nvSpPr>
          <p:cNvPr id="4" name="Slide Number Placeholder 3"/>
          <p:cNvSpPr>
            <a:spLocks noGrp="1"/>
          </p:cNvSpPr>
          <p:nvPr>
            <p:ph type="sldNum" sz="quarter" idx="10"/>
          </p:nvPr>
        </p:nvSpPr>
        <p:spPr/>
        <p:txBody>
          <a:bodyPr/>
          <a:lstStyle/>
          <a:p>
            <a:fld id="{A3D4E172-F25F-4CBF-A847-08EBB7433C56}"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79301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7</a:t>
            </a:fld>
            <a:endParaRPr lang="en-US" dirty="0"/>
          </a:p>
        </p:txBody>
      </p:sp>
    </p:spTree>
    <p:extLst>
      <p:ext uri="{BB962C8B-B14F-4D97-AF65-F5344CB8AC3E}">
        <p14:creationId xmlns:p14="http://schemas.microsoft.com/office/powerpoint/2010/main" val="203561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5C5C1-2308-4F4D-8678-308996B4961B}" type="slidenum">
              <a:rPr lang="en-US" smtClean="0"/>
              <a:pPr/>
              <a:t>8</a:t>
            </a:fld>
            <a:endParaRPr lang="en-US" dirty="0"/>
          </a:p>
        </p:txBody>
      </p:sp>
    </p:spTree>
    <p:extLst>
      <p:ext uri="{BB962C8B-B14F-4D97-AF65-F5344CB8AC3E}">
        <p14:creationId xmlns:p14="http://schemas.microsoft.com/office/powerpoint/2010/main" val="222214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1144588" y="685800"/>
            <a:ext cx="4570412" cy="3427413"/>
          </a:xfrm>
          <a:ln/>
        </p:spPr>
      </p:sp>
      <p:sp>
        <p:nvSpPr>
          <p:cNvPr id="242691" name="Rectangle 3"/>
          <p:cNvSpPr>
            <a:spLocks noGrp="1" noChangeArrowheads="1"/>
          </p:cNvSpPr>
          <p:nvPr>
            <p:ph type="body" idx="1"/>
          </p:nvPr>
        </p:nvSpPr>
        <p:spPr>
          <a:xfrm>
            <a:off x="685800" y="4343400"/>
            <a:ext cx="5486400" cy="4114800"/>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3079750" y="552450"/>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pPr>
              <a:defRPr/>
            </a:pPr>
            <a:endParaRPr lang="en-US" dirty="0">
              <a:latin typeface="Arial" pitchFamily="34" charset="0"/>
            </a:endParaRPr>
          </a:p>
        </p:txBody>
      </p:sp>
      <p:sp>
        <p:nvSpPr>
          <p:cNvPr id="5" name="AutoShape 6"/>
          <p:cNvSpPr>
            <a:spLocks noChangeArrowheads="1"/>
          </p:cNvSpPr>
          <p:nvPr/>
        </p:nvSpPr>
        <p:spPr bwMode="auto">
          <a:xfrm rot="5400000">
            <a:off x="-120649" y="1274762"/>
            <a:ext cx="3313112" cy="3071813"/>
          </a:xfrm>
          <a:prstGeom prst="triangle">
            <a:avLst>
              <a:gd name="adj" fmla="val 60227"/>
            </a:avLst>
          </a:prstGeom>
          <a:blipFill dpi="0" rotWithShape="0">
            <a:blip r:embed="rId2"/>
            <a:srcRect/>
            <a:stretch>
              <a:fillRect r="-11536"/>
            </a:stretch>
          </a:blipFill>
          <a:ln w="9525">
            <a:noFill/>
            <a:miter lim="800000"/>
            <a:headEnd/>
            <a:tailEnd/>
          </a:ln>
          <a:effectLst/>
        </p:spPr>
        <p:txBody>
          <a:bodyPr wrap="none" anchor="ctr"/>
          <a:lstStyle/>
          <a:p>
            <a:pPr>
              <a:defRPr/>
            </a:pPr>
            <a:endParaRPr lang="en-US" dirty="0">
              <a:latin typeface="Arial" pitchFamily="34" charset="0"/>
            </a:endParaRPr>
          </a:p>
        </p:txBody>
      </p:sp>
      <p:sp>
        <p:nvSpPr>
          <p:cNvPr id="6" name="TextBox 5"/>
          <p:cNvSpPr txBox="1"/>
          <p:nvPr/>
        </p:nvSpPr>
        <p:spPr>
          <a:xfrm>
            <a:off x="3962400" y="6248400"/>
            <a:ext cx="2095500" cy="369888"/>
          </a:xfrm>
          <a:prstGeom prst="rect">
            <a:avLst/>
          </a:prstGeom>
          <a:noFill/>
        </p:spPr>
        <p:txBody>
          <a:bodyPr wrap="none">
            <a:spAutoFit/>
          </a:bodyPr>
          <a:lstStyle/>
          <a:p>
            <a:pPr>
              <a:defRPr/>
            </a:pPr>
            <a:r>
              <a:rPr lang="en-US" dirty="0">
                <a:latin typeface="Arial" pitchFamily="34" charset="0"/>
              </a:rPr>
              <a:t>Confidential 2009</a:t>
            </a:r>
          </a:p>
        </p:txBody>
      </p:sp>
      <p:sp>
        <p:nvSpPr>
          <p:cNvPr id="49155" name="Rectangle 3"/>
          <p:cNvSpPr>
            <a:spLocks noGrp="1" noChangeArrowheads="1"/>
          </p:cNvSpPr>
          <p:nvPr>
            <p:ph type="ctrTitle"/>
          </p:nvPr>
        </p:nvSpPr>
        <p:spPr>
          <a:xfrm>
            <a:off x="3059113" y="3457575"/>
            <a:ext cx="5541962" cy="908050"/>
          </a:xfrm>
        </p:spPr>
        <p:txBody>
          <a:bodyPr tIns="0"/>
          <a:lstStyle>
            <a:lvl1pPr>
              <a:defRPr/>
            </a:lvl1pPr>
          </a:lstStyle>
          <a:p>
            <a:r>
              <a:rPr lang="en-US" smtClean="0"/>
              <a:t>Click to edit Master title style</a:t>
            </a:r>
            <a:endParaRPr lang="en-CA"/>
          </a:p>
        </p:txBody>
      </p:sp>
      <p:sp>
        <p:nvSpPr>
          <p:cNvPr id="49156" name="Rectangle 4"/>
          <p:cNvSpPr>
            <a:spLocks noGrp="1" noChangeArrowheads="1"/>
          </p:cNvSpPr>
          <p:nvPr>
            <p:ph type="subTitle" idx="1"/>
          </p:nvPr>
        </p:nvSpPr>
        <p:spPr>
          <a:xfrm>
            <a:off x="3062288" y="4354513"/>
            <a:ext cx="5541962" cy="1019175"/>
          </a:xfrm>
        </p:spPr>
        <p:txBody>
          <a:bodyPr/>
          <a:lstStyle>
            <a:lvl1pPr marL="0" indent="0">
              <a:lnSpc>
                <a:spcPct val="85000"/>
              </a:lnSpc>
              <a:buFont typeface="Arial" pitchFamily="34" charset="0"/>
              <a:buNone/>
              <a:defRPr sz="1800"/>
            </a:lvl1pPr>
          </a:lstStyle>
          <a:p>
            <a:r>
              <a:rPr lang="en-US" smtClean="0"/>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Freeform 6"/>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0" name="Date Placeholder 29"/>
          <p:cNvSpPr>
            <a:spLocks noGrp="1"/>
          </p:cNvSpPr>
          <p:nvPr>
            <p:ph type="dt" sz="half" idx="10"/>
          </p:nvPr>
        </p:nvSpPr>
        <p:spPr/>
        <p:txBody>
          <a:bodyPr/>
          <a:lstStyle>
            <a:lvl1pPr>
              <a:defRPr>
                <a:solidFill>
                  <a:srgbClr val="FFFFFF"/>
                </a:solidFill>
              </a:defRPr>
            </a:lvl1pPr>
            <a:extLst/>
          </a:lstStyle>
          <a:p>
            <a:fld id="{D57C3317-F054-4AC1-9889-45DF2816FAC6}" type="datetime1">
              <a:rPr lang="en-US" smtClean="0"/>
              <a:t>12/17/2014</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pic>
        <p:nvPicPr>
          <p:cNvPr id="1026" name="Picture 2"/>
          <p:cNvPicPr>
            <a:picLocks noChangeAspect="1" noChangeArrowheads="1"/>
          </p:cNvPicPr>
          <p:nvPr userDrawn="1"/>
        </p:nvPicPr>
        <p:blipFill>
          <a:blip r:embed="rId3"/>
          <a:srcRect/>
          <a:stretch>
            <a:fillRect/>
          </a:stretch>
        </p:blipFill>
        <p:spPr bwMode="auto">
          <a:xfrm>
            <a:off x="1" y="6029270"/>
            <a:ext cx="5410200" cy="828730"/>
          </a:xfrm>
          <a:prstGeom prst="rect">
            <a:avLst/>
          </a:prstGeom>
          <a:noFill/>
          <a:ln w="9525">
            <a:noFill/>
            <a:miter lim="800000"/>
            <a:headEnd/>
            <a:tailEnd/>
          </a:ln>
          <a:effectLst/>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AB3C96-5494-4214-B458-C04BED7EC640}" type="datetime1">
              <a:rPr lang="en-US" smtClean="0"/>
              <a:t>12/17/2014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2050" name="Picture 2"/>
          <p:cNvPicPr>
            <a:picLocks noChangeAspect="1" noChangeArrowheads="1"/>
          </p:cNvPicPr>
          <p:nvPr userDrawn="1"/>
        </p:nvPicPr>
        <p:blipFill>
          <a:blip r:embed="rId2" cstate="print"/>
          <a:srcRect/>
          <a:stretch>
            <a:fillRect/>
          </a:stretch>
        </p:blipFill>
        <p:spPr bwMode="auto">
          <a:xfrm>
            <a:off x="0" y="6507831"/>
            <a:ext cx="2286000" cy="350168"/>
          </a:xfrm>
          <a:prstGeom prst="rect">
            <a:avLst/>
          </a:prstGeom>
          <a:noFill/>
          <a:ln w="9525">
            <a:noFill/>
            <a:miter lim="800000"/>
            <a:headEnd/>
            <a:tailEnd/>
          </a:ln>
          <a:effectLst/>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B6D574A-3280-48BD-A069-E8A2B4212B43}" type="datetime1">
              <a:rPr lang="en-US" smtClean="0"/>
              <a:t>12/17/2014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EE913-F6C3-483C-AB43-8F2CD73124A8}" type="datetime1">
              <a:rPr lang="en-US" smtClean="0"/>
              <a:t>12/17/2014</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905213-4156-4928-8DCD-C6256B56BC11}" type="datetime1">
              <a:rPr lang="en-US" smtClean="0"/>
              <a:t>12/17/2014</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pic>
        <p:nvPicPr>
          <p:cNvPr id="3074" name="Picture 2"/>
          <p:cNvPicPr>
            <a:picLocks noChangeAspect="1" noChangeArrowheads="1"/>
          </p:cNvPicPr>
          <p:nvPr userDrawn="1"/>
        </p:nvPicPr>
        <p:blipFill>
          <a:blip r:embed="rId2"/>
          <a:srcRect/>
          <a:stretch>
            <a:fillRect/>
          </a:stretch>
        </p:blipFill>
        <p:spPr bwMode="auto">
          <a:xfrm>
            <a:off x="0" y="6376520"/>
            <a:ext cx="3143250" cy="48148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4C4B630-9438-41BC-B13C-82AC34C727E7}" type="datetime1">
              <a:rPr lang="en-US" smtClean="0"/>
              <a:t>12/17/2014</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D82F37-D328-43B1-9047-99CF310DA202}" type="datetime1">
              <a:rPr lang="en-US" smtClean="0"/>
              <a:t>12/17/2014</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pic>
        <p:nvPicPr>
          <p:cNvPr id="4098" name="Picture 2"/>
          <p:cNvPicPr>
            <a:picLocks noChangeAspect="1" noChangeArrowheads="1"/>
          </p:cNvPicPr>
          <p:nvPr userDrawn="1"/>
        </p:nvPicPr>
        <p:blipFill>
          <a:blip r:embed="rId2" cstate="print"/>
          <a:srcRect/>
          <a:stretch>
            <a:fillRect/>
          </a:stretch>
        </p:blipFill>
        <p:spPr bwMode="auto">
          <a:xfrm>
            <a:off x="0" y="6507832"/>
            <a:ext cx="2285999" cy="350167"/>
          </a:xfrm>
          <a:prstGeom prst="rect">
            <a:avLst/>
          </a:prstGeom>
          <a:noFill/>
          <a:ln w="9525">
            <a:noFill/>
            <a:miter lim="800000"/>
            <a:headEnd/>
            <a:tailEnd/>
          </a:ln>
          <a:effectLst/>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1719E11-5D5F-4B76-92C9-2388264F8229}" type="datetime1">
              <a:rPr lang="en-US" smtClean="0"/>
              <a:t>12/17/2014</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B5B2230-FB1B-4EC0-87BB-BFC0DEFEC500}" type="datetime1">
              <a:rPr lang="en-US" smtClean="0"/>
              <a:t>12/17/2014</a:t>
            </a:fld>
            <a:endParaRPr lang="en-US" dirty="0">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dirty="0">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0BC9CB-CE84-43C6-87A3-66B9516BADAF}" type="datetime1">
              <a:rPr lang="en-US" smtClean="0"/>
              <a:t>12/17/2014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342C17-5AE9-4076-AA62-F4835EAD167D}" type="datetime1">
              <a:rPr lang="en-US" smtClean="0"/>
              <a:t>12/17/2014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984061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04112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85644347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69195" y="4461496"/>
            <a:ext cx="2751460" cy="6663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811" y="4461496"/>
            <a:ext cx="2752576" cy="6663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65686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94666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59687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3748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8916675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6454024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751527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8426" y="2138660"/>
            <a:ext cx="1401961" cy="2989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69195" y="2138660"/>
            <a:ext cx="4102075" cy="2989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34122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B1974E7-38E1-460A-9CB5-C4760463E461}" type="slidenum">
              <a:rPr lang="en-US"/>
              <a:pPr>
                <a:defRPr/>
              </a:pPr>
              <a:t>‹#›</a:t>
            </a:fld>
            <a:endParaRPr lang="en-US"/>
          </a:p>
        </p:txBody>
      </p:sp>
    </p:spTree>
    <p:extLst>
      <p:ext uri="{BB962C8B-B14F-4D97-AF65-F5344CB8AC3E}">
        <p14:creationId xmlns:p14="http://schemas.microsoft.com/office/powerpoint/2010/main" val="279896312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81952D-D23E-4BD4-A9FC-16C799B88900}" type="slidenum">
              <a:rPr lang="en-US"/>
              <a:pPr>
                <a:defRPr/>
              </a:pPr>
              <a:t>‹#›</a:t>
            </a:fld>
            <a:endParaRPr lang="en-US"/>
          </a:p>
        </p:txBody>
      </p:sp>
    </p:spTree>
    <p:extLst>
      <p:ext uri="{BB962C8B-B14F-4D97-AF65-F5344CB8AC3E}">
        <p14:creationId xmlns:p14="http://schemas.microsoft.com/office/powerpoint/2010/main" val="405036341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91E733F-D6F7-41D6-AFAC-932C0BD3C933}" type="slidenum">
              <a:rPr lang="en-US"/>
              <a:pPr>
                <a:defRPr/>
              </a:pPr>
              <a:t>‹#›</a:t>
            </a:fld>
            <a:endParaRPr lang="en-US"/>
          </a:p>
        </p:txBody>
      </p:sp>
    </p:spTree>
    <p:extLst>
      <p:ext uri="{BB962C8B-B14F-4D97-AF65-F5344CB8AC3E}">
        <p14:creationId xmlns:p14="http://schemas.microsoft.com/office/powerpoint/2010/main" val="175301835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801D720-9820-4A66-B151-58429A08F0A7}" type="slidenum">
              <a:rPr lang="en-US"/>
              <a:pPr>
                <a:defRPr/>
              </a:pPr>
              <a:t>‹#›</a:t>
            </a:fld>
            <a:endParaRPr lang="en-US"/>
          </a:p>
        </p:txBody>
      </p:sp>
    </p:spTree>
    <p:extLst>
      <p:ext uri="{BB962C8B-B14F-4D97-AF65-F5344CB8AC3E}">
        <p14:creationId xmlns:p14="http://schemas.microsoft.com/office/powerpoint/2010/main" val="402299951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AC96B6F-54D1-4664-B32F-0BD727A08928}" type="slidenum">
              <a:rPr lang="en-US"/>
              <a:pPr>
                <a:defRPr/>
              </a:pPr>
              <a:t>‹#›</a:t>
            </a:fld>
            <a:endParaRPr lang="en-US"/>
          </a:p>
        </p:txBody>
      </p:sp>
    </p:spTree>
    <p:extLst>
      <p:ext uri="{BB962C8B-B14F-4D97-AF65-F5344CB8AC3E}">
        <p14:creationId xmlns:p14="http://schemas.microsoft.com/office/powerpoint/2010/main" val="377014867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A425ABE3-B756-4258-BB12-2B95414A9E2A}" type="slidenum">
              <a:rPr lang="en-US"/>
              <a:pPr>
                <a:defRPr/>
              </a:pPr>
              <a:t>‹#›</a:t>
            </a:fld>
            <a:endParaRPr lang="en-US"/>
          </a:p>
        </p:txBody>
      </p:sp>
    </p:spTree>
    <p:extLst>
      <p:ext uri="{BB962C8B-B14F-4D97-AF65-F5344CB8AC3E}">
        <p14:creationId xmlns:p14="http://schemas.microsoft.com/office/powerpoint/2010/main" val="83759731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7740AF8-3B3E-4420-B483-E1447DABC905}" type="slidenum">
              <a:rPr lang="en-US"/>
              <a:pPr>
                <a:defRPr/>
              </a:pPr>
              <a:t>‹#›</a:t>
            </a:fld>
            <a:endParaRPr lang="en-US"/>
          </a:p>
        </p:txBody>
      </p:sp>
    </p:spTree>
    <p:extLst>
      <p:ext uri="{BB962C8B-B14F-4D97-AF65-F5344CB8AC3E}">
        <p14:creationId xmlns:p14="http://schemas.microsoft.com/office/powerpoint/2010/main" val="11834900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E7E7AC9-D41D-4324-9C09-04B6994432D7}" type="slidenum">
              <a:rPr lang="en-US"/>
              <a:pPr>
                <a:defRPr/>
              </a:pPr>
              <a:t>‹#›</a:t>
            </a:fld>
            <a:endParaRPr lang="en-US"/>
          </a:p>
        </p:txBody>
      </p:sp>
    </p:spTree>
    <p:extLst>
      <p:ext uri="{BB962C8B-B14F-4D97-AF65-F5344CB8AC3E}">
        <p14:creationId xmlns:p14="http://schemas.microsoft.com/office/powerpoint/2010/main" val="70918058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Calibri"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DC5E95D-7170-40FC-AA66-9CA2CE3B1E03}" type="slidenum">
              <a:rPr lang="en-US"/>
              <a:pPr>
                <a:defRPr/>
              </a:pPr>
              <a:t>‹#›</a:t>
            </a:fld>
            <a:endParaRPr lang="en-US"/>
          </a:p>
        </p:txBody>
      </p:sp>
    </p:spTree>
    <p:extLst>
      <p:ext uri="{BB962C8B-B14F-4D97-AF65-F5344CB8AC3E}">
        <p14:creationId xmlns:p14="http://schemas.microsoft.com/office/powerpoint/2010/main" val="391288287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492E831-6AA7-4412-B764-0D998F2B2B4A}" type="slidenum">
              <a:rPr lang="en-US"/>
              <a:pPr>
                <a:defRPr/>
              </a:pPr>
              <a:t>‹#›</a:t>
            </a:fld>
            <a:endParaRPr lang="en-US"/>
          </a:p>
        </p:txBody>
      </p:sp>
    </p:spTree>
    <p:extLst>
      <p:ext uri="{BB962C8B-B14F-4D97-AF65-F5344CB8AC3E}">
        <p14:creationId xmlns:p14="http://schemas.microsoft.com/office/powerpoint/2010/main" val="211036678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91531"/>
            <a:ext cx="2058293" cy="67664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91531"/>
            <a:ext cx="6067723" cy="67664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5D3CF24-3DB9-451D-93B5-EBF0F7E3016B}" type="slidenum">
              <a:rPr lang="en-US"/>
              <a:pPr>
                <a:defRPr/>
              </a:pPr>
              <a:t>‹#›</a:t>
            </a:fld>
            <a:endParaRPr lang="en-US"/>
          </a:p>
        </p:txBody>
      </p:sp>
    </p:spTree>
    <p:extLst>
      <p:ext uri="{BB962C8B-B14F-4D97-AF65-F5344CB8AC3E}">
        <p14:creationId xmlns:p14="http://schemas.microsoft.com/office/powerpoint/2010/main" val="152979998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406338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7377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3748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563"/>
            <a:ext cx="4038600" cy="31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71563"/>
            <a:ext cx="4038600" cy="31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7821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878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71563"/>
            <a:ext cx="4040188" cy="3154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878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71563"/>
            <a:ext cx="4041775" cy="3154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37379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489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3111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688"/>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95688"/>
            <a:ext cx="5111750" cy="4530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57738"/>
            <a:ext cx="3008313" cy="336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4126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87547"/>
            <a:ext cx="5486400" cy="314002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23589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a:latin typeface="+mn-lt"/>
              </a:defRPr>
            </a:lvl1pPr>
          </a:lstStyle>
          <a:p>
            <a:fld id="{C2B5ECAE-0886-4E3D-B73F-8F2CFCBCDAA4}" type="datetimeFigureOut">
              <a:rPr lang="en-US" smtClean="0">
                <a:solidFill>
                  <a:prstClr val="black"/>
                </a:solidFill>
              </a:rPr>
              <a:pPr/>
              <a:t>12/17/2014</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defRPr>
            </a:lvl1pPr>
          </a:lstStyle>
          <a:p>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a:latin typeface="+mn-lt"/>
              </a:defRPr>
            </a:lvl1pPr>
          </a:lstStyle>
          <a:p>
            <a:fld id="{9F9696B2-255C-4CC1-80E0-CADEB4335A5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45850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a:latin typeface="+mn-lt"/>
              </a:defRPr>
            </a:lvl1pPr>
          </a:lstStyle>
          <a:p>
            <a:fld id="{C2B5ECAE-0886-4E3D-B73F-8F2CFCBCDAA4}" type="datetimeFigureOut">
              <a:rPr lang="en-US" smtClean="0">
                <a:solidFill>
                  <a:prstClr val="black"/>
                </a:solidFill>
              </a:rPr>
              <a:pPr/>
              <a:t>12/17/2014</a:t>
            </a:fld>
            <a:endParaRPr lang="en-US">
              <a:solidFill>
                <a:prstClr val="black"/>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defRPr>
            </a:lvl1pPr>
          </a:lstStyle>
          <a:p>
            <a:endParaRPr lang="en-US">
              <a:solidFill>
                <a:prstClr val="black"/>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a:latin typeface="+mn-lt"/>
              </a:defRPr>
            </a:lvl1pPr>
          </a:lstStyle>
          <a:p>
            <a:fld id="{9F9696B2-255C-4CC1-80E0-CADEB4335A5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16553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67096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2131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804175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563"/>
            <a:ext cx="4038600" cy="31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71563"/>
            <a:ext cx="4038600" cy="31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9574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878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71563"/>
            <a:ext cx="4040188" cy="3154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878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71563"/>
            <a:ext cx="4041775" cy="3154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571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993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4278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688"/>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95688"/>
            <a:ext cx="5111750" cy="4530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57738"/>
            <a:ext cx="3008313" cy="336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66497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87547"/>
            <a:ext cx="5486400" cy="314002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73031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444156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6746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057831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563"/>
            <a:ext cx="4038600" cy="31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71563"/>
            <a:ext cx="4038600" cy="31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2116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878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71563"/>
            <a:ext cx="4040188" cy="3154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878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71563"/>
            <a:ext cx="4041775" cy="3154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70508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5441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5399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688"/>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95688"/>
            <a:ext cx="5111750" cy="4530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57738"/>
            <a:ext cx="3008313" cy="336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33665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87547"/>
            <a:ext cx="5486400" cy="31400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833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882650"/>
            <a:ext cx="2057400" cy="5243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882650"/>
            <a:ext cx="6024562" cy="5243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4" name="Picture 4" descr="logo_tagblack"/>
          <p:cNvPicPr>
            <a:picLocks noChangeAspect="1" noChangeArrowheads="1"/>
          </p:cNvPicPr>
          <p:nvPr/>
        </p:nvPicPr>
        <p:blipFill>
          <a:blip r:embed="rId2"/>
          <a:srcRect/>
          <a:stretch>
            <a:fillRect/>
          </a:stretch>
        </p:blipFill>
        <p:spPr bwMode="auto">
          <a:xfrm>
            <a:off x="7226300" y="6386513"/>
            <a:ext cx="1485900" cy="333375"/>
          </a:xfrm>
          <a:prstGeom prst="rect">
            <a:avLst/>
          </a:prstGeom>
          <a:noFill/>
          <a:ln w="9525">
            <a:noFill/>
            <a:miter lim="800000"/>
            <a:headEnd/>
            <a:tailEnd/>
          </a:ln>
        </p:spPr>
      </p:pic>
      <p:pic>
        <p:nvPicPr>
          <p:cNvPr id="5" name="Picture 5" descr="PPTbackground_1_HANDOUT"/>
          <p:cNvPicPr>
            <a:picLocks noChangeAspect="1" noChangeArrowheads="1"/>
          </p:cNvPicPr>
          <p:nvPr/>
        </p:nvPicPr>
        <p:blipFill>
          <a:blip r:embed="rId3"/>
          <a:srcRect/>
          <a:stretch>
            <a:fillRect/>
          </a:stretch>
        </p:blipFill>
        <p:spPr bwMode="auto">
          <a:xfrm>
            <a:off x="468313" y="1052513"/>
            <a:ext cx="8164512" cy="5162550"/>
          </a:xfrm>
          <a:prstGeom prst="rect">
            <a:avLst/>
          </a:prstGeom>
          <a:noFill/>
          <a:ln w="9525">
            <a:noFill/>
            <a:miter lim="800000"/>
            <a:headEnd/>
            <a:tailEnd/>
          </a:ln>
        </p:spPr>
      </p:pic>
      <p:sp>
        <p:nvSpPr>
          <p:cNvPr id="13312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C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9.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image" Target="../media/image9.png"/><Relationship Id="rId5" Type="http://schemas.openxmlformats.org/officeDocument/2006/relationships/slideLayout" Target="../slideLayouts/slideLayout159.xml"/><Relationship Id="rId10" Type="http://schemas.openxmlformats.org/officeDocument/2006/relationships/theme" Target="../theme/theme15.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image" Target="../media/image10.png"/><Relationship Id="rId5" Type="http://schemas.openxmlformats.org/officeDocument/2006/relationships/slideLayout" Target="../slideLayouts/slideLayout168.xml"/><Relationship Id="rId10" Type="http://schemas.openxmlformats.org/officeDocument/2006/relationships/theme" Target="../theme/theme16.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8132"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June 2009 </a:t>
            </a:r>
          </a:p>
        </p:txBody>
      </p:sp>
      <p:sp>
        <p:nvSpPr>
          <p:cNvPr id="48133"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defRPr/>
            </a:pPr>
            <a:r>
              <a:rPr lang="en-CA" sz="1100" b="0" dirty="0" smtClean="0">
                <a:solidFill>
                  <a:srgbClr val="000000"/>
                </a:solidFill>
                <a:latin typeface="Arial" pitchFamily="34" charset="0"/>
                <a:cs typeface="Arial" pitchFamily="34" charset="0"/>
              </a:rPr>
              <a:t>K&amp;F </a:t>
            </a:r>
            <a:r>
              <a:rPr lang="en-CA" sz="1100" b="0" dirty="0">
                <a:solidFill>
                  <a:srgbClr val="000000"/>
                </a:solidFill>
                <a:latin typeface="Arial" pitchFamily="34" charset="0"/>
                <a:cs typeface="Arial" pitchFamily="34" charset="0"/>
              </a:rPr>
              <a:t>2.0 Confidential</a:t>
            </a:r>
          </a:p>
        </p:txBody>
      </p:sp>
      <p:sp>
        <p:nvSpPr>
          <p:cNvPr id="48134"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Page </a:t>
            </a:r>
            <a:fld id="{51E1FF51-8B75-46A1-BF06-75AE775759AD}" type="slidenum">
              <a:rPr lang="en-CA" sz="1100" b="0">
                <a:solidFill>
                  <a:srgbClr val="000000"/>
                </a:solidFill>
                <a:latin typeface="Arial" pitchFamily="34" charset="0"/>
                <a:cs typeface="Arial" pitchFamily="34" charset="0"/>
              </a:rPr>
              <a:pPr>
                <a:defRPr/>
              </a:pPr>
              <a:t>‹#›</a:t>
            </a:fld>
            <a:endParaRPr lang="en-CA" sz="1100" b="0" dirty="0">
              <a:solidFill>
                <a:srgbClr val="000000"/>
              </a:solidFill>
              <a:latin typeface="Arial" pitchFamily="34" charset="0"/>
              <a:cs typeface="Arial" pitchFamily="34" charset="0"/>
            </a:endParaRPr>
          </a:p>
        </p:txBody>
      </p:sp>
      <p:sp>
        <p:nvSpPr>
          <p:cNvPr id="4813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n-US" dirty="0">
              <a:latin typeface="Arial" pitchFamily="34" charset="0"/>
            </a:endParaRPr>
          </a:p>
        </p:txBody>
      </p:sp>
      <p:sp>
        <p:nvSpPr>
          <p:cNvPr id="4813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latin typeface="Arial" pitchFamily="34" charset="0"/>
            </a:endParaRPr>
          </a:p>
        </p:txBody>
      </p:sp>
      <p:sp>
        <p:nvSpPr>
          <p:cNvPr id="4813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pitchFamily="34" charset="0"/>
        </a:defRPr>
      </a:lvl2pPr>
      <a:lvl3pPr algn="l" rtl="0" eaLnBrk="1" fontAlgn="base" hangingPunct="1">
        <a:lnSpc>
          <a:spcPct val="85000"/>
        </a:lnSpc>
        <a:spcBef>
          <a:spcPct val="0"/>
        </a:spcBef>
        <a:spcAft>
          <a:spcPct val="0"/>
        </a:spcAft>
        <a:defRPr sz="3000" b="1">
          <a:solidFill>
            <a:srgbClr val="646464"/>
          </a:solidFill>
          <a:latin typeface="Arial" pitchFamily="34" charset="0"/>
        </a:defRPr>
      </a:lvl3pPr>
      <a:lvl4pPr algn="l" rtl="0" eaLnBrk="1" fontAlgn="base" hangingPunct="1">
        <a:lnSpc>
          <a:spcPct val="85000"/>
        </a:lnSpc>
        <a:spcBef>
          <a:spcPct val="0"/>
        </a:spcBef>
        <a:spcAft>
          <a:spcPct val="0"/>
        </a:spcAft>
        <a:defRPr sz="3000" b="1">
          <a:solidFill>
            <a:srgbClr val="646464"/>
          </a:solidFill>
          <a:latin typeface="Arial" pitchFamily="34" charset="0"/>
        </a:defRPr>
      </a:lvl4pPr>
      <a:lvl5pPr algn="l" rtl="0" eaLnBrk="1" fontAlgn="base" hangingPunct="1">
        <a:lnSpc>
          <a:spcPct val="85000"/>
        </a:lnSpc>
        <a:spcBef>
          <a:spcPct val="0"/>
        </a:spcBef>
        <a:spcAft>
          <a:spcPct val="0"/>
        </a:spcAft>
        <a:defRPr sz="3000" b="1">
          <a:solidFill>
            <a:srgbClr val="646464"/>
          </a:solidFill>
          <a:latin typeface="Arial" pitchFamily="34" charset="0"/>
        </a:defRPr>
      </a:lvl5pPr>
      <a:lvl6pPr marL="457200" algn="l" rtl="0" eaLnBrk="1" fontAlgn="base" hangingPunct="1">
        <a:lnSpc>
          <a:spcPct val="85000"/>
        </a:lnSpc>
        <a:spcBef>
          <a:spcPct val="0"/>
        </a:spcBef>
        <a:spcAft>
          <a:spcPct val="0"/>
        </a:spcAft>
        <a:defRPr sz="3000" b="1">
          <a:solidFill>
            <a:srgbClr val="646464"/>
          </a:solidFill>
          <a:latin typeface="Arial" pitchFamily="34" charset="0"/>
        </a:defRPr>
      </a:lvl6pPr>
      <a:lvl7pPr marL="914400" algn="l" rtl="0" eaLnBrk="1" fontAlgn="base" hangingPunct="1">
        <a:lnSpc>
          <a:spcPct val="85000"/>
        </a:lnSpc>
        <a:spcBef>
          <a:spcPct val="0"/>
        </a:spcBef>
        <a:spcAft>
          <a:spcPct val="0"/>
        </a:spcAft>
        <a:defRPr sz="3000" b="1">
          <a:solidFill>
            <a:srgbClr val="646464"/>
          </a:solidFill>
          <a:latin typeface="Arial" pitchFamily="34" charset="0"/>
        </a:defRPr>
      </a:lvl7pPr>
      <a:lvl8pPr marL="1371600" algn="l" rtl="0" eaLnBrk="1" fontAlgn="base" hangingPunct="1">
        <a:lnSpc>
          <a:spcPct val="85000"/>
        </a:lnSpc>
        <a:spcBef>
          <a:spcPct val="0"/>
        </a:spcBef>
        <a:spcAft>
          <a:spcPct val="0"/>
        </a:spcAft>
        <a:defRPr sz="3000" b="1">
          <a:solidFill>
            <a:srgbClr val="646464"/>
          </a:solidFill>
          <a:latin typeface="Arial" pitchFamily="34" charset="0"/>
        </a:defRPr>
      </a:lvl8pPr>
      <a:lvl9pPr marL="1828800" algn="l" rtl="0" eaLnBrk="1" fontAlgn="base" hangingPunct="1">
        <a:lnSpc>
          <a:spcPct val="85000"/>
        </a:lnSpc>
        <a:spcBef>
          <a:spcPct val="0"/>
        </a:spcBef>
        <a:spcAft>
          <a:spcPct val="0"/>
        </a:spcAft>
        <a:defRPr sz="3000" b="1">
          <a:solidFill>
            <a:srgbClr val="646464"/>
          </a:solidFill>
          <a:latin typeface="Arial" pitchFamily="34" charset="0"/>
        </a:defRPr>
      </a:lvl9pPr>
    </p:titleStyle>
    <p:bodyStyle>
      <a:lvl1pPr marL="360363" indent="-360363"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8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4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4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pitchFamily="34" charset="0"/>
        <a:buChar char="►"/>
        <a:defRPr sz="14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pitchFamily="34" charset="0"/>
        <a:buChar char="►"/>
        <a:defRPr sz="14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pitchFamily="34" charset="0"/>
        <a:buChar char="►"/>
        <a:defRPr sz="14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pitchFamily="34" charset="0"/>
        <a:buChar char="►"/>
        <a:defRPr sz="14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10243"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8612"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XX Month 200X</a:t>
            </a:r>
          </a:p>
        </p:txBody>
      </p:sp>
      <p:sp>
        <p:nvSpPr>
          <p:cNvPr id="68613"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Presentation title</a:t>
            </a:r>
          </a:p>
        </p:txBody>
      </p:sp>
      <p:sp>
        <p:nvSpPr>
          <p:cNvPr id="68614"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Page </a:t>
            </a:r>
            <a:fld id="{6BE23872-DCB3-440F-B024-2719C31AA042}" type="slidenum">
              <a:rPr lang="en-CA" sz="1100" b="0">
                <a:solidFill>
                  <a:srgbClr val="000000"/>
                </a:solidFill>
                <a:latin typeface="Arial" pitchFamily="34" charset="0"/>
                <a:cs typeface="Arial" pitchFamily="34" charset="0"/>
              </a:rPr>
              <a:pPr>
                <a:defRPr/>
              </a:pPr>
              <a:t>‹#›</a:t>
            </a:fld>
            <a:endParaRPr lang="en-CA" sz="1100" b="0" dirty="0">
              <a:solidFill>
                <a:srgbClr val="000000"/>
              </a:solidFill>
              <a:latin typeface="Arial" pitchFamily="34" charset="0"/>
              <a:cs typeface="Arial" pitchFamily="34" charset="0"/>
            </a:endParaRPr>
          </a:p>
        </p:txBody>
      </p:sp>
      <p:sp>
        <p:nvSpPr>
          <p:cNvPr id="6861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n-US" dirty="0">
              <a:latin typeface="Arial" pitchFamily="34" charset="0"/>
            </a:endParaRPr>
          </a:p>
        </p:txBody>
      </p:sp>
      <p:sp>
        <p:nvSpPr>
          <p:cNvPr id="6861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latin typeface="Arial" pitchFamily="34" charset="0"/>
            </a:endParaRPr>
          </a:p>
        </p:txBody>
      </p:sp>
      <p:sp>
        <p:nvSpPr>
          <p:cNvPr id="6861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10250" name="Picture 10"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pitchFamily="34" charset="0"/>
        </a:defRPr>
      </a:lvl2pPr>
      <a:lvl3pPr algn="l" rtl="0" eaLnBrk="1" fontAlgn="base" hangingPunct="1">
        <a:lnSpc>
          <a:spcPct val="85000"/>
        </a:lnSpc>
        <a:spcBef>
          <a:spcPct val="0"/>
        </a:spcBef>
        <a:spcAft>
          <a:spcPct val="0"/>
        </a:spcAft>
        <a:defRPr sz="3000" b="1">
          <a:solidFill>
            <a:srgbClr val="646464"/>
          </a:solidFill>
          <a:latin typeface="Arial" pitchFamily="34" charset="0"/>
        </a:defRPr>
      </a:lvl3pPr>
      <a:lvl4pPr algn="l" rtl="0" eaLnBrk="1" fontAlgn="base" hangingPunct="1">
        <a:lnSpc>
          <a:spcPct val="85000"/>
        </a:lnSpc>
        <a:spcBef>
          <a:spcPct val="0"/>
        </a:spcBef>
        <a:spcAft>
          <a:spcPct val="0"/>
        </a:spcAft>
        <a:defRPr sz="3000" b="1">
          <a:solidFill>
            <a:srgbClr val="646464"/>
          </a:solidFill>
          <a:latin typeface="Arial" pitchFamily="34" charset="0"/>
        </a:defRPr>
      </a:lvl4pPr>
      <a:lvl5pPr algn="l" rtl="0" eaLnBrk="1" fontAlgn="base" hangingPunct="1">
        <a:lnSpc>
          <a:spcPct val="85000"/>
        </a:lnSpc>
        <a:spcBef>
          <a:spcPct val="0"/>
        </a:spcBef>
        <a:spcAft>
          <a:spcPct val="0"/>
        </a:spcAft>
        <a:defRPr sz="3000" b="1">
          <a:solidFill>
            <a:srgbClr val="646464"/>
          </a:solidFill>
          <a:latin typeface="Arial" pitchFamily="34" charset="0"/>
        </a:defRPr>
      </a:lvl5pPr>
      <a:lvl6pPr marL="457200" algn="l" rtl="0" eaLnBrk="1" fontAlgn="base" hangingPunct="1">
        <a:lnSpc>
          <a:spcPct val="85000"/>
        </a:lnSpc>
        <a:spcBef>
          <a:spcPct val="0"/>
        </a:spcBef>
        <a:spcAft>
          <a:spcPct val="0"/>
        </a:spcAft>
        <a:defRPr sz="3000" b="1">
          <a:solidFill>
            <a:srgbClr val="646464"/>
          </a:solidFill>
          <a:latin typeface="Arial" pitchFamily="34" charset="0"/>
        </a:defRPr>
      </a:lvl6pPr>
      <a:lvl7pPr marL="914400" algn="l" rtl="0" eaLnBrk="1" fontAlgn="base" hangingPunct="1">
        <a:lnSpc>
          <a:spcPct val="85000"/>
        </a:lnSpc>
        <a:spcBef>
          <a:spcPct val="0"/>
        </a:spcBef>
        <a:spcAft>
          <a:spcPct val="0"/>
        </a:spcAft>
        <a:defRPr sz="3000" b="1">
          <a:solidFill>
            <a:srgbClr val="646464"/>
          </a:solidFill>
          <a:latin typeface="Arial" pitchFamily="34" charset="0"/>
        </a:defRPr>
      </a:lvl7pPr>
      <a:lvl8pPr marL="1371600" algn="l" rtl="0" eaLnBrk="1" fontAlgn="base" hangingPunct="1">
        <a:lnSpc>
          <a:spcPct val="85000"/>
        </a:lnSpc>
        <a:spcBef>
          <a:spcPct val="0"/>
        </a:spcBef>
        <a:spcAft>
          <a:spcPct val="0"/>
        </a:spcAft>
        <a:defRPr sz="3000" b="1">
          <a:solidFill>
            <a:srgbClr val="646464"/>
          </a:solidFill>
          <a:latin typeface="Arial" pitchFamily="34" charset="0"/>
        </a:defRPr>
      </a:lvl8pPr>
      <a:lvl9pPr marL="1828800" algn="l" rtl="0" eaLnBrk="1" fontAlgn="base" hangingPunct="1">
        <a:lnSpc>
          <a:spcPct val="85000"/>
        </a:lnSpc>
        <a:spcBef>
          <a:spcPct val="0"/>
        </a:spcBef>
        <a:spcAft>
          <a:spcPct val="0"/>
        </a:spcAft>
        <a:defRPr sz="3000" b="1">
          <a:solidFill>
            <a:srgbClr val="646464"/>
          </a:solidFill>
          <a:latin typeface="Arial" pitchFamily="34" charset="0"/>
        </a:defRPr>
      </a:lvl9pPr>
    </p:titleStyle>
    <p:bodyStyle>
      <a:lvl1pPr marL="11113" indent="-1111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352425" indent="-339725"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4pPr>
      <a:lvl5pPr marL="1431925"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6pPr>
      <a:lvl7pPr marL="23463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7pPr>
      <a:lvl8pPr marL="28035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8pPr>
      <a:lvl9pPr marL="32607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65DC109-CC29-4E52-B84D-84C7E2A544D1}" type="datetime1">
              <a:rPr lang="en-US" smtClean="0"/>
              <a:t>12/17/2014</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title"/>
          </p:nvPr>
        </p:nvSpPr>
        <p:spPr bwMode="auto">
          <a:xfrm>
            <a:off x="1769195" y="2138660"/>
            <a:ext cx="5611192" cy="2322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6788" tIns="26788" rIns="26788" bIns="26788" numCol="1" anchor="b" anchorCtr="0" compatLnSpc="1">
            <a:prstTxWarp prst="textNoShape">
              <a:avLst/>
            </a:prstTxWarp>
          </a:bodyPr>
          <a:lstStyle/>
          <a:p>
            <a:pPr lvl="0"/>
            <a:r>
              <a:rPr lang="en-US" altLang="en-US" smtClean="0">
                <a:sym typeface="Helvetica" charset="0"/>
              </a:rPr>
              <a:t>Click to edit Master title style</a:t>
            </a:r>
          </a:p>
        </p:txBody>
      </p:sp>
      <p:sp>
        <p:nvSpPr>
          <p:cNvPr id="1027" name="Rectangle 2"/>
          <p:cNvSpPr>
            <a:spLocks noChangeArrowheads="1"/>
          </p:cNvSpPr>
          <p:nvPr>
            <p:ph type="body" idx="1"/>
          </p:nvPr>
        </p:nvSpPr>
        <p:spPr bwMode="auto">
          <a:xfrm>
            <a:off x="1769195" y="4461496"/>
            <a:ext cx="5611192" cy="666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6788" tIns="26788" rIns="26788" bIns="26788" numCol="1" anchor="t" anchorCtr="0" compatLnSpc="1">
            <a:prstTxWarp prst="textNoShape">
              <a:avLst/>
            </a:prstTxWarp>
          </a:bodyPr>
          <a:lstStyle/>
          <a:p>
            <a:pPr lvl="0"/>
            <a:r>
              <a:rPr lang="en-US" altLang="en-US" smtClean="0">
                <a:sym typeface="Helvetica" charset="0"/>
              </a:rPr>
              <a:t>Click to edit Master text styles</a:t>
            </a:r>
          </a:p>
          <a:p>
            <a:pPr lvl="1"/>
            <a:r>
              <a:rPr lang="en-US" altLang="en-US" smtClean="0">
                <a:sym typeface="Calibri" charset="0"/>
              </a:rPr>
              <a:t>Second level</a:t>
            </a:r>
          </a:p>
          <a:p>
            <a:pPr lvl="2"/>
            <a:r>
              <a:rPr lang="en-US" altLang="en-US" smtClean="0">
                <a:sym typeface="Calibri" charset="0"/>
              </a:rPr>
              <a:t>Third level</a:t>
            </a:r>
          </a:p>
          <a:p>
            <a:pPr lvl="3"/>
            <a:r>
              <a:rPr lang="en-US" altLang="en-US" smtClean="0">
                <a:sym typeface="Calibri" charset="0"/>
              </a:rPr>
              <a:t>Fourth level</a:t>
            </a:r>
          </a:p>
          <a:p>
            <a:pPr lvl="4"/>
            <a:r>
              <a:rPr lang="en-US" altLang="en-US" smtClean="0">
                <a:sym typeface="Calibri" charset="0"/>
              </a:rPr>
              <a:t>Fifth level</a:t>
            </a:r>
          </a:p>
        </p:txBody>
      </p:sp>
    </p:spTree>
    <p:extLst>
      <p:ext uri="{BB962C8B-B14F-4D97-AF65-F5344CB8AC3E}">
        <p14:creationId xmlns:p14="http://schemas.microsoft.com/office/powerpoint/2010/main" val="26837123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2700">
          <a:solidFill>
            <a:srgbClr val="336633"/>
          </a:solidFill>
          <a:latin typeface="+mj-lt"/>
          <a:ea typeface="+mj-ea"/>
          <a:cs typeface="+mj-cs"/>
          <a:sym typeface="Helvetica" charset="0"/>
        </a:defRPr>
      </a:lvl1pPr>
      <a:lvl2pPr algn="ctr" rtl="0" eaLnBrk="0" fontAlgn="base" hangingPunct="0">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2pPr>
      <a:lvl3pPr algn="ctr" rtl="0" eaLnBrk="0" fontAlgn="base" hangingPunct="0">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3pPr>
      <a:lvl4pPr algn="ctr" rtl="0" eaLnBrk="0" fontAlgn="base" hangingPunct="0">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4pPr>
      <a:lvl5pPr algn="ctr" rtl="0" eaLnBrk="0" fontAlgn="base" hangingPunct="0">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5pPr>
      <a:lvl6pPr marL="321457" algn="ctr" rtl="0" fontAlgn="base">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6pPr>
      <a:lvl7pPr marL="642915" algn="ctr" rtl="0" fontAlgn="base">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7pPr>
      <a:lvl8pPr marL="964372" algn="ctr" rtl="0" fontAlgn="base">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8pPr>
      <a:lvl9pPr marL="1285829" algn="ctr" rtl="0" fontAlgn="base">
        <a:spcBef>
          <a:spcPct val="0"/>
        </a:spcBef>
        <a:spcAft>
          <a:spcPct val="0"/>
        </a:spcAft>
        <a:defRPr sz="2700">
          <a:solidFill>
            <a:srgbClr val="336633"/>
          </a:solidFill>
          <a:latin typeface="Helvetica" charset="0"/>
          <a:ea typeface="ヒラギノ角ゴ ProN W3" charset="0"/>
          <a:cs typeface="ヒラギノ角ゴ ProN W3" charset="0"/>
          <a:sym typeface="Helvetica" charset="0"/>
        </a:defRPr>
      </a:lvl9pPr>
    </p:titleStyle>
    <p:bodyStyle>
      <a:lvl1pPr marL="241093" indent="-241093" algn="ctr" rtl="0" eaLnBrk="0" fontAlgn="base" hangingPunct="0">
        <a:spcBef>
          <a:spcPts val="492"/>
        </a:spcBef>
        <a:spcAft>
          <a:spcPct val="0"/>
        </a:spcAft>
        <a:defRPr sz="2000">
          <a:solidFill>
            <a:srgbClr val="336633"/>
          </a:solidFill>
          <a:latin typeface="+mn-lt"/>
          <a:ea typeface="+mn-ea"/>
          <a:cs typeface="+mn-cs"/>
          <a:sym typeface="Helvetica" charset="0"/>
        </a:defRPr>
      </a:lvl1pPr>
      <a:lvl2pPr marL="428610" indent="-107152" algn="ctr" rtl="0" eaLnBrk="0" fontAlgn="base" hangingPunct="0">
        <a:spcBef>
          <a:spcPts val="562"/>
        </a:spcBef>
        <a:spcAft>
          <a:spcPct val="0"/>
        </a:spcAft>
        <a:defRPr sz="2100">
          <a:solidFill>
            <a:srgbClr val="878787"/>
          </a:solidFill>
          <a:latin typeface="Calibri" charset="0"/>
          <a:ea typeface="+mn-ea"/>
          <a:cs typeface="+mn-cs"/>
          <a:sym typeface="Calibri" charset="0"/>
        </a:defRPr>
      </a:lvl2pPr>
      <a:lvl3pPr marL="884008" indent="-241093" algn="ctr" rtl="0" eaLnBrk="0" fontAlgn="base" hangingPunct="0">
        <a:spcBef>
          <a:spcPts val="422"/>
        </a:spcBef>
        <a:spcAft>
          <a:spcPct val="0"/>
        </a:spcAft>
        <a:defRPr sz="1700">
          <a:solidFill>
            <a:srgbClr val="878787"/>
          </a:solidFill>
          <a:latin typeface="Calibri" charset="0"/>
          <a:ea typeface="+mn-ea"/>
          <a:cs typeface="+mn-cs"/>
          <a:sym typeface="Calibri" charset="0"/>
        </a:defRPr>
      </a:lvl3pPr>
      <a:lvl4pPr marL="1348335" indent="-383963" algn="ctr" rtl="0" eaLnBrk="0" fontAlgn="base" hangingPunct="0">
        <a:spcBef>
          <a:spcPts val="352"/>
        </a:spcBef>
        <a:spcAft>
          <a:spcPct val="0"/>
        </a:spcAft>
        <a:defRPr sz="1500">
          <a:solidFill>
            <a:srgbClr val="878787"/>
          </a:solidFill>
          <a:latin typeface="Calibri" charset="0"/>
          <a:ea typeface="+mn-ea"/>
          <a:cs typeface="+mn-cs"/>
          <a:sym typeface="Calibri" charset="0"/>
        </a:defRPr>
      </a:lvl4pPr>
      <a:lvl5pPr marL="1803733" indent="-517903" algn="ctr" rtl="0" eaLnBrk="0" fontAlgn="base" hangingPunct="0">
        <a:spcBef>
          <a:spcPts val="352"/>
        </a:spcBef>
        <a:spcAft>
          <a:spcPct val="0"/>
        </a:spcAft>
        <a:defRPr sz="1500">
          <a:solidFill>
            <a:srgbClr val="878787"/>
          </a:solidFill>
          <a:latin typeface="Calibri" charset="0"/>
          <a:ea typeface="+mn-ea"/>
          <a:cs typeface="+mn-cs"/>
          <a:sym typeface="Calibri" charset="0"/>
        </a:defRPr>
      </a:lvl5pPr>
      <a:lvl6pPr marL="2125190" algn="ctr" rtl="0" fontAlgn="base">
        <a:spcBef>
          <a:spcPts val="352"/>
        </a:spcBef>
        <a:spcAft>
          <a:spcPct val="0"/>
        </a:spcAft>
        <a:defRPr sz="1500">
          <a:solidFill>
            <a:srgbClr val="878787"/>
          </a:solidFill>
          <a:latin typeface="Calibri" charset="0"/>
          <a:ea typeface="+mn-ea"/>
          <a:cs typeface="+mn-cs"/>
          <a:sym typeface="Calibri" charset="0"/>
        </a:defRPr>
      </a:lvl6pPr>
      <a:lvl7pPr marL="2446647" algn="ctr" rtl="0" fontAlgn="base">
        <a:spcBef>
          <a:spcPts val="352"/>
        </a:spcBef>
        <a:spcAft>
          <a:spcPct val="0"/>
        </a:spcAft>
        <a:defRPr sz="1500">
          <a:solidFill>
            <a:srgbClr val="878787"/>
          </a:solidFill>
          <a:latin typeface="Calibri" charset="0"/>
          <a:ea typeface="+mn-ea"/>
          <a:cs typeface="+mn-cs"/>
          <a:sym typeface="Calibri" charset="0"/>
        </a:defRPr>
      </a:lvl7pPr>
      <a:lvl8pPr marL="2768105" algn="ctr" rtl="0" fontAlgn="base">
        <a:spcBef>
          <a:spcPts val="352"/>
        </a:spcBef>
        <a:spcAft>
          <a:spcPct val="0"/>
        </a:spcAft>
        <a:defRPr sz="1500">
          <a:solidFill>
            <a:srgbClr val="878787"/>
          </a:solidFill>
          <a:latin typeface="Calibri" charset="0"/>
          <a:ea typeface="+mn-ea"/>
          <a:cs typeface="+mn-cs"/>
          <a:sym typeface="Calibri" charset="0"/>
        </a:defRPr>
      </a:lvl8pPr>
      <a:lvl9pPr marL="3089562" algn="ctr" rtl="0" fontAlgn="base">
        <a:spcBef>
          <a:spcPts val="352"/>
        </a:spcBef>
        <a:spcAft>
          <a:spcPct val="0"/>
        </a:spcAft>
        <a:defRPr sz="1500">
          <a:solidFill>
            <a:srgbClr val="878787"/>
          </a:solidFill>
          <a:latin typeface="Calibri" charset="0"/>
          <a:ea typeface="+mn-ea"/>
          <a:cs typeface="+mn-cs"/>
          <a:sym typeface="Calibri"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455414" y="91531"/>
            <a:ext cx="8233172" cy="150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5" tIns="35715" rIns="76352" bIns="35715" numCol="1" anchor="ctr" anchorCtr="0" compatLnSpc="1">
            <a:prstTxWarp prst="textNoShape">
              <a:avLst/>
            </a:prstTxWarp>
          </a:bodyPr>
          <a:lstStyle/>
          <a:p>
            <a:pPr lvl="0"/>
            <a:r>
              <a:rPr lang="en-US" altLang="en-US" smtClean="0">
                <a:sym typeface="Calibri" charset="0"/>
              </a:rPr>
              <a:t>Click to edit Master title style</a:t>
            </a:r>
          </a:p>
        </p:txBody>
      </p:sp>
      <p:sp>
        <p:nvSpPr>
          <p:cNvPr id="2051" name="Rectangle 2"/>
          <p:cNvSpPr>
            <a:spLocks noChangeArrowheads="1"/>
          </p:cNvSpPr>
          <p:nvPr>
            <p:ph type="body" idx="1"/>
          </p:nvPr>
        </p:nvSpPr>
        <p:spPr bwMode="auto">
          <a:xfrm>
            <a:off x="455414" y="1598414"/>
            <a:ext cx="8233172" cy="525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5" tIns="35715" rIns="76352" bIns="35715" numCol="1" anchor="t" anchorCtr="0" compatLnSpc="1">
            <a:prstTxWarp prst="textNoShape">
              <a:avLst/>
            </a:prstTxWarp>
          </a:bodyPr>
          <a:lstStyle/>
          <a:p>
            <a:pPr lvl="0"/>
            <a:r>
              <a:rPr lang="en-US" altLang="en-US" smtClean="0">
                <a:sym typeface="Calibri" charset="0"/>
              </a:rPr>
              <a:t>Click to edit Master text styles</a:t>
            </a:r>
          </a:p>
          <a:p>
            <a:pPr lvl="1"/>
            <a:r>
              <a:rPr lang="en-US" altLang="en-US" smtClean="0">
                <a:sym typeface="Calibri" charset="0"/>
              </a:rPr>
              <a:t>Second level</a:t>
            </a:r>
          </a:p>
          <a:p>
            <a:pPr lvl="2"/>
            <a:r>
              <a:rPr lang="en-US" altLang="en-US" smtClean="0">
                <a:sym typeface="Calibri" charset="0"/>
              </a:rPr>
              <a:t>Third level</a:t>
            </a:r>
          </a:p>
          <a:p>
            <a:pPr lvl="3"/>
            <a:r>
              <a:rPr lang="en-US" altLang="en-US" smtClean="0">
                <a:sym typeface="Calibri" charset="0"/>
              </a:rPr>
              <a:t>Fourth level</a:t>
            </a:r>
          </a:p>
          <a:p>
            <a:pPr lvl="4"/>
            <a:r>
              <a:rPr lang="en-US" altLang="en-US" smtClean="0">
                <a:sym typeface="Calibri" charset="0"/>
              </a:rPr>
              <a:t>Fifth level</a:t>
            </a:r>
          </a:p>
        </p:txBody>
      </p:sp>
      <p:sp>
        <p:nvSpPr>
          <p:cNvPr id="2" name="Text Box 3"/>
          <p:cNvSpPr txBox="1">
            <a:spLocks noGrp="1" noChangeArrowheads="1"/>
          </p:cNvSpPr>
          <p:nvPr>
            <p:ph type="sldNum" sz="quarter" idx="4"/>
          </p:nvPr>
        </p:nvSpPr>
        <p:spPr bwMode="auto">
          <a:xfrm>
            <a:off x="7515450" y="6427143"/>
            <a:ext cx="207615" cy="22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64288" tIns="32144" rIns="64288" bIns="32144" numCol="1" anchor="ctr" anchorCtr="0" compatLnSpc="1">
            <a:prstTxWarp prst="textNoShape">
              <a:avLst/>
            </a:prstTxWarp>
          </a:bodyPr>
          <a:lstStyle>
            <a:lvl1pPr algn="ctr">
              <a:defRPr sz="1000">
                <a:solidFill>
                  <a:srgbClr val="898989"/>
                </a:solidFill>
                <a:latin typeface="+mn-lt"/>
                <a:cs typeface="Calibri" charset="0"/>
                <a:sym typeface="Calibri" charset="0"/>
              </a:defRPr>
            </a:lvl1pPr>
            <a:lvl2pPr>
              <a:defRPr sz="800">
                <a:solidFill>
                  <a:schemeClr val="tx1"/>
                </a:solidFill>
                <a:latin typeface="Arial" charset="0"/>
              </a:defRPr>
            </a:lvl2pPr>
            <a:lvl3pPr>
              <a:defRPr sz="800">
                <a:solidFill>
                  <a:schemeClr val="tx1"/>
                </a:solidFill>
                <a:latin typeface="Arial" charset="0"/>
              </a:defRPr>
            </a:lvl3pPr>
            <a:lvl4pPr>
              <a:defRPr sz="800">
                <a:solidFill>
                  <a:schemeClr val="tx1"/>
                </a:solidFill>
                <a:latin typeface="Arial" charset="0"/>
              </a:defRPr>
            </a:lvl4pPr>
            <a:lvl5pPr>
              <a:defRPr sz="800">
                <a:solidFill>
                  <a:schemeClr val="tx1"/>
                </a:solidFill>
                <a:latin typeface="Arial" charset="0"/>
              </a:defRPr>
            </a:lvl5pPr>
            <a:lvl6pPr fontAlgn="base">
              <a:spcBef>
                <a:spcPct val="0"/>
              </a:spcBef>
              <a:spcAft>
                <a:spcPct val="0"/>
              </a:spcAft>
              <a:defRPr sz="800">
                <a:solidFill>
                  <a:schemeClr val="tx1"/>
                </a:solidFill>
                <a:latin typeface="Arial" charset="0"/>
              </a:defRPr>
            </a:lvl6pPr>
            <a:lvl7pPr fontAlgn="base">
              <a:spcBef>
                <a:spcPct val="0"/>
              </a:spcBef>
              <a:spcAft>
                <a:spcPct val="0"/>
              </a:spcAft>
              <a:defRPr sz="800">
                <a:solidFill>
                  <a:schemeClr val="tx1"/>
                </a:solidFill>
                <a:latin typeface="Arial" charset="0"/>
              </a:defRPr>
            </a:lvl7pPr>
            <a:lvl8pPr fontAlgn="base">
              <a:spcBef>
                <a:spcPct val="0"/>
              </a:spcBef>
              <a:spcAft>
                <a:spcPct val="0"/>
              </a:spcAft>
              <a:defRPr sz="800">
                <a:solidFill>
                  <a:schemeClr val="tx1"/>
                </a:solidFill>
                <a:latin typeface="Arial" charset="0"/>
              </a:defRPr>
            </a:lvl8pPr>
            <a:lvl9pPr fontAlgn="base">
              <a:spcBef>
                <a:spcPct val="0"/>
              </a:spcBef>
              <a:spcAft>
                <a:spcPct val="0"/>
              </a:spcAft>
              <a:defRPr sz="800">
                <a:solidFill>
                  <a:schemeClr val="tx1"/>
                </a:solidFill>
                <a:latin typeface="Arial" charset="0"/>
              </a:defRPr>
            </a:lvl9pPr>
          </a:lstStyle>
          <a:p>
            <a:pPr fontAlgn="base">
              <a:spcBef>
                <a:spcPct val="0"/>
              </a:spcBef>
              <a:spcAft>
                <a:spcPct val="0"/>
              </a:spcAft>
              <a:defRPr/>
            </a:pPr>
            <a:fld id="{9C1B0858-D60C-48EC-AC05-AAA182096A9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137362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hf hdr="0" ftr="0" dt="0"/>
  <p:txStyles>
    <p:titleStyle>
      <a:lvl1pPr marL="4465" indent="-4465" algn="ctr" rtl="0" eaLnBrk="0" fontAlgn="base" hangingPunct="0">
        <a:spcBef>
          <a:spcPct val="0"/>
        </a:spcBef>
        <a:spcAft>
          <a:spcPct val="0"/>
        </a:spcAft>
        <a:defRPr sz="4200">
          <a:solidFill>
            <a:schemeClr val="tx1"/>
          </a:solidFill>
          <a:latin typeface="+mj-lt"/>
          <a:ea typeface="+mj-ea"/>
          <a:cs typeface="+mj-cs"/>
          <a:sym typeface="Calibri" charset="0"/>
        </a:defRPr>
      </a:lvl1pPr>
      <a:lvl2pPr marL="4465" indent="-4465" algn="ctr" rtl="0" eaLnBrk="0" fontAlgn="base" hangingPunct="0">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2pPr>
      <a:lvl3pPr marL="4465" indent="-4465" algn="ctr" rtl="0" eaLnBrk="0" fontAlgn="base" hangingPunct="0">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3pPr>
      <a:lvl4pPr marL="4465" indent="-4465" algn="ctr" rtl="0" eaLnBrk="0" fontAlgn="base" hangingPunct="0">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4pPr>
      <a:lvl5pPr marL="4465" indent="-4465" algn="ctr" rtl="0" eaLnBrk="0" fontAlgn="base" hangingPunct="0">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5pPr>
      <a:lvl6pPr marL="325905" algn="ctr" rtl="0" fontAlgn="base">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6pPr>
      <a:lvl7pPr marL="647346" algn="ctr" rtl="0" fontAlgn="base">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7pPr>
      <a:lvl8pPr marL="968787" algn="ctr" rtl="0" fontAlgn="base">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8pPr>
      <a:lvl9pPr marL="1290228" algn="ctr" rtl="0" fontAlgn="base">
        <a:spcBef>
          <a:spcPct val="0"/>
        </a:spcBef>
        <a:spcAft>
          <a:spcPct val="0"/>
        </a:spcAft>
        <a:defRPr sz="4200">
          <a:solidFill>
            <a:schemeClr val="tx1"/>
          </a:solidFill>
          <a:latin typeface="Calibri" charset="0"/>
          <a:ea typeface="ヒラギノ角ゴ ProN W3" charset="0"/>
          <a:cs typeface="ヒラギノ角ゴ ProN W3" charset="0"/>
          <a:sym typeface="Calibri" charset="0"/>
        </a:defRPr>
      </a:lvl9pPr>
    </p:titleStyle>
    <p:bodyStyle>
      <a:lvl1pPr marL="268984" indent="-241080" algn="l" rtl="0" eaLnBrk="0" fontAlgn="base" hangingPunct="0">
        <a:spcBef>
          <a:spcPts val="773"/>
        </a:spcBef>
        <a:spcAft>
          <a:spcPct val="0"/>
        </a:spcAft>
        <a:buClr>
          <a:srgbClr val="000000"/>
        </a:buClr>
        <a:buSzPct val="100000"/>
        <a:buFont typeface="Arial" charset="0"/>
        <a:buChar char="•"/>
        <a:defRPr sz="3000">
          <a:solidFill>
            <a:schemeClr val="tx1"/>
          </a:solidFill>
          <a:latin typeface="+mn-lt"/>
          <a:ea typeface="+mn-ea"/>
          <a:cs typeface="+mn-cs"/>
          <a:sym typeface="Calibri" charset="0"/>
        </a:defRPr>
      </a:lvl1pPr>
      <a:lvl2pPr marL="514529" indent="-200901" algn="l" rtl="0" eaLnBrk="0" fontAlgn="base" hangingPunct="0">
        <a:spcBef>
          <a:spcPts val="703"/>
        </a:spcBef>
        <a:spcAft>
          <a:spcPct val="0"/>
        </a:spcAft>
        <a:buClr>
          <a:srgbClr val="000000"/>
        </a:buClr>
        <a:buSzPct val="100000"/>
        <a:buFont typeface="Arial" charset="0"/>
        <a:buChar char="–"/>
        <a:defRPr sz="2700">
          <a:solidFill>
            <a:schemeClr val="tx1"/>
          </a:solidFill>
          <a:latin typeface="+mn-lt"/>
          <a:ea typeface="+mn-ea"/>
          <a:cs typeface="+mn-cs"/>
          <a:sym typeface="Calibri" charset="0"/>
        </a:defRPr>
      </a:lvl2pPr>
      <a:lvl3pPr marL="795789" indent="-160721" algn="l" rtl="0" eaLnBrk="0" fontAlgn="base" hangingPunct="0">
        <a:spcBef>
          <a:spcPts val="562"/>
        </a:spcBef>
        <a:spcAft>
          <a:spcPct val="0"/>
        </a:spcAft>
        <a:buClr>
          <a:srgbClr val="000000"/>
        </a:buClr>
        <a:buSzPct val="100000"/>
        <a:buFont typeface="Arial" charset="0"/>
        <a:buChar char="•"/>
        <a:defRPr sz="2200">
          <a:solidFill>
            <a:schemeClr val="tx1"/>
          </a:solidFill>
          <a:latin typeface="+mn-lt"/>
          <a:ea typeface="+mn-ea"/>
          <a:cs typeface="+mn-cs"/>
          <a:sym typeface="Calibri" charset="0"/>
        </a:defRPr>
      </a:lvl3pPr>
      <a:lvl4pPr marL="1117231" indent="-160721" algn="l" rtl="0" eaLnBrk="0" fontAlgn="base" hangingPunct="0">
        <a:spcBef>
          <a:spcPts val="492"/>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1438671" indent="-160721" algn="l" rtl="0" eaLnBrk="0" fontAlgn="base" hangingPunct="0">
        <a:spcBef>
          <a:spcPts val="492"/>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1760112" indent="-160721"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081554" indent="-160721"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2402994" indent="-160721"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2724434" indent="-160721"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6" descr="11-172-Solar-America-PPT-ContentSlideBKG.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195" name="Title Placeholder 1"/>
          <p:cNvSpPr>
            <a:spLocks noGrp="1"/>
          </p:cNvSpPr>
          <p:nvPr>
            <p:ph type="title"/>
          </p:nvPr>
        </p:nvSpPr>
        <p:spPr bwMode="auto">
          <a:xfrm>
            <a:off x="457200" y="1347788"/>
            <a:ext cx="8229600" cy="93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Text Placeholder 2"/>
          <p:cNvSpPr>
            <a:spLocks noGrp="1"/>
          </p:cNvSpPr>
          <p:nvPr>
            <p:ph type="body" idx="1"/>
          </p:nvPr>
        </p:nvSpPr>
        <p:spPr bwMode="auto">
          <a:xfrm>
            <a:off x="457200" y="2652713"/>
            <a:ext cx="8229600" cy="347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994809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2"/>
          </a:solidFill>
          <a:latin typeface="+mj-lt"/>
          <a:ea typeface="+mj-ea"/>
          <a:cs typeface="+mj-cs"/>
        </a:defRPr>
      </a:lvl1pPr>
      <a:lvl2pPr algn="ctr" defTabSz="457200" rtl="0" eaLnBrk="1" fontAlgn="base" hangingPunct="1">
        <a:spcBef>
          <a:spcPct val="0"/>
        </a:spcBef>
        <a:spcAft>
          <a:spcPct val="0"/>
        </a:spcAft>
        <a:defRPr sz="4400">
          <a:solidFill>
            <a:schemeClr val="tx2"/>
          </a:solidFill>
          <a:latin typeface="Calibri" pitchFamily="34" charset="0"/>
        </a:defRPr>
      </a:lvl2pPr>
      <a:lvl3pPr algn="ctr" defTabSz="457200" rtl="0" eaLnBrk="1" fontAlgn="base" hangingPunct="1">
        <a:spcBef>
          <a:spcPct val="0"/>
        </a:spcBef>
        <a:spcAft>
          <a:spcPct val="0"/>
        </a:spcAft>
        <a:defRPr sz="4400">
          <a:solidFill>
            <a:schemeClr val="tx2"/>
          </a:solidFill>
          <a:latin typeface="Calibri" pitchFamily="34" charset="0"/>
        </a:defRPr>
      </a:lvl3pPr>
      <a:lvl4pPr algn="ctr" defTabSz="457200" rtl="0" eaLnBrk="1" fontAlgn="base" hangingPunct="1">
        <a:spcBef>
          <a:spcPct val="0"/>
        </a:spcBef>
        <a:spcAft>
          <a:spcPct val="0"/>
        </a:spcAft>
        <a:defRPr sz="4400">
          <a:solidFill>
            <a:schemeClr val="tx2"/>
          </a:solidFill>
          <a:latin typeface="Calibri" pitchFamily="34" charset="0"/>
        </a:defRPr>
      </a:lvl4pPr>
      <a:lvl5pPr algn="ctr" defTabSz="457200" rtl="0" eaLnBrk="1" fontAlgn="base" hangingPunct="1">
        <a:spcBef>
          <a:spcPct val="0"/>
        </a:spcBef>
        <a:spcAft>
          <a:spcPct val="0"/>
        </a:spcAft>
        <a:defRPr sz="4400">
          <a:solidFill>
            <a:schemeClr val="tx2"/>
          </a:solidFill>
          <a:latin typeface="Calibri" pitchFamily="34" charset="0"/>
        </a:defRPr>
      </a:lvl5pPr>
      <a:lvl6pPr marL="457200" algn="ctr" defTabSz="457200" rtl="0" eaLnBrk="1" fontAlgn="base" hangingPunct="1">
        <a:spcBef>
          <a:spcPct val="0"/>
        </a:spcBef>
        <a:spcAft>
          <a:spcPct val="0"/>
        </a:spcAft>
        <a:defRPr sz="4400">
          <a:solidFill>
            <a:schemeClr val="tx2"/>
          </a:solidFill>
          <a:latin typeface="Calibri" pitchFamily="34" charset="0"/>
        </a:defRPr>
      </a:lvl6pPr>
      <a:lvl7pPr marL="914400" algn="ctr" defTabSz="457200" rtl="0" eaLnBrk="1" fontAlgn="base" hangingPunct="1">
        <a:spcBef>
          <a:spcPct val="0"/>
        </a:spcBef>
        <a:spcAft>
          <a:spcPct val="0"/>
        </a:spcAft>
        <a:defRPr sz="4400">
          <a:solidFill>
            <a:schemeClr val="tx2"/>
          </a:solidFill>
          <a:latin typeface="Calibri" pitchFamily="34" charset="0"/>
        </a:defRPr>
      </a:lvl7pPr>
      <a:lvl8pPr marL="1371600" algn="ctr" defTabSz="457200" rtl="0" eaLnBrk="1" fontAlgn="base" hangingPunct="1">
        <a:spcBef>
          <a:spcPct val="0"/>
        </a:spcBef>
        <a:spcAft>
          <a:spcPct val="0"/>
        </a:spcAft>
        <a:defRPr sz="4400">
          <a:solidFill>
            <a:schemeClr val="tx2"/>
          </a:solidFill>
          <a:latin typeface="Calibri" pitchFamily="34" charset="0"/>
        </a:defRPr>
      </a:lvl8pPr>
      <a:lvl9pPr marL="1828800" algn="ctr" defTabSz="457200"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11-172-Solar-America-PPT-ContentSlideBKG.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347788"/>
            <a:ext cx="8229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2652713"/>
            <a:ext cx="82296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463004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Calibri" pitchFamily="34" charset="0"/>
        </a:defRPr>
      </a:lvl2pPr>
      <a:lvl3pPr algn="ctr" defTabSz="457200" rtl="0" eaLnBrk="0" fontAlgn="base" hangingPunct="0">
        <a:spcBef>
          <a:spcPct val="0"/>
        </a:spcBef>
        <a:spcAft>
          <a:spcPct val="0"/>
        </a:spcAft>
        <a:defRPr sz="4400">
          <a:solidFill>
            <a:schemeClr val="tx2"/>
          </a:solidFill>
          <a:latin typeface="Calibri" pitchFamily="34" charset="0"/>
        </a:defRPr>
      </a:lvl3pPr>
      <a:lvl4pPr algn="ctr" defTabSz="457200" rtl="0" eaLnBrk="0" fontAlgn="base" hangingPunct="0">
        <a:spcBef>
          <a:spcPct val="0"/>
        </a:spcBef>
        <a:spcAft>
          <a:spcPct val="0"/>
        </a:spcAft>
        <a:defRPr sz="4400">
          <a:solidFill>
            <a:schemeClr val="tx2"/>
          </a:solidFill>
          <a:latin typeface="Calibri" pitchFamily="34" charset="0"/>
        </a:defRPr>
      </a:lvl4pPr>
      <a:lvl5pPr algn="ctr" defTabSz="457200" rtl="0" eaLnBrk="0" fontAlgn="base" hangingPunct="0">
        <a:spcBef>
          <a:spcPct val="0"/>
        </a:spcBef>
        <a:spcAft>
          <a:spcPct val="0"/>
        </a:spcAft>
        <a:defRPr sz="4400">
          <a:solidFill>
            <a:schemeClr val="tx2"/>
          </a:solidFill>
          <a:latin typeface="Calibri" pitchFamily="34" charset="0"/>
        </a:defRPr>
      </a:lvl5pPr>
      <a:lvl6pPr marL="457200" algn="ctr" defTabSz="457200" rtl="0" fontAlgn="base">
        <a:spcBef>
          <a:spcPct val="0"/>
        </a:spcBef>
        <a:spcAft>
          <a:spcPct val="0"/>
        </a:spcAft>
        <a:defRPr sz="4400">
          <a:solidFill>
            <a:schemeClr val="tx2"/>
          </a:solidFill>
          <a:latin typeface="Calibri" pitchFamily="34" charset="0"/>
        </a:defRPr>
      </a:lvl6pPr>
      <a:lvl7pPr marL="914400" algn="ctr" defTabSz="457200" rtl="0" fontAlgn="base">
        <a:spcBef>
          <a:spcPct val="0"/>
        </a:spcBef>
        <a:spcAft>
          <a:spcPct val="0"/>
        </a:spcAft>
        <a:defRPr sz="4400">
          <a:solidFill>
            <a:schemeClr val="tx2"/>
          </a:solidFill>
          <a:latin typeface="Calibri" pitchFamily="34" charset="0"/>
        </a:defRPr>
      </a:lvl7pPr>
      <a:lvl8pPr marL="1371600" algn="ctr" defTabSz="457200" rtl="0" fontAlgn="base">
        <a:spcBef>
          <a:spcPct val="0"/>
        </a:spcBef>
        <a:spcAft>
          <a:spcPct val="0"/>
        </a:spcAft>
        <a:defRPr sz="4400">
          <a:solidFill>
            <a:schemeClr val="tx2"/>
          </a:solidFill>
          <a:latin typeface="Calibri" pitchFamily="34" charset="0"/>
        </a:defRPr>
      </a:lvl8pPr>
      <a:lvl9pPr marL="1828800" algn="ctr" defTabSz="457200" rtl="0" fontAlgn="base">
        <a:spcBef>
          <a:spcPct val="0"/>
        </a:spcBef>
        <a:spcAft>
          <a:spcPct val="0"/>
        </a:spcAft>
        <a:defRPr sz="4400">
          <a:solidFill>
            <a:schemeClr val="tx2"/>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1-172-Solar-America-PPT-ContentSlideBKG.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48329"/>
            <a:ext cx="8229600" cy="9394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653165"/>
            <a:ext cx="8229600" cy="347299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059594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2051"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51204"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XX Month 200X</a:t>
            </a:r>
          </a:p>
        </p:txBody>
      </p:sp>
      <p:sp>
        <p:nvSpPr>
          <p:cNvPr id="51205"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Presentation title</a:t>
            </a:r>
          </a:p>
        </p:txBody>
      </p:sp>
      <p:sp>
        <p:nvSpPr>
          <p:cNvPr id="51206"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Page </a:t>
            </a:r>
            <a:fld id="{CFCA0D23-761B-4D0B-B4CE-4A5AEF834B35}" type="slidenum">
              <a:rPr lang="en-CA" sz="1100" b="0">
                <a:solidFill>
                  <a:srgbClr val="000000"/>
                </a:solidFill>
                <a:latin typeface="Arial" pitchFamily="34" charset="0"/>
                <a:cs typeface="Arial" pitchFamily="34" charset="0"/>
              </a:rPr>
              <a:pPr>
                <a:defRPr/>
              </a:pPr>
              <a:t>‹#›</a:t>
            </a:fld>
            <a:endParaRPr lang="en-CA" sz="1100" b="0" dirty="0">
              <a:solidFill>
                <a:srgbClr val="000000"/>
              </a:solidFill>
              <a:latin typeface="Arial" pitchFamily="34" charset="0"/>
              <a:cs typeface="Arial" pitchFamily="34" charset="0"/>
            </a:endParaRPr>
          </a:p>
        </p:txBody>
      </p:sp>
      <p:sp>
        <p:nvSpPr>
          <p:cNvPr id="51207"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n-US" dirty="0">
              <a:latin typeface="Arial" pitchFamily="34" charset="0"/>
            </a:endParaRPr>
          </a:p>
        </p:txBody>
      </p:sp>
      <p:sp>
        <p:nvSpPr>
          <p:cNvPr id="51208"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latin typeface="Arial" pitchFamily="34" charset="0"/>
            </a:endParaRPr>
          </a:p>
        </p:txBody>
      </p:sp>
      <p:sp>
        <p:nvSpPr>
          <p:cNvPr id="51209"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2058" name="Picture 10"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pitchFamily="34" charset="0"/>
        </a:defRPr>
      </a:lvl2pPr>
      <a:lvl3pPr algn="l" rtl="0" eaLnBrk="1" fontAlgn="base" hangingPunct="1">
        <a:lnSpc>
          <a:spcPct val="85000"/>
        </a:lnSpc>
        <a:spcBef>
          <a:spcPct val="0"/>
        </a:spcBef>
        <a:spcAft>
          <a:spcPct val="0"/>
        </a:spcAft>
        <a:defRPr sz="3000" b="1">
          <a:solidFill>
            <a:srgbClr val="646464"/>
          </a:solidFill>
          <a:latin typeface="Arial" pitchFamily="34" charset="0"/>
        </a:defRPr>
      </a:lvl3pPr>
      <a:lvl4pPr algn="l" rtl="0" eaLnBrk="1" fontAlgn="base" hangingPunct="1">
        <a:lnSpc>
          <a:spcPct val="85000"/>
        </a:lnSpc>
        <a:spcBef>
          <a:spcPct val="0"/>
        </a:spcBef>
        <a:spcAft>
          <a:spcPct val="0"/>
        </a:spcAft>
        <a:defRPr sz="3000" b="1">
          <a:solidFill>
            <a:srgbClr val="646464"/>
          </a:solidFill>
          <a:latin typeface="Arial" pitchFamily="34" charset="0"/>
        </a:defRPr>
      </a:lvl4pPr>
      <a:lvl5pPr algn="l" rtl="0" eaLnBrk="1" fontAlgn="base" hangingPunct="1">
        <a:lnSpc>
          <a:spcPct val="85000"/>
        </a:lnSpc>
        <a:spcBef>
          <a:spcPct val="0"/>
        </a:spcBef>
        <a:spcAft>
          <a:spcPct val="0"/>
        </a:spcAft>
        <a:defRPr sz="3000" b="1">
          <a:solidFill>
            <a:srgbClr val="646464"/>
          </a:solidFill>
          <a:latin typeface="Arial" pitchFamily="34" charset="0"/>
        </a:defRPr>
      </a:lvl5pPr>
      <a:lvl6pPr marL="457200" algn="l" rtl="0" eaLnBrk="1" fontAlgn="base" hangingPunct="1">
        <a:lnSpc>
          <a:spcPct val="85000"/>
        </a:lnSpc>
        <a:spcBef>
          <a:spcPct val="0"/>
        </a:spcBef>
        <a:spcAft>
          <a:spcPct val="0"/>
        </a:spcAft>
        <a:defRPr sz="3000" b="1">
          <a:solidFill>
            <a:srgbClr val="646464"/>
          </a:solidFill>
          <a:latin typeface="Arial" pitchFamily="34" charset="0"/>
        </a:defRPr>
      </a:lvl6pPr>
      <a:lvl7pPr marL="914400" algn="l" rtl="0" eaLnBrk="1" fontAlgn="base" hangingPunct="1">
        <a:lnSpc>
          <a:spcPct val="85000"/>
        </a:lnSpc>
        <a:spcBef>
          <a:spcPct val="0"/>
        </a:spcBef>
        <a:spcAft>
          <a:spcPct val="0"/>
        </a:spcAft>
        <a:defRPr sz="3000" b="1">
          <a:solidFill>
            <a:srgbClr val="646464"/>
          </a:solidFill>
          <a:latin typeface="Arial" pitchFamily="34" charset="0"/>
        </a:defRPr>
      </a:lvl7pPr>
      <a:lvl8pPr marL="1371600" algn="l" rtl="0" eaLnBrk="1" fontAlgn="base" hangingPunct="1">
        <a:lnSpc>
          <a:spcPct val="85000"/>
        </a:lnSpc>
        <a:spcBef>
          <a:spcPct val="0"/>
        </a:spcBef>
        <a:spcAft>
          <a:spcPct val="0"/>
        </a:spcAft>
        <a:defRPr sz="3000" b="1">
          <a:solidFill>
            <a:srgbClr val="646464"/>
          </a:solidFill>
          <a:latin typeface="Arial" pitchFamily="34" charset="0"/>
        </a:defRPr>
      </a:lvl8pPr>
      <a:lvl9pPr marL="1828800" algn="l" rtl="0" eaLnBrk="1" fontAlgn="base" hangingPunct="1">
        <a:lnSpc>
          <a:spcPct val="85000"/>
        </a:lnSpc>
        <a:spcBef>
          <a:spcPct val="0"/>
        </a:spcBef>
        <a:spcAft>
          <a:spcPct val="0"/>
        </a:spcAft>
        <a:defRPr sz="3000" b="1">
          <a:solidFill>
            <a:srgbClr val="646464"/>
          </a:solidFill>
          <a:latin typeface="Arial" pitchFamily="34" charset="0"/>
        </a:defRPr>
      </a:lvl9pPr>
    </p:titleStyle>
    <p:bodyStyle>
      <a:lvl1pPr marL="342900" indent="-342900"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801688"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defRPr>
      </a:lvl3pPr>
      <a:lvl4pPr marL="1881188"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3075"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52228"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XX Month 200X</a:t>
            </a:r>
          </a:p>
        </p:txBody>
      </p:sp>
      <p:sp>
        <p:nvSpPr>
          <p:cNvPr id="52229"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Presentation title</a:t>
            </a:r>
          </a:p>
        </p:txBody>
      </p:sp>
      <p:sp>
        <p:nvSpPr>
          <p:cNvPr id="52230"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Page </a:t>
            </a:r>
            <a:fld id="{7FFBC342-1E15-48B0-9DC7-A8AE3FDD6584}" type="slidenum">
              <a:rPr lang="en-CA" sz="1100" b="0">
                <a:solidFill>
                  <a:srgbClr val="000000"/>
                </a:solidFill>
                <a:latin typeface="Arial" pitchFamily="34" charset="0"/>
                <a:cs typeface="Arial" pitchFamily="34" charset="0"/>
              </a:rPr>
              <a:pPr>
                <a:defRPr/>
              </a:pPr>
              <a:t>‹#›</a:t>
            </a:fld>
            <a:endParaRPr lang="en-CA" sz="1100" b="0" dirty="0">
              <a:solidFill>
                <a:srgbClr val="000000"/>
              </a:solidFill>
              <a:latin typeface="Arial" pitchFamily="34" charset="0"/>
              <a:cs typeface="Arial" pitchFamily="34" charset="0"/>
            </a:endParaRPr>
          </a:p>
        </p:txBody>
      </p:sp>
      <p:sp>
        <p:nvSpPr>
          <p:cNvPr id="52231"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n-US" dirty="0">
              <a:latin typeface="Arial" pitchFamily="34" charset="0"/>
            </a:endParaRPr>
          </a:p>
        </p:txBody>
      </p:sp>
      <p:sp>
        <p:nvSpPr>
          <p:cNvPr id="52232"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latin typeface="Arial" pitchFamily="34" charset="0"/>
            </a:endParaRPr>
          </a:p>
        </p:txBody>
      </p:sp>
      <p:sp>
        <p:nvSpPr>
          <p:cNvPr id="52233"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3082" name="Picture 10"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pitchFamily="34" charset="0"/>
        </a:defRPr>
      </a:lvl2pPr>
      <a:lvl3pPr algn="l" rtl="0" eaLnBrk="1" fontAlgn="base" hangingPunct="1">
        <a:lnSpc>
          <a:spcPct val="85000"/>
        </a:lnSpc>
        <a:spcBef>
          <a:spcPct val="0"/>
        </a:spcBef>
        <a:spcAft>
          <a:spcPct val="0"/>
        </a:spcAft>
        <a:defRPr sz="3000" b="1">
          <a:solidFill>
            <a:srgbClr val="646464"/>
          </a:solidFill>
          <a:latin typeface="Arial" pitchFamily="34" charset="0"/>
        </a:defRPr>
      </a:lvl3pPr>
      <a:lvl4pPr algn="l" rtl="0" eaLnBrk="1" fontAlgn="base" hangingPunct="1">
        <a:lnSpc>
          <a:spcPct val="85000"/>
        </a:lnSpc>
        <a:spcBef>
          <a:spcPct val="0"/>
        </a:spcBef>
        <a:spcAft>
          <a:spcPct val="0"/>
        </a:spcAft>
        <a:defRPr sz="3000" b="1">
          <a:solidFill>
            <a:srgbClr val="646464"/>
          </a:solidFill>
          <a:latin typeface="Arial" pitchFamily="34" charset="0"/>
        </a:defRPr>
      </a:lvl4pPr>
      <a:lvl5pPr algn="l" rtl="0" eaLnBrk="1" fontAlgn="base" hangingPunct="1">
        <a:lnSpc>
          <a:spcPct val="85000"/>
        </a:lnSpc>
        <a:spcBef>
          <a:spcPct val="0"/>
        </a:spcBef>
        <a:spcAft>
          <a:spcPct val="0"/>
        </a:spcAft>
        <a:defRPr sz="3000" b="1">
          <a:solidFill>
            <a:srgbClr val="646464"/>
          </a:solidFill>
          <a:latin typeface="Arial" pitchFamily="34" charset="0"/>
        </a:defRPr>
      </a:lvl5pPr>
      <a:lvl6pPr marL="457200" algn="l" rtl="0" eaLnBrk="1" fontAlgn="base" hangingPunct="1">
        <a:lnSpc>
          <a:spcPct val="85000"/>
        </a:lnSpc>
        <a:spcBef>
          <a:spcPct val="0"/>
        </a:spcBef>
        <a:spcAft>
          <a:spcPct val="0"/>
        </a:spcAft>
        <a:defRPr sz="3000" b="1">
          <a:solidFill>
            <a:srgbClr val="646464"/>
          </a:solidFill>
          <a:latin typeface="Arial" pitchFamily="34" charset="0"/>
        </a:defRPr>
      </a:lvl6pPr>
      <a:lvl7pPr marL="914400" algn="l" rtl="0" eaLnBrk="1" fontAlgn="base" hangingPunct="1">
        <a:lnSpc>
          <a:spcPct val="85000"/>
        </a:lnSpc>
        <a:spcBef>
          <a:spcPct val="0"/>
        </a:spcBef>
        <a:spcAft>
          <a:spcPct val="0"/>
        </a:spcAft>
        <a:defRPr sz="3000" b="1">
          <a:solidFill>
            <a:srgbClr val="646464"/>
          </a:solidFill>
          <a:latin typeface="Arial" pitchFamily="34" charset="0"/>
        </a:defRPr>
      </a:lvl7pPr>
      <a:lvl8pPr marL="1371600" algn="l" rtl="0" eaLnBrk="1" fontAlgn="base" hangingPunct="1">
        <a:lnSpc>
          <a:spcPct val="85000"/>
        </a:lnSpc>
        <a:spcBef>
          <a:spcPct val="0"/>
        </a:spcBef>
        <a:spcAft>
          <a:spcPct val="0"/>
        </a:spcAft>
        <a:defRPr sz="3000" b="1">
          <a:solidFill>
            <a:srgbClr val="646464"/>
          </a:solidFill>
          <a:latin typeface="Arial" pitchFamily="34" charset="0"/>
        </a:defRPr>
      </a:lvl8pPr>
      <a:lvl9pPr marL="1828800" algn="l" rtl="0" eaLnBrk="1" fontAlgn="base" hangingPunct="1">
        <a:lnSpc>
          <a:spcPct val="85000"/>
        </a:lnSpc>
        <a:spcBef>
          <a:spcPct val="0"/>
        </a:spcBef>
        <a:spcAft>
          <a:spcPct val="0"/>
        </a:spcAft>
        <a:defRPr sz="3000" b="1">
          <a:solidFill>
            <a:srgbClr val="646464"/>
          </a:solidFill>
          <a:latin typeface="Arial" pitchFamily="34" charset="0"/>
        </a:defRPr>
      </a:lvl9pPr>
    </p:titleStyle>
    <p:bodyStyle>
      <a:lvl1pPr marL="11113" indent="-1111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352425" indent="-339725"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4pPr>
      <a:lvl5pPr marL="1431925"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6pPr>
      <a:lvl7pPr marL="23463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7pPr>
      <a:lvl8pPr marL="28035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8pPr>
      <a:lvl9pPr marL="3260725" indent="-358775"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XX Month 200X</a:t>
            </a:r>
          </a:p>
        </p:txBody>
      </p:sp>
      <p:sp>
        <p:nvSpPr>
          <p:cNvPr id="53251" name="Rectangle 3"/>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Presentation title</a:t>
            </a:r>
          </a:p>
        </p:txBody>
      </p:sp>
      <p:sp>
        <p:nvSpPr>
          <p:cNvPr id="53252" name="Rectangle 4"/>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Page </a:t>
            </a:r>
            <a:fld id="{8EB732D9-0310-4D90-BAA6-A1ACE73CDC10}" type="slidenum">
              <a:rPr lang="en-CA" sz="1100" b="0">
                <a:solidFill>
                  <a:srgbClr val="000000"/>
                </a:solidFill>
                <a:latin typeface="Arial" pitchFamily="34" charset="0"/>
                <a:cs typeface="Arial" pitchFamily="34" charset="0"/>
              </a:rPr>
              <a:pPr>
                <a:defRPr/>
              </a:pPr>
              <a:t>‹#›</a:t>
            </a:fld>
            <a:endParaRPr lang="en-CA" sz="1100" b="0" dirty="0">
              <a:solidFill>
                <a:srgbClr val="000000"/>
              </a:solidFill>
              <a:latin typeface="Arial" pitchFamily="34" charset="0"/>
              <a:cs typeface="Arial" pitchFamily="34" charset="0"/>
            </a:endParaRPr>
          </a:p>
        </p:txBody>
      </p:sp>
      <p:sp>
        <p:nvSpPr>
          <p:cNvPr id="53253" name="Line 5"/>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latin typeface="Arial" pitchFamily="34" charset="0"/>
            </a:endParaRPr>
          </a:p>
        </p:txBody>
      </p:sp>
      <p:sp>
        <p:nvSpPr>
          <p:cNvPr id="53254" name="Line 6"/>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4103" name="Picture 7"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sp>
        <p:nvSpPr>
          <p:cNvPr id="4104" name="Rectangle 8"/>
          <p:cNvSpPr>
            <a:spLocks noGrp="1" noChangeArrowheads="1"/>
          </p:cNvSpPr>
          <p:nvPr>
            <p:ph type="title"/>
          </p:nvPr>
        </p:nvSpPr>
        <p:spPr bwMode="auto">
          <a:xfrm>
            <a:off x="455613" y="882650"/>
            <a:ext cx="8234362" cy="1454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CA" smtClean="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5000" b="1">
          <a:solidFill>
            <a:srgbClr val="646464"/>
          </a:solidFill>
          <a:latin typeface="+mj-lt"/>
          <a:ea typeface="+mj-ea"/>
          <a:cs typeface="+mj-cs"/>
        </a:defRPr>
      </a:lvl1pPr>
      <a:lvl2pPr algn="l" rtl="0" eaLnBrk="1" fontAlgn="base" hangingPunct="1">
        <a:spcBef>
          <a:spcPct val="0"/>
        </a:spcBef>
        <a:spcAft>
          <a:spcPct val="0"/>
        </a:spcAft>
        <a:defRPr sz="5000" b="1">
          <a:solidFill>
            <a:srgbClr val="646464"/>
          </a:solidFill>
          <a:latin typeface="Arial" pitchFamily="34" charset="0"/>
          <a:cs typeface="Arial" pitchFamily="34" charset="0"/>
        </a:defRPr>
      </a:lvl2pPr>
      <a:lvl3pPr algn="l" rtl="0" eaLnBrk="1" fontAlgn="base" hangingPunct="1">
        <a:spcBef>
          <a:spcPct val="0"/>
        </a:spcBef>
        <a:spcAft>
          <a:spcPct val="0"/>
        </a:spcAft>
        <a:defRPr sz="5000" b="1">
          <a:solidFill>
            <a:srgbClr val="646464"/>
          </a:solidFill>
          <a:latin typeface="Arial" pitchFamily="34" charset="0"/>
          <a:cs typeface="Arial" pitchFamily="34" charset="0"/>
        </a:defRPr>
      </a:lvl3pPr>
      <a:lvl4pPr algn="l" rtl="0" eaLnBrk="1" fontAlgn="base" hangingPunct="1">
        <a:spcBef>
          <a:spcPct val="0"/>
        </a:spcBef>
        <a:spcAft>
          <a:spcPct val="0"/>
        </a:spcAft>
        <a:defRPr sz="5000" b="1">
          <a:solidFill>
            <a:srgbClr val="646464"/>
          </a:solidFill>
          <a:latin typeface="Arial" pitchFamily="34" charset="0"/>
          <a:cs typeface="Arial" pitchFamily="34" charset="0"/>
        </a:defRPr>
      </a:lvl4pPr>
      <a:lvl5pPr algn="l" rtl="0" eaLnBrk="1" fontAlgn="base" hangingPunct="1">
        <a:spcBef>
          <a:spcPct val="0"/>
        </a:spcBef>
        <a:spcAft>
          <a:spcPct val="0"/>
        </a:spcAft>
        <a:defRPr sz="5000" b="1">
          <a:solidFill>
            <a:srgbClr val="646464"/>
          </a:solidFill>
          <a:latin typeface="Arial" pitchFamily="34" charset="0"/>
          <a:cs typeface="Arial" pitchFamily="34" charset="0"/>
        </a:defRPr>
      </a:lvl5pPr>
      <a:lvl6pPr marL="457200" algn="l" rtl="0" eaLnBrk="1" fontAlgn="base" hangingPunct="1">
        <a:spcBef>
          <a:spcPct val="0"/>
        </a:spcBef>
        <a:spcAft>
          <a:spcPct val="0"/>
        </a:spcAft>
        <a:defRPr sz="5000" b="1">
          <a:solidFill>
            <a:srgbClr val="646464"/>
          </a:solidFill>
          <a:latin typeface="Arial" pitchFamily="34" charset="0"/>
          <a:cs typeface="Arial" pitchFamily="34" charset="0"/>
        </a:defRPr>
      </a:lvl6pPr>
      <a:lvl7pPr marL="914400" algn="l" rtl="0" eaLnBrk="1" fontAlgn="base" hangingPunct="1">
        <a:spcBef>
          <a:spcPct val="0"/>
        </a:spcBef>
        <a:spcAft>
          <a:spcPct val="0"/>
        </a:spcAft>
        <a:defRPr sz="5000" b="1">
          <a:solidFill>
            <a:srgbClr val="646464"/>
          </a:solidFill>
          <a:latin typeface="Arial" pitchFamily="34" charset="0"/>
          <a:cs typeface="Arial" pitchFamily="34" charset="0"/>
        </a:defRPr>
      </a:lvl7pPr>
      <a:lvl8pPr marL="1371600" algn="l" rtl="0" eaLnBrk="1" fontAlgn="base" hangingPunct="1">
        <a:spcBef>
          <a:spcPct val="0"/>
        </a:spcBef>
        <a:spcAft>
          <a:spcPct val="0"/>
        </a:spcAft>
        <a:defRPr sz="5000" b="1">
          <a:solidFill>
            <a:srgbClr val="646464"/>
          </a:solidFill>
          <a:latin typeface="Arial" pitchFamily="34" charset="0"/>
          <a:cs typeface="Arial" pitchFamily="34" charset="0"/>
        </a:defRPr>
      </a:lvl8pPr>
      <a:lvl9pPr marL="1828800" algn="l" rtl="0" eaLnBrk="1" fontAlgn="base" hangingPunct="1">
        <a:spcBef>
          <a:spcPct val="0"/>
        </a:spcBef>
        <a:spcAft>
          <a:spcPct val="0"/>
        </a:spcAft>
        <a:defRPr sz="5000" b="1">
          <a:solidFill>
            <a:srgbClr val="646464"/>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54275"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5124" name="Picture 4"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pic>
        <p:nvPicPr>
          <p:cNvPr id="5125" name="Picture 5" descr="PPTbackground_1_HANDOUT"/>
          <p:cNvPicPr>
            <a:picLocks noChangeAspect="1" noChangeArrowheads="1"/>
          </p:cNvPicPr>
          <p:nvPr/>
        </p:nvPicPr>
        <p:blipFill>
          <a:blip r:embed="rId14"/>
          <a:srcRect/>
          <a:stretch>
            <a:fillRect/>
          </a:stretch>
        </p:blipFill>
        <p:spPr bwMode="auto">
          <a:xfrm>
            <a:off x="468313" y="1052513"/>
            <a:ext cx="8164512" cy="5162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000000"/>
          </a:solidFill>
          <a:latin typeface="+mj-lt"/>
          <a:ea typeface="+mj-ea"/>
          <a:cs typeface="+mj-cs"/>
        </a:defRPr>
      </a:lvl1pPr>
      <a:lvl2pPr algn="l" rtl="0" eaLnBrk="1" fontAlgn="base" hangingPunct="1">
        <a:lnSpc>
          <a:spcPct val="85000"/>
        </a:lnSpc>
        <a:spcBef>
          <a:spcPct val="0"/>
        </a:spcBef>
        <a:spcAft>
          <a:spcPct val="0"/>
        </a:spcAft>
        <a:defRPr sz="3000" b="1">
          <a:solidFill>
            <a:srgbClr val="000000"/>
          </a:solidFill>
          <a:latin typeface="Arial" pitchFamily="34" charset="0"/>
        </a:defRPr>
      </a:lvl2pPr>
      <a:lvl3pPr algn="l" rtl="0" eaLnBrk="1" fontAlgn="base" hangingPunct="1">
        <a:lnSpc>
          <a:spcPct val="85000"/>
        </a:lnSpc>
        <a:spcBef>
          <a:spcPct val="0"/>
        </a:spcBef>
        <a:spcAft>
          <a:spcPct val="0"/>
        </a:spcAft>
        <a:defRPr sz="3000" b="1">
          <a:solidFill>
            <a:srgbClr val="000000"/>
          </a:solidFill>
          <a:latin typeface="Arial" pitchFamily="34" charset="0"/>
        </a:defRPr>
      </a:lvl3pPr>
      <a:lvl4pPr algn="l" rtl="0" eaLnBrk="1" fontAlgn="base" hangingPunct="1">
        <a:lnSpc>
          <a:spcPct val="85000"/>
        </a:lnSpc>
        <a:spcBef>
          <a:spcPct val="0"/>
        </a:spcBef>
        <a:spcAft>
          <a:spcPct val="0"/>
        </a:spcAft>
        <a:defRPr sz="3000" b="1">
          <a:solidFill>
            <a:srgbClr val="000000"/>
          </a:solidFill>
          <a:latin typeface="Arial" pitchFamily="34" charset="0"/>
        </a:defRPr>
      </a:lvl4pPr>
      <a:lvl5pPr algn="l" rtl="0" eaLnBrk="1" fontAlgn="base" hangingPunct="1">
        <a:lnSpc>
          <a:spcPct val="85000"/>
        </a:lnSpc>
        <a:spcBef>
          <a:spcPct val="0"/>
        </a:spcBef>
        <a:spcAft>
          <a:spcPct val="0"/>
        </a:spcAft>
        <a:defRPr sz="3000" b="1">
          <a:solidFill>
            <a:srgbClr val="000000"/>
          </a:solidFill>
          <a:latin typeface="Arial" pitchFamily="34" charset="0"/>
        </a:defRPr>
      </a:lvl5pPr>
      <a:lvl6pPr marL="457200" algn="l" rtl="0" eaLnBrk="1" fontAlgn="base" hangingPunct="1">
        <a:lnSpc>
          <a:spcPct val="85000"/>
        </a:lnSpc>
        <a:spcBef>
          <a:spcPct val="0"/>
        </a:spcBef>
        <a:spcAft>
          <a:spcPct val="0"/>
        </a:spcAft>
        <a:defRPr sz="3000" b="1">
          <a:solidFill>
            <a:srgbClr val="000000"/>
          </a:solidFill>
          <a:latin typeface="Arial" pitchFamily="34" charset="0"/>
        </a:defRPr>
      </a:lvl6pPr>
      <a:lvl7pPr marL="914400" algn="l" rtl="0" eaLnBrk="1" fontAlgn="base" hangingPunct="1">
        <a:lnSpc>
          <a:spcPct val="85000"/>
        </a:lnSpc>
        <a:spcBef>
          <a:spcPct val="0"/>
        </a:spcBef>
        <a:spcAft>
          <a:spcPct val="0"/>
        </a:spcAft>
        <a:defRPr sz="3000" b="1">
          <a:solidFill>
            <a:srgbClr val="000000"/>
          </a:solidFill>
          <a:latin typeface="Arial" pitchFamily="34" charset="0"/>
        </a:defRPr>
      </a:lvl7pPr>
      <a:lvl8pPr marL="1371600" algn="l" rtl="0" eaLnBrk="1" fontAlgn="base" hangingPunct="1">
        <a:lnSpc>
          <a:spcPct val="85000"/>
        </a:lnSpc>
        <a:spcBef>
          <a:spcPct val="0"/>
        </a:spcBef>
        <a:spcAft>
          <a:spcPct val="0"/>
        </a:spcAft>
        <a:defRPr sz="3000" b="1">
          <a:solidFill>
            <a:srgbClr val="000000"/>
          </a:solidFill>
          <a:latin typeface="Arial" pitchFamily="34" charset="0"/>
        </a:defRPr>
      </a:lvl8pPr>
      <a:lvl9pPr marL="1828800" algn="l" rtl="0" eaLnBrk="1" fontAlgn="base" hangingPunct="1">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defRPr>
      </a:lvl3pPr>
      <a:lvl4pPr marL="16002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5529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6148" name="Picture 4"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pic>
        <p:nvPicPr>
          <p:cNvPr id="6149" name="Picture 5" descr="PPTbackground_2_HANDOUT"/>
          <p:cNvPicPr>
            <a:picLocks noChangeAspect="1" noChangeArrowheads="1"/>
          </p:cNvPicPr>
          <p:nvPr/>
        </p:nvPicPr>
        <p:blipFill>
          <a:blip r:embed="rId14"/>
          <a:srcRect/>
          <a:stretch>
            <a:fillRect/>
          </a:stretch>
        </p:blipFill>
        <p:spPr bwMode="auto">
          <a:xfrm>
            <a:off x="438150" y="1052513"/>
            <a:ext cx="8181975" cy="516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000000"/>
          </a:solidFill>
          <a:latin typeface="+mj-lt"/>
          <a:ea typeface="+mj-ea"/>
          <a:cs typeface="+mj-cs"/>
        </a:defRPr>
      </a:lvl1pPr>
      <a:lvl2pPr algn="l" rtl="0" eaLnBrk="1" fontAlgn="base" hangingPunct="1">
        <a:lnSpc>
          <a:spcPct val="85000"/>
        </a:lnSpc>
        <a:spcBef>
          <a:spcPct val="0"/>
        </a:spcBef>
        <a:spcAft>
          <a:spcPct val="0"/>
        </a:spcAft>
        <a:defRPr sz="3000" b="1">
          <a:solidFill>
            <a:srgbClr val="000000"/>
          </a:solidFill>
          <a:latin typeface="Arial" pitchFamily="34" charset="0"/>
        </a:defRPr>
      </a:lvl2pPr>
      <a:lvl3pPr algn="l" rtl="0" eaLnBrk="1" fontAlgn="base" hangingPunct="1">
        <a:lnSpc>
          <a:spcPct val="85000"/>
        </a:lnSpc>
        <a:spcBef>
          <a:spcPct val="0"/>
        </a:spcBef>
        <a:spcAft>
          <a:spcPct val="0"/>
        </a:spcAft>
        <a:defRPr sz="3000" b="1">
          <a:solidFill>
            <a:srgbClr val="000000"/>
          </a:solidFill>
          <a:latin typeface="Arial" pitchFamily="34" charset="0"/>
        </a:defRPr>
      </a:lvl3pPr>
      <a:lvl4pPr algn="l" rtl="0" eaLnBrk="1" fontAlgn="base" hangingPunct="1">
        <a:lnSpc>
          <a:spcPct val="85000"/>
        </a:lnSpc>
        <a:spcBef>
          <a:spcPct val="0"/>
        </a:spcBef>
        <a:spcAft>
          <a:spcPct val="0"/>
        </a:spcAft>
        <a:defRPr sz="3000" b="1">
          <a:solidFill>
            <a:srgbClr val="000000"/>
          </a:solidFill>
          <a:latin typeface="Arial" pitchFamily="34" charset="0"/>
        </a:defRPr>
      </a:lvl4pPr>
      <a:lvl5pPr algn="l" rtl="0" eaLnBrk="1" fontAlgn="base" hangingPunct="1">
        <a:lnSpc>
          <a:spcPct val="85000"/>
        </a:lnSpc>
        <a:spcBef>
          <a:spcPct val="0"/>
        </a:spcBef>
        <a:spcAft>
          <a:spcPct val="0"/>
        </a:spcAft>
        <a:defRPr sz="3000" b="1">
          <a:solidFill>
            <a:srgbClr val="000000"/>
          </a:solidFill>
          <a:latin typeface="Arial" pitchFamily="34" charset="0"/>
        </a:defRPr>
      </a:lvl5pPr>
      <a:lvl6pPr marL="457200" algn="l" rtl="0" eaLnBrk="1" fontAlgn="base" hangingPunct="1">
        <a:lnSpc>
          <a:spcPct val="85000"/>
        </a:lnSpc>
        <a:spcBef>
          <a:spcPct val="0"/>
        </a:spcBef>
        <a:spcAft>
          <a:spcPct val="0"/>
        </a:spcAft>
        <a:defRPr sz="3000" b="1">
          <a:solidFill>
            <a:srgbClr val="000000"/>
          </a:solidFill>
          <a:latin typeface="Arial" pitchFamily="34" charset="0"/>
        </a:defRPr>
      </a:lvl6pPr>
      <a:lvl7pPr marL="914400" algn="l" rtl="0" eaLnBrk="1" fontAlgn="base" hangingPunct="1">
        <a:lnSpc>
          <a:spcPct val="85000"/>
        </a:lnSpc>
        <a:spcBef>
          <a:spcPct val="0"/>
        </a:spcBef>
        <a:spcAft>
          <a:spcPct val="0"/>
        </a:spcAft>
        <a:defRPr sz="3000" b="1">
          <a:solidFill>
            <a:srgbClr val="000000"/>
          </a:solidFill>
          <a:latin typeface="Arial" pitchFamily="34" charset="0"/>
        </a:defRPr>
      </a:lvl7pPr>
      <a:lvl8pPr marL="1371600" algn="l" rtl="0" eaLnBrk="1" fontAlgn="base" hangingPunct="1">
        <a:lnSpc>
          <a:spcPct val="85000"/>
        </a:lnSpc>
        <a:spcBef>
          <a:spcPct val="0"/>
        </a:spcBef>
        <a:spcAft>
          <a:spcPct val="0"/>
        </a:spcAft>
        <a:defRPr sz="3000" b="1">
          <a:solidFill>
            <a:srgbClr val="000000"/>
          </a:solidFill>
          <a:latin typeface="Arial" pitchFamily="34" charset="0"/>
        </a:defRPr>
      </a:lvl8pPr>
      <a:lvl9pPr marL="1828800" algn="l" rtl="0" eaLnBrk="1" fontAlgn="base" hangingPunct="1">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defRPr>
      </a:lvl3pPr>
      <a:lvl4pPr marL="16002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56323"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7172" name="Picture 4"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pic>
        <p:nvPicPr>
          <p:cNvPr id="7173" name="Picture 5" descr="PPTbackground_3_HANDOUT"/>
          <p:cNvPicPr>
            <a:picLocks noChangeAspect="1" noChangeArrowheads="1"/>
          </p:cNvPicPr>
          <p:nvPr/>
        </p:nvPicPr>
        <p:blipFill>
          <a:blip r:embed="rId14"/>
          <a:srcRect/>
          <a:stretch>
            <a:fillRect/>
          </a:stretch>
        </p:blipFill>
        <p:spPr bwMode="auto">
          <a:xfrm>
            <a:off x="423863" y="1023938"/>
            <a:ext cx="8208962" cy="5222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000000"/>
          </a:solidFill>
          <a:latin typeface="+mj-lt"/>
          <a:ea typeface="+mj-ea"/>
          <a:cs typeface="+mj-cs"/>
        </a:defRPr>
      </a:lvl1pPr>
      <a:lvl2pPr algn="l" rtl="0" eaLnBrk="1" fontAlgn="base" hangingPunct="1">
        <a:lnSpc>
          <a:spcPct val="85000"/>
        </a:lnSpc>
        <a:spcBef>
          <a:spcPct val="0"/>
        </a:spcBef>
        <a:spcAft>
          <a:spcPct val="0"/>
        </a:spcAft>
        <a:defRPr sz="3000" b="1">
          <a:solidFill>
            <a:srgbClr val="000000"/>
          </a:solidFill>
          <a:latin typeface="Arial" pitchFamily="34" charset="0"/>
        </a:defRPr>
      </a:lvl2pPr>
      <a:lvl3pPr algn="l" rtl="0" eaLnBrk="1" fontAlgn="base" hangingPunct="1">
        <a:lnSpc>
          <a:spcPct val="85000"/>
        </a:lnSpc>
        <a:spcBef>
          <a:spcPct val="0"/>
        </a:spcBef>
        <a:spcAft>
          <a:spcPct val="0"/>
        </a:spcAft>
        <a:defRPr sz="3000" b="1">
          <a:solidFill>
            <a:srgbClr val="000000"/>
          </a:solidFill>
          <a:latin typeface="Arial" pitchFamily="34" charset="0"/>
        </a:defRPr>
      </a:lvl3pPr>
      <a:lvl4pPr algn="l" rtl="0" eaLnBrk="1" fontAlgn="base" hangingPunct="1">
        <a:lnSpc>
          <a:spcPct val="85000"/>
        </a:lnSpc>
        <a:spcBef>
          <a:spcPct val="0"/>
        </a:spcBef>
        <a:spcAft>
          <a:spcPct val="0"/>
        </a:spcAft>
        <a:defRPr sz="3000" b="1">
          <a:solidFill>
            <a:srgbClr val="000000"/>
          </a:solidFill>
          <a:latin typeface="Arial" pitchFamily="34" charset="0"/>
        </a:defRPr>
      </a:lvl4pPr>
      <a:lvl5pPr algn="l" rtl="0" eaLnBrk="1" fontAlgn="base" hangingPunct="1">
        <a:lnSpc>
          <a:spcPct val="85000"/>
        </a:lnSpc>
        <a:spcBef>
          <a:spcPct val="0"/>
        </a:spcBef>
        <a:spcAft>
          <a:spcPct val="0"/>
        </a:spcAft>
        <a:defRPr sz="3000" b="1">
          <a:solidFill>
            <a:srgbClr val="000000"/>
          </a:solidFill>
          <a:latin typeface="Arial" pitchFamily="34" charset="0"/>
        </a:defRPr>
      </a:lvl5pPr>
      <a:lvl6pPr marL="457200" algn="l" rtl="0" eaLnBrk="1" fontAlgn="base" hangingPunct="1">
        <a:lnSpc>
          <a:spcPct val="85000"/>
        </a:lnSpc>
        <a:spcBef>
          <a:spcPct val="0"/>
        </a:spcBef>
        <a:spcAft>
          <a:spcPct val="0"/>
        </a:spcAft>
        <a:defRPr sz="3000" b="1">
          <a:solidFill>
            <a:srgbClr val="000000"/>
          </a:solidFill>
          <a:latin typeface="Arial" pitchFamily="34" charset="0"/>
        </a:defRPr>
      </a:lvl6pPr>
      <a:lvl7pPr marL="914400" algn="l" rtl="0" eaLnBrk="1" fontAlgn="base" hangingPunct="1">
        <a:lnSpc>
          <a:spcPct val="85000"/>
        </a:lnSpc>
        <a:spcBef>
          <a:spcPct val="0"/>
        </a:spcBef>
        <a:spcAft>
          <a:spcPct val="0"/>
        </a:spcAft>
        <a:defRPr sz="3000" b="1">
          <a:solidFill>
            <a:srgbClr val="000000"/>
          </a:solidFill>
          <a:latin typeface="Arial" pitchFamily="34" charset="0"/>
        </a:defRPr>
      </a:lvl7pPr>
      <a:lvl8pPr marL="1371600" algn="l" rtl="0" eaLnBrk="1" fontAlgn="base" hangingPunct="1">
        <a:lnSpc>
          <a:spcPct val="85000"/>
        </a:lnSpc>
        <a:spcBef>
          <a:spcPct val="0"/>
        </a:spcBef>
        <a:spcAft>
          <a:spcPct val="0"/>
        </a:spcAft>
        <a:defRPr sz="3000" b="1">
          <a:solidFill>
            <a:srgbClr val="000000"/>
          </a:solidFill>
          <a:latin typeface="Arial" pitchFamily="34" charset="0"/>
        </a:defRPr>
      </a:lvl8pPr>
      <a:lvl9pPr marL="1828800" algn="l" rtl="0" eaLnBrk="1" fontAlgn="base" hangingPunct="1">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defRPr>
      </a:lvl3pPr>
      <a:lvl4pPr marL="16002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5837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8196" name="Picture 4"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sp>
        <p:nvSpPr>
          <p:cNvPr id="58373" name="Freeform 5"/>
          <p:cNvSpPr>
            <a:spLocks/>
          </p:cNvSpPr>
          <p:nvPr/>
        </p:nvSpPr>
        <p:spPr bwMode="gray">
          <a:xfrm flipH="1" flipV="1">
            <a:off x="455613" y="1042988"/>
            <a:ext cx="8231187"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FFD200"/>
          </a:solidFill>
          <a:ln w="9525">
            <a:noFill/>
            <a:round/>
            <a:headEnd/>
            <a:tailEnd/>
          </a:ln>
          <a:effectLst/>
        </p:spPr>
        <p:txBody>
          <a:bodyPr/>
          <a:lstStyle/>
          <a:p>
            <a:pP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000000"/>
          </a:solidFill>
          <a:latin typeface="+mj-lt"/>
          <a:ea typeface="+mj-ea"/>
          <a:cs typeface="+mj-cs"/>
        </a:defRPr>
      </a:lvl1pPr>
      <a:lvl2pPr algn="l" rtl="0" eaLnBrk="1" fontAlgn="base" hangingPunct="1">
        <a:lnSpc>
          <a:spcPct val="85000"/>
        </a:lnSpc>
        <a:spcBef>
          <a:spcPct val="0"/>
        </a:spcBef>
        <a:spcAft>
          <a:spcPct val="0"/>
        </a:spcAft>
        <a:defRPr sz="3000" b="1">
          <a:solidFill>
            <a:srgbClr val="000000"/>
          </a:solidFill>
          <a:latin typeface="Arial" pitchFamily="34" charset="0"/>
        </a:defRPr>
      </a:lvl2pPr>
      <a:lvl3pPr algn="l" rtl="0" eaLnBrk="1" fontAlgn="base" hangingPunct="1">
        <a:lnSpc>
          <a:spcPct val="85000"/>
        </a:lnSpc>
        <a:spcBef>
          <a:spcPct val="0"/>
        </a:spcBef>
        <a:spcAft>
          <a:spcPct val="0"/>
        </a:spcAft>
        <a:defRPr sz="3000" b="1">
          <a:solidFill>
            <a:srgbClr val="000000"/>
          </a:solidFill>
          <a:latin typeface="Arial" pitchFamily="34" charset="0"/>
        </a:defRPr>
      </a:lvl3pPr>
      <a:lvl4pPr algn="l" rtl="0" eaLnBrk="1" fontAlgn="base" hangingPunct="1">
        <a:lnSpc>
          <a:spcPct val="85000"/>
        </a:lnSpc>
        <a:spcBef>
          <a:spcPct val="0"/>
        </a:spcBef>
        <a:spcAft>
          <a:spcPct val="0"/>
        </a:spcAft>
        <a:defRPr sz="3000" b="1">
          <a:solidFill>
            <a:srgbClr val="000000"/>
          </a:solidFill>
          <a:latin typeface="Arial" pitchFamily="34" charset="0"/>
        </a:defRPr>
      </a:lvl4pPr>
      <a:lvl5pPr algn="l" rtl="0" eaLnBrk="1" fontAlgn="base" hangingPunct="1">
        <a:lnSpc>
          <a:spcPct val="85000"/>
        </a:lnSpc>
        <a:spcBef>
          <a:spcPct val="0"/>
        </a:spcBef>
        <a:spcAft>
          <a:spcPct val="0"/>
        </a:spcAft>
        <a:defRPr sz="3000" b="1">
          <a:solidFill>
            <a:srgbClr val="000000"/>
          </a:solidFill>
          <a:latin typeface="Arial" pitchFamily="34" charset="0"/>
        </a:defRPr>
      </a:lvl5pPr>
      <a:lvl6pPr marL="457200" algn="l" rtl="0" eaLnBrk="1" fontAlgn="base" hangingPunct="1">
        <a:lnSpc>
          <a:spcPct val="85000"/>
        </a:lnSpc>
        <a:spcBef>
          <a:spcPct val="0"/>
        </a:spcBef>
        <a:spcAft>
          <a:spcPct val="0"/>
        </a:spcAft>
        <a:defRPr sz="3000" b="1">
          <a:solidFill>
            <a:srgbClr val="000000"/>
          </a:solidFill>
          <a:latin typeface="Arial" pitchFamily="34" charset="0"/>
        </a:defRPr>
      </a:lvl6pPr>
      <a:lvl7pPr marL="914400" algn="l" rtl="0" eaLnBrk="1" fontAlgn="base" hangingPunct="1">
        <a:lnSpc>
          <a:spcPct val="85000"/>
        </a:lnSpc>
        <a:spcBef>
          <a:spcPct val="0"/>
        </a:spcBef>
        <a:spcAft>
          <a:spcPct val="0"/>
        </a:spcAft>
        <a:defRPr sz="3000" b="1">
          <a:solidFill>
            <a:srgbClr val="000000"/>
          </a:solidFill>
          <a:latin typeface="Arial" pitchFamily="34" charset="0"/>
        </a:defRPr>
      </a:lvl7pPr>
      <a:lvl8pPr marL="1371600" algn="l" rtl="0" eaLnBrk="1" fontAlgn="base" hangingPunct="1">
        <a:lnSpc>
          <a:spcPct val="85000"/>
        </a:lnSpc>
        <a:spcBef>
          <a:spcPct val="0"/>
        </a:spcBef>
        <a:spcAft>
          <a:spcPct val="0"/>
        </a:spcAft>
        <a:defRPr sz="3000" b="1">
          <a:solidFill>
            <a:srgbClr val="000000"/>
          </a:solidFill>
          <a:latin typeface="Arial" pitchFamily="34" charset="0"/>
        </a:defRPr>
      </a:lvl8pPr>
      <a:lvl9pPr marL="1828800" algn="l" rtl="0" eaLnBrk="1" fontAlgn="base" hangingPunct="1">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1" fontAlgn="base" hangingPunct="1">
        <a:spcBef>
          <a:spcPct val="20000"/>
        </a:spcBef>
        <a:spcAft>
          <a:spcPct val="0"/>
        </a:spcAft>
        <a:buClr>
          <a:schemeClr val="hlink"/>
        </a:buClr>
        <a:buSzPct val="75000"/>
        <a:buFont typeface="Arial" charset="0"/>
        <a:buChar char="►"/>
        <a:defRPr sz="2400">
          <a:solidFill>
            <a:srgbClr val="646464"/>
          </a:solidFill>
          <a:latin typeface="+mn-lt"/>
        </a:defRPr>
      </a:lvl3pPr>
      <a:lvl4pPr marL="16002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1" fontAlgn="base" hangingPunct="1">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eaLnBrk="1" fontAlgn="base" hangingPunct="1">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endParaRPr lang="en-CA" smtClean="0"/>
          </a:p>
        </p:txBody>
      </p:sp>
      <p:sp>
        <p:nvSpPr>
          <p:cNvPr id="9219"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7588"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XX Month 200X</a:t>
            </a:r>
          </a:p>
        </p:txBody>
      </p:sp>
      <p:sp>
        <p:nvSpPr>
          <p:cNvPr id="67589"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Presentation title</a:t>
            </a:r>
          </a:p>
        </p:txBody>
      </p:sp>
      <p:sp>
        <p:nvSpPr>
          <p:cNvPr id="67590"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defRPr/>
            </a:pPr>
            <a:r>
              <a:rPr lang="en-CA" sz="1100" b="0" dirty="0">
                <a:solidFill>
                  <a:srgbClr val="000000"/>
                </a:solidFill>
                <a:latin typeface="Arial" pitchFamily="34" charset="0"/>
                <a:cs typeface="Arial" pitchFamily="34" charset="0"/>
              </a:rPr>
              <a:t>Page </a:t>
            </a:r>
            <a:fld id="{24A644D0-997F-49E6-B810-553434DB7AEF}" type="slidenum">
              <a:rPr lang="en-CA" sz="1100" b="0">
                <a:solidFill>
                  <a:srgbClr val="000000"/>
                </a:solidFill>
                <a:latin typeface="Arial" pitchFamily="34" charset="0"/>
                <a:cs typeface="Arial" pitchFamily="34" charset="0"/>
              </a:rPr>
              <a:pPr>
                <a:defRPr/>
              </a:pPr>
              <a:t>‹#›</a:t>
            </a:fld>
            <a:endParaRPr lang="en-CA" sz="1100" b="0" dirty="0">
              <a:solidFill>
                <a:srgbClr val="000000"/>
              </a:solidFill>
              <a:latin typeface="Arial" pitchFamily="34" charset="0"/>
              <a:cs typeface="Arial" pitchFamily="34" charset="0"/>
            </a:endParaRPr>
          </a:p>
        </p:txBody>
      </p:sp>
      <p:sp>
        <p:nvSpPr>
          <p:cNvPr id="67591"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n-US" dirty="0">
              <a:latin typeface="Arial" pitchFamily="34" charset="0"/>
            </a:endParaRPr>
          </a:p>
        </p:txBody>
      </p:sp>
      <p:sp>
        <p:nvSpPr>
          <p:cNvPr id="67592"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latin typeface="Arial" pitchFamily="34" charset="0"/>
            </a:endParaRPr>
          </a:p>
        </p:txBody>
      </p:sp>
      <p:sp>
        <p:nvSpPr>
          <p:cNvPr id="67593"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latin typeface="Arial" pitchFamily="34" charset="0"/>
            </a:endParaRPr>
          </a:p>
        </p:txBody>
      </p:sp>
      <p:pic>
        <p:nvPicPr>
          <p:cNvPr id="9226" name="Picture 10" descr="logo_tagblack"/>
          <p:cNvPicPr>
            <a:picLocks noChangeAspect="1" noChangeArrowheads="1"/>
          </p:cNvPicPr>
          <p:nvPr/>
        </p:nvPicPr>
        <p:blipFill>
          <a:blip r:embed="rId13"/>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pitchFamily="34" charset="0"/>
        </a:defRPr>
      </a:lvl2pPr>
      <a:lvl3pPr algn="l" rtl="0" eaLnBrk="1" fontAlgn="base" hangingPunct="1">
        <a:lnSpc>
          <a:spcPct val="85000"/>
        </a:lnSpc>
        <a:spcBef>
          <a:spcPct val="0"/>
        </a:spcBef>
        <a:spcAft>
          <a:spcPct val="0"/>
        </a:spcAft>
        <a:defRPr sz="3000" b="1">
          <a:solidFill>
            <a:srgbClr val="646464"/>
          </a:solidFill>
          <a:latin typeface="Arial" pitchFamily="34" charset="0"/>
        </a:defRPr>
      </a:lvl3pPr>
      <a:lvl4pPr algn="l" rtl="0" eaLnBrk="1" fontAlgn="base" hangingPunct="1">
        <a:lnSpc>
          <a:spcPct val="85000"/>
        </a:lnSpc>
        <a:spcBef>
          <a:spcPct val="0"/>
        </a:spcBef>
        <a:spcAft>
          <a:spcPct val="0"/>
        </a:spcAft>
        <a:defRPr sz="3000" b="1">
          <a:solidFill>
            <a:srgbClr val="646464"/>
          </a:solidFill>
          <a:latin typeface="Arial" pitchFamily="34" charset="0"/>
        </a:defRPr>
      </a:lvl4pPr>
      <a:lvl5pPr algn="l" rtl="0" eaLnBrk="1" fontAlgn="base" hangingPunct="1">
        <a:lnSpc>
          <a:spcPct val="85000"/>
        </a:lnSpc>
        <a:spcBef>
          <a:spcPct val="0"/>
        </a:spcBef>
        <a:spcAft>
          <a:spcPct val="0"/>
        </a:spcAft>
        <a:defRPr sz="3000" b="1">
          <a:solidFill>
            <a:srgbClr val="646464"/>
          </a:solidFill>
          <a:latin typeface="Arial" pitchFamily="34" charset="0"/>
        </a:defRPr>
      </a:lvl5pPr>
      <a:lvl6pPr marL="457200" algn="l" rtl="0" eaLnBrk="1" fontAlgn="base" hangingPunct="1">
        <a:lnSpc>
          <a:spcPct val="85000"/>
        </a:lnSpc>
        <a:spcBef>
          <a:spcPct val="0"/>
        </a:spcBef>
        <a:spcAft>
          <a:spcPct val="0"/>
        </a:spcAft>
        <a:defRPr sz="3000" b="1">
          <a:solidFill>
            <a:srgbClr val="646464"/>
          </a:solidFill>
          <a:latin typeface="Arial" pitchFamily="34" charset="0"/>
        </a:defRPr>
      </a:lvl6pPr>
      <a:lvl7pPr marL="914400" algn="l" rtl="0" eaLnBrk="1" fontAlgn="base" hangingPunct="1">
        <a:lnSpc>
          <a:spcPct val="85000"/>
        </a:lnSpc>
        <a:spcBef>
          <a:spcPct val="0"/>
        </a:spcBef>
        <a:spcAft>
          <a:spcPct val="0"/>
        </a:spcAft>
        <a:defRPr sz="3000" b="1">
          <a:solidFill>
            <a:srgbClr val="646464"/>
          </a:solidFill>
          <a:latin typeface="Arial" pitchFamily="34" charset="0"/>
        </a:defRPr>
      </a:lvl7pPr>
      <a:lvl8pPr marL="1371600" algn="l" rtl="0" eaLnBrk="1" fontAlgn="base" hangingPunct="1">
        <a:lnSpc>
          <a:spcPct val="85000"/>
        </a:lnSpc>
        <a:spcBef>
          <a:spcPct val="0"/>
        </a:spcBef>
        <a:spcAft>
          <a:spcPct val="0"/>
        </a:spcAft>
        <a:defRPr sz="3000" b="1">
          <a:solidFill>
            <a:srgbClr val="646464"/>
          </a:solidFill>
          <a:latin typeface="Arial" pitchFamily="34" charset="0"/>
        </a:defRPr>
      </a:lvl8pPr>
      <a:lvl9pPr marL="1828800" algn="l" rtl="0" eaLnBrk="1" fontAlgn="base" hangingPunct="1">
        <a:lnSpc>
          <a:spcPct val="85000"/>
        </a:lnSpc>
        <a:spcBef>
          <a:spcPct val="0"/>
        </a:spcBef>
        <a:spcAft>
          <a:spcPct val="0"/>
        </a:spcAft>
        <a:defRPr sz="3000" b="1">
          <a:solidFill>
            <a:srgbClr val="646464"/>
          </a:solidFill>
          <a:latin typeface="Arial" pitchFamily="34" charset="0"/>
        </a:defRPr>
      </a:lvl9pPr>
    </p:titleStyle>
    <p:bodyStyle>
      <a:lvl1pPr marL="342900" indent="-342900"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801688"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defRPr>
      </a:lvl3pPr>
      <a:lvl4pPr marL="1881188"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eaLnBrk="1" fontAlgn="base" hangingPunct="1">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hyperlink" Target="mailto:ccook@keyesandfox.com" TargetMode="External"/><Relationship Id="rId2" Type="http://schemas.openxmlformats.org/officeDocument/2006/relationships/notesSlide" Target="../notesSlides/notesSlide14.xml"/><Relationship Id="rId1" Type="http://schemas.openxmlformats.org/officeDocument/2006/relationships/slideLayout" Target="../slideLayouts/slideLayout111.xml"/><Relationship Id="rId4" Type="http://schemas.openxmlformats.org/officeDocument/2006/relationships/hyperlink" Target="http://www.irecusa.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3" Type="http://schemas.openxmlformats.org/officeDocument/2006/relationships/hyperlink" Target="http://www.sunrunhome.com/cost-of-solar/solar-panels/local-permitting" TargetMode="External"/><Relationship Id="rId2" Type="http://schemas.openxmlformats.org/officeDocument/2006/relationships/notesSlide" Target="../notesSlides/notesSlide23.xml"/><Relationship Id="rId1" Type="http://schemas.openxmlformats.org/officeDocument/2006/relationships/slideLayout" Target="../slideLayouts/slideLayout134.xml"/><Relationship Id="rId5" Type="http://schemas.openxmlformats.org/officeDocument/2006/relationships/image" Target="../media/image23.png"/><Relationship Id="rId4" Type="http://schemas.openxmlformats.org/officeDocument/2006/relationships/hyperlink" Target="http://solaramericacommunities.energy.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healy@skylineinnovations.com" TargetMode="External"/><Relationship Id="rId2" Type="http://schemas.openxmlformats.org/officeDocument/2006/relationships/image" Target="../media/image15.pn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4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5.xml"/><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6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5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61.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1.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1.xml"/></Relationships>
</file>

<file path=ppt/slides/_rels/slide51.xml.rels><?xml version="1.0" encoding="UTF-8" standalone="yes"?>
<Relationships xmlns="http://schemas.openxmlformats.org/package/2006/relationships"><Relationship Id="rId3" Type="http://schemas.openxmlformats.org/officeDocument/2006/relationships/hyperlink" Target="http://www.solaramericacommunities.energy.gov/" TargetMode="External"/><Relationship Id="rId2" Type="http://schemas.openxmlformats.org/officeDocument/2006/relationships/notesSlide" Target="../notesSlides/notesSlide48.xml"/><Relationship Id="rId1" Type="http://schemas.openxmlformats.org/officeDocument/2006/relationships/slideLayout" Target="../slideLayouts/slideLayout156.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16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17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165.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6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3.xml"/><Relationship Id="rId1" Type="http://schemas.openxmlformats.org/officeDocument/2006/relationships/slideLayout" Target="../slideLayouts/slideLayout16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16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16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9.png"/><Relationship Id="rId4" Type="http://schemas.openxmlformats.org/officeDocument/2006/relationships/diagramLayout" Target="../diagrams/layout5.xml"/><Relationship Id="rId9" Type="http://schemas.openxmlformats.org/officeDocument/2006/relationships/image" Target="../media/image48.jpeg"/></Relationships>
</file>

<file path=ppt/slides/_rels/slide5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6.xml"/><Relationship Id="rId1" Type="http://schemas.openxmlformats.org/officeDocument/2006/relationships/slideLayout" Target="../slideLayouts/slideLayout16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8.xml"/><Relationship Id="rId1" Type="http://schemas.openxmlformats.org/officeDocument/2006/relationships/slideLayout" Target="../slideLayouts/slideLayout16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6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0.xml"/><Relationship Id="rId1" Type="http://schemas.openxmlformats.org/officeDocument/2006/relationships/slideLayout" Target="../slideLayouts/slideLayout16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1.xml"/><Relationship Id="rId1" Type="http://schemas.openxmlformats.org/officeDocument/2006/relationships/slideLayout" Target="../slideLayouts/slideLayout16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5.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1439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Institutional Barriers </a:t>
            </a:r>
            <a:r>
              <a:rPr lang="en-US" sz="4400" dirty="0"/>
              <a:t/>
            </a:r>
            <a:br>
              <a:rPr lang="en-US" sz="4400" dirty="0"/>
            </a:br>
            <a:r>
              <a:rPr lang="en-US" sz="4400" dirty="0" smtClean="0"/>
              <a:t>Net Metering, Interconnection</a:t>
            </a:r>
            <a:br>
              <a:rPr lang="en-US" sz="4400" dirty="0" smtClean="0"/>
            </a:br>
            <a:r>
              <a:rPr lang="en-US" sz="2400" dirty="0" smtClean="0"/>
              <a:t/>
            </a:r>
            <a:br>
              <a:rPr lang="en-US" sz="2400" dirty="0" smtClean="0"/>
            </a:br>
            <a:r>
              <a:rPr lang="en-US" sz="2700" dirty="0" smtClean="0"/>
              <a:t/>
            </a:r>
            <a:br>
              <a:rPr lang="en-US" sz="2700" dirty="0" smtClean="0"/>
            </a:br>
            <a:r>
              <a:rPr lang="en-US" sz="2400" dirty="0" smtClean="0"/>
              <a:t>WCOG  Solar Workshop </a:t>
            </a:r>
            <a:br>
              <a:rPr lang="en-US" sz="2400" dirty="0" smtClean="0"/>
            </a:br>
            <a:r>
              <a:rPr lang="en-US" sz="2400" dirty="0" smtClean="0"/>
              <a:t>October </a:t>
            </a:r>
            <a:r>
              <a:rPr lang="en-US" sz="2700" dirty="0" smtClean="0"/>
              <a:t>2011</a:t>
            </a:r>
            <a:br>
              <a:rPr lang="en-US" sz="2700" dirty="0" smtClean="0"/>
            </a:br>
            <a:r>
              <a:rPr lang="en-US" sz="2700" dirty="0" smtClean="0"/>
              <a:t>Christopher Cook, Of Counsel, Keyes and Fox</a:t>
            </a:r>
            <a:br>
              <a:rPr lang="en-US" sz="2700" dirty="0" smtClean="0"/>
            </a:br>
            <a:r>
              <a:rPr lang="en-US" sz="2700" dirty="0" smtClean="0"/>
              <a:t>IREC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52532"/>
            <a:ext cx="7772400" cy="707886"/>
          </a:xfrm>
          <a:noFill/>
          <a:ln/>
        </p:spPr>
        <p:txBody>
          <a:bodyPr lIns="0" tIns="0" rIns="0" bIns="0">
            <a:spAutoFit/>
          </a:bodyPr>
          <a:lstStyle/>
          <a:p>
            <a:pPr defTabSz="381000"/>
            <a:r>
              <a:rPr lang="en-US" sz="4600" b="1" dirty="0"/>
              <a:t>Net Metering – </a:t>
            </a:r>
            <a:r>
              <a:rPr lang="en-US" sz="4600" b="1" dirty="0" smtClean="0"/>
              <a:t>states</a:t>
            </a:r>
            <a:endParaRPr lang="en-US" sz="4600" b="1" dirty="0"/>
          </a:p>
        </p:txBody>
      </p:sp>
      <p:sp>
        <p:nvSpPr>
          <p:cNvPr id="82948" name="Rectangle 4"/>
          <p:cNvSpPr>
            <a:spLocks noGrp="1" noChangeArrowheads="1"/>
          </p:cNvSpPr>
          <p:nvPr>
            <p:ph type="body" idx="1"/>
          </p:nvPr>
        </p:nvSpPr>
        <p:spPr>
          <a:xfrm>
            <a:off x="457200" y="1752600"/>
            <a:ext cx="8229600" cy="4378325"/>
          </a:xfrm>
        </p:spPr>
        <p:txBody>
          <a:bodyPr>
            <a:normAutofit/>
          </a:bodyPr>
          <a:lstStyle/>
          <a:p>
            <a:pPr marL="365760" lvl="1" indent="-256032">
              <a:spcBef>
                <a:spcPts val="400"/>
              </a:spcBef>
              <a:buSzPct val="68000"/>
              <a:buFont typeface="Wingdings 3"/>
              <a:buChar char=""/>
            </a:pPr>
            <a:r>
              <a:rPr lang="en-US" sz="2400" dirty="0" smtClean="0"/>
              <a:t>DC </a:t>
            </a:r>
            <a:r>
              <a:rPr lang="en-US" sz="2400" dirty="0">
                <a:solidFill>
                  <a:srgbClr val="000000"/>
                </a:solidFill>
              </a:rPr>
              <a:t>– NNEC Grade “B”</a:t>
            </a:r>
          </a:p>
          <a:p>
            <a:r>
              <a:rPr lang="en-US" dirty="0" smtClean="0"/>
              <a:t>MD </a:t>
            </a:r>
            <a:r>
              <a:rPr lang="en-US" dirty="0" smtClean="0">
                <a:solidFill>
                  <a:srgbClr val="000000"/>
                </a:solidFill>
              </a:rPr>
              <a:t>– </a:t>
            </a:r>
            <a:r>
              <a:rPr lang="en-US" dirty="0">
                <a:solidFill>
                  <a:srgbClr val="000000"/>
                </a:solidFill>
              </a:rPr>
              <a:t>NNEC Grade </a:t>
            </a:r>
            <a:r>
              <a:rPr lang="en-US" dirty="0" smtClean="0">
                <a:solidFill>
                  <a:srgbClr val="000000"/>
                </a:solidFill>
              </a:rPr>
              <a:t>“A”</a:t>
            </a:r>
            <a:endParaRPr lang="en-US" dirty="0" smtClean="0"/>
          </a:p>
          <a:p>
            <a:pPr lvl="1"/>
            <a:r>
              <a:rPr lang="en-US" sz="1800" dirty="0" smtClean="0"/>
              <a:t>Added in 2011 “CLOSED </a:t>
            </a:r>
            <a:r>
              <a:rPr lang="en-US" sz="1800" dirty="0"/>
              <a:t>CONDUIT HYDRO” OWNED OR OPERATED  BY A  </a:t>
            </a:r>
            <a:r>
              <a:rPr lang="en-US" sz="1800" dirty="0" smtClean="0"/>
              <a:t>MUNICIPALITY,  </a:t>
            </a:r>
            <a:r>
              <a:rPr lang="en-US" sz="1800" dirty="0"/>
              <a:t>MUNICIPAL </a:t>
            </a:r>
            <a:r>
              <a:rPr lang="en-US" sz="1800" dirty="0" smtClean="0"/>
              <a:t>CORP </a:t>
            </a:r>
            <a:r>
              <a:rPr lang="en-US" sz="1800" dirty="0"/>
              <a:t>OR </a:t>
            </a:r>
            <a:r>
              <a:rPr lang="en-US" sz="1600" dirty="0"/>
              <a:t>PUBLIC WATER </a:t>
            </a:r>
            <a:r>
              <a:rPr lang="en-US" sz="1400" dirty="0" smtClean="0"/>
              <a:t>AUTHORITY</a:t>
            </a:r>
            <a:r>
              <a:rPr lang="en-US" sz="1100" dirty="0" smtClean="0"/>
              <a:t>  </a:t>
            </a:r>
          </a:p>
          <a:p>
            <a:pPr lvl="1"/>
            <a:r>
              <a:rPr lang="en-US" sz="1800" dirty="0" smtClean="0"/>
              <a:t>Community solar for municipalities</a:t>
            </a:r>
          </a:p>
          <a:p>
            <a:r>
              <a:rPr lang="en-US" dirty="0" smtClean="0"/>
              <a:t>VA</a:t>
            </a:r>
            <a:r>
              <a:rPr lang="en-US" dirty="0" smtClean="0">
                <a:solidFill>
                  <a:srgbClr val="000000"/>
                </a:solidFill>
              </a:rPr>
              <a:t>– </a:t>
            </a:r>
            <a:r>
              <a:rPr lang="en-US" dirty="0">
                <a:solidFill>
                  <a:srgbClr val="000000"/>
                </a:solidFill>
              </a:rPr>
              <a:t>NNEC Grade “B</a:t>
            </a:r>
            <a:r>
              <a:rPr lang="en-US" dirty="0" smtClean="0">
                <a:solidFill>
                  <a:srgbClr val="000000"/>
                </a:solidFill>
              </a:rPr>
              <a:t>”</a:t>
            </a:r>
            <a:endParaRPr lang="en-US" dirty="0" smtClean="0"/>
          </a:p>
          <a:p>
            <a:pPr lvl="1"/>
            <a:r>
              <a:rPr lang="en-US" sz="2000" dirty="0" smtClean="0"/>
              <a:t>Net metering potentially under attack – cross subsidy issue</a:t>
            </a:r>
            <a:endParaRPr lang="en-US" sz="2000" dirty="0"/>
          </a:p>
        </p:txBody>
      </p:sp>
      <p:sp>
        <p:nvSpPr>
          <p:cNvPr id="2" name="Slide Number Placeholder 1"/>
          <p:cNvSpPr>
            <a:spLocks noGrp="1"/>
          </p:cNvSpPr>
          <p:nvPr>
            <p:ph type="sldNum" sz="quarter" idx="12"/>
          </p:nvPr>
        </p:nvSpPr>
        <p:spPr/>
        <p:txBody>
          <a:bodyPr/>
          <a:lstStyle/>
          <a:p>
            <a:fld id="{D5BBC35B-A44B-4119-B8DA-DE9E3DFADA20}" type="slidenum">
              <a:rPr kumimoji="0" lang="en-US" smtClean="0"/>
              <a:pPr/>
              <a:t>10</a:t>
            </a:fld>
            <a:endParaRPr kumimoji="0" lang="en-US" dirty="0"/>
          </a:p>
        </p:txBody>
      </p:sp>
    </p:spTree>
    <p:extLst>
      <p:ext uri="{BB962C8B-B14F-4D97-AF65-F5344CB8AC3E}">
        <p14:creationId xmlns:p14="http://schemas.microsoft.com/office/powerpoint/2010/main" val="290785919"/>
      </p:ext>
    </p:extLst>
  </p:cSld>
  <p:clrMapOvr>
    <a:masterClrMapping/>
  </p:clrMapOvr>
  <p:transition advClick="0">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Are customers who swap an exported kWh from excess solar production being subsidized by other customers</a:t>
            </a:r>
          </a:p>
          <a:p>
            <a:r>
              <a:rPr lang="en-US" dirty="0" smtClean="0"/>
              <a:t>Several studies have looked comprehensively at this problem and the results show only a very slight subsidy and can go either way</a:t>
            </a:r>
          </a:p>
          <a:p>
            <a:pPr lvl="1"/>
            <a:r>
              <a:rPr lang="en-US" dirty="0" smtClean="0"/>
              <a:t>NM customers subsidized or subsidizing</a:t>
            </a:r>
          </a:p>
          <a:p>
            <a:r>
              <a:rPr lang="en-US" dirty="0" smtClean="0"/>
              <a:t>Most states start with a small peak cap</a:t>
            </a:r>
          </a:p>
          <a:p>
            <a:pPr lvl="1"/>
            <a:r>
              <a:rPr lang="en-US" dirty="0" smtClean="0"/>
              <a:t>ensures a subsidy, if any, is deminimis</a:t>
            </a:r>
          </a:p>
        </p:txBody>
      </p:sp>
      <p:sp>
        <p:nvSpPr>
          <p:cNvPr id="3" name="Title 2"/>
          <p:cNvSpPr>
            <a:spLocks noGrp="1"/>
          </p:cNvSpPr>
          <p:nvPr>
            <p:ph type="title"/>
          </p:nvPr>
        </p:nvSpPr>
        <p:spPr/>
        <p:txBody>
          <a:bodyPr>
            <a:normAutofit fontScale="90000"/>
          </a:bodyPr>
          <a:lstStyle/>
          <a:p>
            <a:r>
              <a:rPr lang="en-US" dirty="0" smtClean="0"/>
              <a:t>Utility and Regulator Concerns regarding NM</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11</a:t>
            </a:fld>
            <a:endParaRPr kumimoji="0" lang="en-US" dirty="0"/>
          </a:p>
        </p:txBody>
      </p:sp>
    </p:spTree>
    <p:extLst>
      <p:ext uri="{BB962C8B-B14F-4D97-AF65-F5344CB8AC3E}">
        <p14:creationId xmlns:p14="http://schemas.microsoft.com/office/powerpoint/2010/main" val="390109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067800" cy="54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67532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61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13</a:t>
            </a:fld>
            <a:endParaRPr kumimoji="0"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492"/>
            <a:ext cx="9114430" cy="5136107"/>
          </a:xfrm>
          <a:prstGeom prst="rect">
            <a:avLst/>
          </a:prstGeom>
        </p:spPr>
      </p:pic>
    </p:spTree>
    <p:extLst>
      <p:ext uri="{BB962C8B-B14F-4D97-AF65-F5344CB8AC3E}">
        <p14:creationId xmlns:p14="http://schemas.microsoft.com/office/powerpoint/2010/main" val="353203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600" dirty="0"/>
              <a:t>Contact info:</a:t>
            </a:r>
            <a:br>
              <a:rPr lang="en-US" sz="3600" dirty="0"/>
            </a:br>
            <a:r>
              <a:rPr lang="en-US" sz="4000" dirty="0" smtClean="0"/>
              <a:t/>
            </a:r>
            <a:br>
              <a:rPr lang="en-US" sz="4000" dirty="0" smtClean="0"/>
            </a:br>
            <a:r>
              <a:rPr lang="en-US" sz="4000" dirty="0" smtClean="0"/>
              <a:t/>
            </a:r>
            <a:br>
              <a:rPr lang="en-US" sz="4000" dirty="0" smtClean="0"/>
            </a:br>
            <a:r>
              <a:rPr lang="en-US" sz="4000" dirty="0" smtClean="0"/>
              <a:t>Christopher Cook</a:t>
            </a:r>
            <a:endParaRPr lang="en-US" sz="4000" dirty="0"/>
          </a:p>
        </p:txBody>
      </p:sp>
      <p:sp>
        <p:nvSpPr>
          <p:cNvPr id="5" name="Subtitle 4"/>
          <p:cNvSpPr>
            <a:spLocks noGrp="1"/>
          </p:cNvSpPr>
          <p:nvPr>
            <p:ph type="subTitle" idx="1"/>
          </p:nvPr>
        </p:nvSpPr>
        <p:spPr/>
        <p:txBody>
          <a:bodyPr>
            <a:normAutofit/>
          </a:bodyPr>
          <a:lstStyle/>
          <a:p>
            <a:r>
              <a:rPr lang="en-US" dirty="0" smtClean="0">
                <a:hlinkClick r:id="rId3"/>
              </a:rPr>
              <a:t>ccook@keyesandfox.com</a:t>
            </a:r>
            <a:endParaRPr lang="en-US" dirty="0" smtClean="0"/>
          </a:p>
          <a:p>
            <a:r>
              <a:rPr lang="en-US" dirty="0"/>
              <a:t>IREC: </a:t>
            </a:r>
            <a:r>
              <a:rPr lang="en-US" dirty="0">
                <a:hlinkClick r:id="rId4"/>
              </a:rPr>
              <a:t>www.irecusa.org</a:t>
            </a:r>
            <a:r>
              <a:rPr lang="en-US" dirty="0"/>
              <a:t>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357" y="564803"/>
            <a:ext cx="1740173" cy="30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099" name="Rectangle 2"/>
          <p:cNvSpPr>
            <a:spLocks/>
          </p:cNvSpPr>
          <p:nvPr/>
        </p:nvSpPr>
        <p:spPr bwMode="auto">
          <a:xfrm>
            <a:off x="2101826" y="5665887"/>
            <a:ext cx="4955977"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7" tIns="26787" rIns="26787" bIns="26787"/>
          <a:lstStyle>
            <a:lvl1pPr algn="ctr" eaLnBrk="0" hangingPunct="0">
              <a:spcBef>
                <a:spcPts val="700"/>
              </a:spcBef>
              <a:defRPr sz="2800">
                <a:solidFill>
                  <a:srgbClr val="336633"/>
                </a:solidFill>
                <a:latin typeface="Helvetica" charset="0"/>
                <a:ea typeface="ヒラギノ角ゴ ProN W3" charset="0"/>
                <a:cs typeface="ヒラギノ角ゴ ProN W3" charset="0"/>
                <a:sym typeface="Helvetica" charset="0"/>
              </a:defRPr>
            </a:lvl1pPr>
            <a:lvl2pPr marL="742950" indent="-285750" algn="ctr" eaLnBrk="0" hangingPunct="0">
              <a:spcBef>
                <a:spcPts val="800"/>
              </a:spcBef>
              <a:defRPr sz="3000">
                <a:solidFill>
                  <a:srgbClr val="878787"/>
                </a:solidFill>
                <a:latin typeface="Calibri" charset="0"/>
                <a:ea typeface="ヒラギノ角ゴ ProN W3" charset="0"/>
                <a:cs typeface="ヒラギノ角ゴ ProN W3" charset="0"/>
                <a:sym typeface="Calibri" charset="0"/>
              </a:defRPr>
            </a:lvl2pPr>
            <a:lvl3pPr marL="1143000" indent="-228600" algn="ctr" eaLnBrk="0" hangingPunct="0">
              <a:spcBef>
                <a:spcPts val="600"/>
              </a:spcBef>
              <a:defRPr sz="2400">
                <a:solidFill>
                  <a:srgbClr val="878787"/>
                </a:solidFill>
                <a:latin typeface="Calibri" charset="0"/>
                <a:ea typeface="ヒラギノ角ゴ ProN W3" charset="0"/>
                <a:cs typeface="ヒラギノ角ゴ ProN W3" charset="0"/>
                <a:sym typeface="Calibri" charset="0"/>
              </a:defRPr>
            </a:lvl3pPr>
            <a:lvl4pPr marL="1600200" indent="-228600" algn="ctr" eaLnBrk="0" hangingPunct="0">
              <a:spcBef>
                <a:spcPts val="500"/>
              </a:spcBef>
              <a:defRPr sz="2200">
                <a:solidFill>
                  <a:srgbClr val="878787"/>
                </a:solidFill>
                <a:latin typeface="Calibri" charset="0"/>
                <a:ea typeface="ヒラギノ角ゴ ProN W3" charset="0"/>
                <a:cs typeface="ヒラギノ角ゴ ProN W3" charset="0"/>
                <a:sym typeface="Calibri" charset="0"/>
              </a:defRPr>
            </a:lvl4pPr>
            <a:lvl5pPr marL="2057400" indent="-228600" algn="ctr" eaLnBrk="0" hangingPunct="0">
              <a:spcBef>
                <a:spcPts val="500"/>
              </a:spcBef>
              <a:defRPr sz="2200">
                <a:solidFill>
                  <a:srgbClr val="878787"/>
                </a:solidFill>
                <a:latin typeface="Calibri" charset="0"/>
                <a:ea typeface="ヒラギノ角ゴ ProN W3" charset="0"/>
                <a:cs typeface="ヒラギノ角ゴ ProN W3" charset="0"/>
                <a:sym typeface="Calibri" charset="0"/>
              </a:defRPr>
            </a:lvl5pPr>
            <a:lvl6pPr marL="25146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6pPr>
            <a:lvl7pPr marL="29718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7pPr>
            <a:lvl8pPr marL="34290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8pPr>
            <a:lvl9pPr marL="38862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9pPr>
          </a:lstStyle>
          <a:p>
            <a:pPr eaLnBrk="1" fontAlgn="base" hangingPunct="1">
              <a:spcBef>
                <a:spcPts val="334"/>
              </a:spcBef>
              <a:spcAft>
                <a:spcPct val="0"/>
              </a:spcAft>
            </a:pPr>
            <a:r>
              <a:rPr lang="en-US" altLang="en-US" sz="1300">
                <a:solidFill>
                  <a:srgbClr val="878787"/>
                </a:solidFill>
                <a:cs typeface="Helvetica" charset="0"/>
              </a:rPr>
              <a:t>guaranteed savings through green energy</a:t>
            </a:r>
          </a:p>
        </p:txBody>
      </p:sp>
      <p:sp>
        <p:nvSpPr>
          <p:cNvPr id="4100" name="Rectangle 3"/>
          <p:cNvSpPr>
            <a:spLocks noChangeArrowheads="1"/>
          </p:cNvSpPr>
          <p:nvPr>
            <p:ph type="title"/>
          </p:nvPr>
        </p:nvSpPr>
        <p:spPr>
          <a:xfrm>
            <a:off x="1760265" y="3085207"/>
            <a:ext cx="5611192" cy="2322835"/>
          </a:xfrm>
        </p:spPr>
        <p:txBody>
          <a:bodyPr/>
          <a:lstStyle/>
          <a:p>
            <a:pPr eaLnBrk="1" hangingPunct="1">
              <a:spcBef>
                <a:spcPts val="492"/>
              </a:spcBef>
            </a:pPr>
            <a:r>
              <a:rPr lang="en-US" altLang="en-US" smtClean="0"/>
              <a:t>Solar Market Barriers; </a:t>
            </a:r>
            <a:br>
              <a:rPr lang="en-US" altLang="en-US" smtClean="0"/>
            </a:br>
            <a:r>
              <a:rPr lang="en-US" altLang="en-US" i="1" smtClean="0"/>
              <a:t>breaking down the walls</a:t>
            </a:r>
            <a:br>
              <a:rPr lang="en-US" altLang="en-US" i="1" smtClean="0"/>
            </a:br>
            <a:r>
              <a:rPr lang="en-US" altLang="en-US" i="1" smtClean="0"/>
              <a:t/>
            </a:r>
            <a:br>
              <a:rPr lang="en-US" altLang="en-US" i="1" smtClean="0"/>
            </a:br>
            <a:r>
              <a:rPr lang="en-US" altLang="en-US" sz="2000"/>
              <a:t>Mike Healy</a:t>
            </a:r>
          </a:p>
        </p:txBody>
      </p:sp>
    </p:spTree>
    <p:extLst>
      <p:ext uri="{BB962C8B-B14F-4D97-AF65-F5344CB8AC3E}">
        <p14:creationId xmlns:p14="http://schemas.microsoft.com/office/powerpoint/2010/main" val="26935448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1777010" y="1955602"/>
            <a:ext cx="4098727" cy="2937867"/>
            <a:chOff x="0" y="0"/>
            <a:chExt cx="3672" cy="2632"/>
          </a:xfrm>
        </p:grpSpPr>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6"/>
              <a:ext cx="3480"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125" name="Rectangle 3"/>
            <p:cNvSpPr>
              <a:spLocks/>
            </p:cNvSpPr>
            <p:nvPr/>
          </p:nvSpPr>
          <p:spPr bwMode="auto">
            <a:xfrm>
              <a:off x="0" y="0"/>
              <a:ext cx="1232" cy="2632"/>
            </a:xfrm>
            <a:prstGeom prst="rect">
              <a:avLst/>
            </a:prstGeom>
            <a:solidFill>
              <a:srgbClr val="FFFFFF"/>
            </a:solidFill>
            <a:ln w="9525">
              <a:solidFill>
                <a:srgbClr val="FFFFFF"/>
              </a:solidFill>
              <a:round/>
              <a:headEnd/>
              <a:tailEnd/>
            </a:ln>
          </p:spPr>
          <p:txBody>
            <a:bodyPr lIns="0" tIns="0" rIns="0" bIns="0"/>
            <a:lstStyle>
              <a:lvl1pPr eaLnBrk="0" hangingPunct="0">
                <a:spcBef>
                  <a:spcPts val="1100"/>
                </a:spcBef>
                <a:buClr>
                  <a:srgbClr val="000000"/>
                </a:buClr>
                <a:buSzPct val="100000"/>
                <a:buFont typeface="Arial" charset="0"/>
                <a:buChar char="•"/>
                <a:defRPr sz="4200">
                  <a:solidFill>
                    <a:schemeClr val="tx1"/>
                  </a:solidFill>
                  <a:latin typeface="Calibri" charset="0"/>
                  <a:ea typeface="ヒラギノ角ゴ ProN W3" charset="0"/>
                  <a:cs typeface="ヒラギノ角ゴ ProN W3" charset="0"/>
                  <a:sym typeface="Calibri" charset="0"/>
                </a:defRPr>
              </a:lvl1pPr>
              <a:lvl2pPr marL="742950" indent="-285750" eaLnBrk="0" hangingPunct="0">
                <a:spcBef>
                  <a:spcPts val="1000"/>
                </a:spcBef>
                <a:buClr>
                  <a:srgbClr val="000000"/>
                </a:buClr>
                <a:buSzPct val="100000"/>
                <a:buFont typeface="Arial" charset="0"/>
                <a:buChar char="–"/>
                <a:defRPr sz="3800">
                  <a:solidFill>
                    <a:schemeClr val="tx1"/>
                  </a:solidFill>
                  <a:latin typeface="Calibri" charset="0"/>
                  <a:ea typeface="ヒラギノ角ゴ ProN W3" charset="0"/>
                  <a:cs typeface="ヒラギノ角ゴ ProN W3" charset="0"/>
                  <a:sym typeface="Calibri" charset="0"/>
                </a:defRPr>
              </a:lvl2pPr>
              <a:lvl3pPr marL="1143000" indent="-228600" eaLnBrk="0" hangingPunct="0">
                <a:spcBef>
                  <a:spcPts val="800"/>
                </a:spcBef>
                <a:buClr>
                  <a:srgbClr val="000000"/>
                </a:buClr>
                <a:buSzPct val="100000"/>
                <a:buFont typeface="Arial" charset="0"/>
                <a:buChar char="•"/>
                <a:defRPr sz="3200">
                  <a:solidFill>
                    <a:schemeClr val="tx1"/>
                  </a:solidFill>
                  <a:latin typeface="Calibri" charset="0"/>
                  <a:ea typeface="ヒラギノ角ゴ ProN W3" charset="0"/>
                  <a:cs typeface="ヒラギノ角ゴ ProN W3" charset="0"/>
                  <a:sym typeface="Calibri" charset="0"/>
                </a:defRPr>
              </a:lvl3pPr>
              <a:lvl4pPr marL="16002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4pPr>
              <a:lvl5pPr marL="20574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5pPr>
              <a:lvl6pPr marL="25146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6pPr>
              <a:lvl7pPr marL="29718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7pPr>
              <a:lvl8pPr marL="34290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8pPr>
              <a:lvl9pPr marL="38862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9pPr>
            </a:lstStyle>
            <a:p>
              <a:pPr eaLnBrk="1" fontAlgn="base" hangingPunct="1">
                <a:spcBef>
                  <a:spcPct val="0"/>
                </a:spcBef>
                <a:spcAft>
                  <a:spcPct val="0"/>
                </a:spcAft>
                <a:buClrTx/>
                <a:buSzTx/>
                <a:buFontTx/>
                <a:buNone/>
              </a:pPr>
              <a:endParaRPr lang="en-US" altLang="en-US" sz="1700">
                <a:solidFill>
                  <a:srgbClr val="000000"/>
                </a:solidFill>
                <a:latin typeface="Arial" charset="0"/>
                <a:sym typeface="Arial" charset="0"/>
              </a:endParaRPr>
            </a:p>
          </p:txBody>
        </p:sp>
      </p:grpSp>
      <p:sp>
        <p:nvSpPr>
          <p:cNvPr id="5123" name="Rectangle 4"/>
          <p:cNvSpPr>
            <a:spLocks noChangeArrowheads="1"/>
          </p:cNvSpPr>
          <p:nvPr>
            <p:ph type="title"/>
          </p:nvPr>
        </p:nvSpPr>
        <p:spPr>
          <a:xfrm>
            <a:off x="1401961" y="238870"/>
            <a:ext cx="6340078" cy="1294805"/>
          </a:xfrm>
        </p:spPr>
        <p:txBody>
          <a:bodyPr lIns="26785" tIns="26785" rIns="0" bIns="26785"/>
          <a:lstStyle/>
          <a:p>
            <a:pPr indent="0" eaLnBrk="1" hangingPunct="1"/>
            <a:r>
              <a:rPr lang="en-US" altLang="en-US" sz="2500">
                <a:solidFill>
                  <a:srgbClr val="3F3F3F"/>
                </a:solidFill>
              </a:rPr>
              <a:t>The Permitting Process is a significant barrier to solar market growth</a:t>
            </a:r>
          </a:p>
        </p:txBody>
      </p:sp>
    </p:spTree>
    <p:extLst>
      <p:ext uri="{BB962C8B-B14F-4D97-AF65-F5344CB8AC3E}">
        <p14:creationId xmlns:p14="http://schemas.microsoft.com/office/powerpoint/2010/main" val="324288910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721" y="2220144"/>
            <a:ext cx="2358553" cy="24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147" name="Rectangle 2"/>
          <p:cNvSpPr>
            <a:spLocks noChangeArrowheads="1"/>
          </p:cNvSpPr>
          <p:nvPr>
            <p:ph type="title"/>
          </p:nvPr>
        </p:nvSpPr>
        <p:spPr>
          <a:xfrm>
            <a:off x="1848445" y="203150"/>
            <a:ext cx="5295305" cy="1294805"/>
          </a:xfrm>
        </p:spPr>
        <p:txBody>
          <a:bodyPr lIns="26785" tIns="26785" rIns="0" bIns="26785"/>
          <a:lstStyle/>
          <a:p>
            <a:pPr indent="0" eaLnBrk="1" hangingPunct="1"/>
            <a:r>
              <a:rPr lang="en-US" altLang="en-US" sz="2500">
                <a:solidFill>
                  <a:srgbClr val="4D4D4D"/>
                </a:solidFill>
              </a:rPr>
              <a:t>Permitting - What’s the problem?</a:t>
            </a:r>
          </a:p>
        </p:txBody>
      </p:sp>
      <p:sp>
        <p:nvSpPr>
          <p:cNvPr id="6148" name="Rectangle 3"/>
          <p:cNvSpPr>
            <a:spLocks noChangeArrowheads="1"/>
          </p:cNvSpPr>
          <p:nvPr>
            <p:ph type="body" idx="1"/>
          </p:nvPr>
        </p:nvSpPr>
        <p:spPr>
          <a:xfrm>
            <a:off x="705445" y="2404319"/>
            <a:ext cx="4518422" cy="2044898"/>
          </a:xfrm>
        </p:spPr>
        <p:txBody>
          <a:bodyPr lIns="26785" tIns="26785" rIns="0" bIns="26785"/>
          <a:lstStyle/>
          <a:p>
            <a:pPr marL="214283" indent="-186383" eaLnBrk="1" hangingPunct="1">
              <a:spcBef>
                <a:spcPct val="0"/>
              </a:spcBef>
              <a:buClr>
                <a:srgbClr val="339933"/>
              </a:buClr>
              <a:buFont typeface="Wingdings" charset="2"/>
              <a:buChar char="§"/>
            </a:pPr>
            <a:r>
              <a:rPr lang="en-US" altLang="en-US" sz="2200">
                <a:solidFill>
                  <a:srgbClr val="676767"/>
                </a:solidFill>
              </a:rPr>
              <a:t>Cost</a:t>
            </a:r>
          </a:p>
          <a:p>
            <a:pPr marL="214283" indent="-186383" eaLnBrk="1" hangingPunct="1">
              <a:spcBef>
                <a:spcPts val="352"/>
              </a:spcBef>
            </a:pPr>
            <a:endParaRPr lang="en-US" altLang="en-US" sz="2200">
              <a:solidFill>
                <a:srgbClr val="676767"/>
              </a:solidFill>
            </a:endParaRPr>
          </a:p>
          <a:p>
            <a:pPr marL="214283" indent="-186383" eaLnBrk="1" hangingPunct="1">
              <a:spcBef>
                <a:spcPts val="352"/>
              </a:spcBef>
              <a:buClr>
                <a:srgbClr val="339933"/>
              </a:buClr>
              <a:buFont typeface="Wingdings" charset="2"/>
              <a:buChar char="§"/>
            </a:pPr>
            <a:r>
              <a:rPr lang="en-US" altLang="en-US" sz="2200">
                <a:solidFill>
                  <a:srgbClr val="676767"/>
                </a:solidFill>
              </a:rPr>
              <a:t>Inefficiencies</a:t>
            </a:r>
          </a:p>
          <a:p>
            <a:pPr marL="214283" indent="-186383" eaLnBrk="1" hangingPunct="1">
              <a:spcBef>
                <a:spcPts val="352"/>
              </a:spcBef>
              <a:buClr>
                <a:srgbClr val="339933"/>
              </a:buClr>
              <a:buFont typeface="Wingdings" charset="2"/>
              <a:buChar char="§"/>
            </a:pPr>
            <a:endParaRPr lang="en-US" altLang="en-US" sz="2200">
              <a:solidFill>
                <a:srgbClr val="676767"/>
              </a:solidFill>
            </a:endParaRPr>
          </a:p>
          <a:p>
            <a:pPr marL="214283" indent="-186383" eaLnBrk="1" hangingPunct="1">
              <a:spcBef>
                <a:spcPts val="352"/>
              </a:spcBef>
              <a:buClr>
                <a:srgbClr val="339933"/>
              </a:buClr>
              <a:buFont typeface="Wingdings" charset="2"/>
              <a:buChar char="§"/>
            </a:pPr>
            <a:r>
              <a:rPr lang="en-US" altLang="en-US" sz="2200">
                <a:solidFill>
                  <a:srgbClr val="676767"/>
                </a:solidFill>
              </a:rPr>
              <a:t>Nebulous &amp; ambiguous process</a:t>
            </a:r>
          </a:p>
        </p:txBody>
      </p:sp>
    </p:spTree>
    <p:extLst>
      <p:ext uri="{BB962C8B-B14F-4D97-AF65-F5344CB8AC3E}">
        <p14:creationId xmlns:p14="http://schemas.microsoft.com/office/powerpoint/2010/main" val="42316439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924" y="900782"/>
            <a:ext cx="5813227" cy="436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171" name="Rectangle 2"/>
          <p:cNvSpPr>
            <a:spLocks/>
          </p:cNvSpPr>
          <p:nvPr/>
        </p:nvSpPr>
        <p:spPr bwMode="auto">
          <a:xfrm>
            <a:off x="508992" y="258961"/>
            <a:ext cx="8313539" cy="8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spcBef>
                <a:spcPts val="1100"/>
              </a:spcBef>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chemeClr val="tx1"/>
                </a:solidFill>
                <a:latin typeface="Calibri" charset="0"/>
                <a:ea typeface="ヒラギノ角ゴ ProN W3" charset="0"/>
                <a:cs typeface="ヒラギノ角ゴ ProN W3" charset="0"/>
                <a:sym typeface="Calibri" charset="0"/>
              </a:defRPr>
            </a:lvl1pPr>
            <a:lvl2pPr marL="742950" indent="-285750" eaLnBrk="0" hangingPunct="0">
              <a:spcBef>
                <a:spcPts val="1000"/>
              </a:spcBef>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chemeClr val="tx1"/>
                </a:solidFill>
                <a:latin typeface="Calibri" charset="0"/>
                <a:ea typeface="ヒラギノ角ゴ ProN W3" charset="0"/>
                <a:cs typeface="ヒラギノ角ゴ ProN W3" charset="0"/>
                <a:sym typeface="Calibri" charset="0"/>
              </a:defRPr>
            </a:lvl2pPr>
            <a:lvl3pPr marL="1143000" indent="-228600" eaLnBrk="0" hangingPunct="0">
              <a:spcBef>
                <a:spcPts val="800"/>
              </a:spcBef>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chemeClr val="tx1"/>
                </a:solidFill>
                <a:latin typeface="Calibri" charset="0"/>
                <a:ea typeface="ヒラギノ角ゴ ProN W3" charset="0"/>
                <a:cs typeface="ヒラギノ角ゴ ProN W3" charset="0"/>
                <a:sym typeface="Calibri" charset="0"/>
              </a:defRPr>
            </a:lvl3pPr>
            <a:lvl4pPr marL="1600200" indent="-228600" eaLnBrk="0" hangingPunct="0">
              <a:spcBef>
                <a:spcPts val="700"/>
              </a:spcBef>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charset="0"/>
                <a:ea typeface="ヒラギノ角ゴ ProN W3" charset="0"/>
                <a:cs typeface="ヒラギノ角ゴ ProN W3" charset="0"/>
                <a:sym typeface="Calibri" charset="0"/>
              </a:defRPr>
            </a:lvl4pPr>
            <a:lvl5pPr marL="2057400" indent="-228600" eaLnBrk="0" hangingPunct="0">
              <a:spcBef>
                <a:spcPts val="700"/>
              </a:spcBef>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charset="0"/>
                <a:ea typeface="ヒラギノ角ゴ ProN W3" charset="0"/>
                <a:cs typeface="ヒラギノ角ゴ ProN W3" charset="0"/>
                <a:sym typeface="Calibri" charset="0"/>
              </a:defRPr>
            </a:lvl5pPr>
            <a:lvl6pPr marL="2514600" indent="-228600" eaLnBrk="0" fontAlgn="base" hangingPunct="0">
              <a:spcBef>
                <a:spcPts val="700"/>
              </a:spcBef>
              <a:spcAft>
                <a:spcPct val="0"/>
              </a:spcAft>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charset="0"/>
                <a:ea typeface="ヒラギノ角ゴ ProN W3" charset="0"/>
                <a:cs typeface="ヒラギノ角ゴ ProN W3" charset="0"/>
                <a:sym typeface="Calibri" charset="0"/>
              </a:defRPr>
            </a:lvl6pPr>
            <a:lvl7pPr marL="2971800" indent="-228600" eaLnBrk="0" fontAlgn="base" hangingPunct="0">
              <a:spcBef>
                <a:spcPts val="700"/>
              </a:spcBef>
              <a:spcAft>
                <a:spcPct val="0"/>
              </a:spcAft>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charset="0"/>
                <a:ea typeface="ヒラギノ角ゴ ProN W3" charset="0"/>
                <a:cs typeface="ヒラギノ角ゴ ProN W3" charset="0"/>
                <a:sym typeface="Calibri" charset="0"/>
              </a:defRPr>
            </a:lvl7pPr>
            <a:lvl8pPr marL="3429000" indent="-228600" eaLnBrk="0" fontAlgn="base" hangingPunct="0">
              <a:spcBef>
                <a:spcPts val="700"/>
              </a:spcBef>
              <a:spcAft>
                <a:spcPct val="0"/>
              </a:spcAft>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charset="0"/>
                <a:ea typeface="ヒラギノ角ゴ ProN W3" charset="0"/>
                <a:cs typeface="ヒラギノ角ゴ ProN W3" charset="0"/>
                <a:sym typeface="Calibri" charset="0"/>
              </a:defRPr>
            </a:lvl8pPr>
            <a:lvl9pPr marL="3886200" indent="-228600" eaLnBrk="0" fontAlgn="base" hangingPunct="0">
              <a:spcBef>
                <a:spcPts val="700"/>
              </a:spcBef>
              <a:spcAft>
                <a:spcPct val="0"/>
              </a:spcAft>
              <a:buClr>
                <a:srgbClr val="000000"/>
              </a:buClr>
              <a:buSzPct val="100000"/>
              <a:buFont typeface="Arial"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charset="0"/>
                <a:ea typeface="ヒラギノ角ゴ ProN W3" charset="0"/>
                <a:cs typeface="ヒラギノ角ゴ ProN W3" charset="0"/>
                <a:sym typeface="Calibri" charset="0"/>
              </a:defRPr>
            </a:lvl9pPr>
          </a:lstStyle>
          <a:p>
            <a:pPr algn="ctr" eaLnBrk="1" fontAlgn="base" hangingPunct="1">
              <a:spcBef>
                <a:spcPts val="352"/>
              </a:spcBef>
              <a:spcAft>
                <a:spcPct val="0"/>
              </a:spcAft>
              <a:buClrTx/>
              <a:buSzTx/>
              <a:buNone/>
            </a:pPr>
            <a:r>
              <a:rPr lang="en-US" altLang="en-US" sz="2200">
                <a:solidFill>
                  <a:srgbClr val="343434"/>
                </a:solidFill>
                <a:ea typeface="Calibri" charset="0"/>
                <a:cs typeface="Calibri" charset="0"/>
              </a:rPr>
              <a:t>NEGATIVE IMPACTS OF EXCESS PERMITTING COSTS</a:t>
            </a:r>
          </a:p>
          <a:p>
            <a:pPr algn="ctr" eaLnBrk="1" fontAlgn="base" hangingPunct="1">
              <a:spcBef>
                <a:spcPts val="352"/>
              </a:spcBef>
              <a:spcAft>
                <a:spcPct val="0"/>
              </a:spcAft>
              <a:buClrTx/>
              <a:buSzTx/>
              <a:buNone/>
            </a:pPr>
            <a:endParaRPr lang="en-US" altLang="en-US" sz="2200">
              <a:solidFill>
                <a:srgbClr val="343434"/>
              </a:solidFill>
              <a:latin typeface="Calibri Italic" charset="0"/>
              <a:ea typeface="Calibri Italic" charset="0"/>
              <a:cs typeface="Calibri Italic" charset="0"/>
              <a:sym typeface="Calibri Italic" charset="0"/>
            </a:endParaRPr>
          </a:p>
        </p:txBody>
      </p:sp>
      <p:sp>
        <p:nvSpPr>
          <p:cNvPr id="7172" name="Rectangle 3"/>
          <p:cNvSpPr>
            <a:spLocks/>
          </p:cNvSpPr>
          <p:nvPr/>
        </p:nvSpPr>
        <p:spPr bwMode="auto">
          <a:xfrm>
            <a:off x="267891" y="5360045"/>
            <a:ext cx="8608219" cy="183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5" tIns="26785" rIns="26785" bIns="26785"/>
          <a:lstStyle>
            <a:lvl1pPr marL="304800" indent="-304800" eaLnBrk="0" hangingPunct="0">
              <a:spcBef>
                <a:spcPts val="1100"/>
              </a:spcBef>
              <a:buClr>
                <a:srgbClr val="000000"/>
              </a:buClr>
              <a:buSzPct val="100000"/>
              <a:buFont typeface="Arial" charset="0"/>
              <a:buChar char="•"/>
              <a:defRPr sz="4200">
                <a:solidFill>
                  <a:schemeClr val="tx1"/>
                </a:solidFill>
                <a:latin typeface="Calibri" charset="0"/>
                <a:ea typeface="ヒラギノ角ゴ ProN W3" charset="0"/>
                <a:cs typeface="ヒラギノ角ゴ ProN W3" charset="0"/>
                <a:sym typeface="Calibri" charset="0"/>
              </a:defRPr>
            </a:lvl1pPr>
            <a:lvl2pPr marL="742950" indent="-285750" eaLnBrk="0" hangingPunct="0">
              <a:spcBef>
                <a:spcPts val="1000"/>
              </a:spcBef>
              <a:buClr>
                <a:srgbClr val="000000"/>
              </a:buClr>
              <a:buSzPct val="100000"/>
              <a:buFont typeface="Arial" charset="0"/>
              <a:buChar char="–"/>
              <a:defRPr sz="3800">
                <a:solidFill>
                  <a:schemeClr val="tx1"/>
                </a:solidFill>
                <a:latin typeface="Calibri" charset="0"/>
                <a:ea typeface="ヒラギノ角ゴ ProN W3" charset="0"/>
                <a:cs typeface="ヒラギノ角ゴ ProN W3" charset="0"/>
                <a:sym typeface="Calibri" charset="0"/>
              </a:defRPr>
            </a:lvl2pPr>
            <a:lvl3pPr marL="1143000" indent="-228600" eaLnBrk="0" hangingPunct="0">
              <a:spcBef>
                <a:spcPts val="800"/>
              </a:spcBef>
              <a:buClr>
                <a:srgbClr val="000000"/>
              </a:buClr>
              <a:buSzPct val="100000"/>
              <a:buFont typeface="Arial" charset="0"/>
              <a:buChar char="•"/>
              <a:defRPr sz="3200">
                <a:solidFill>
                  <a:schemeClr val="tx1"/>
                </a:solidFill>
                <a:latin typeface="Calibri" charset="0"/>
                <a:ea typeface="ヒラギノ角ゴ ProN W3" charset="0"/>
                <a:cs typeface="ヒラギノ角ゴ ProN W3" charset="0"/>
                <a:sym typeface="Calibri" charset="0"/>
              </a:defRPr>
            </a:lvl3pPr>
            <a:lvl4pPr marL="16002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4pPr>
            <a:lvl5pPr marL="20574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5pPr>
            <a:lvl6pPr marL="25146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6pPr>
            <a:lvl7pPr marL="29718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7pPr>
            <a:lvl8pPr marL="34290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8pPr>
            <a:lvl9pPr marL="38862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9pPr>
          </a:lstStyle>
          <a:p>
            <a:pPr eaLnBrk="1" fontAlgn="base" hangingPunct="1">
              <a:spcBef>
                <a:spcPts val="334"/>
              </a:spcBef>
              <a:spcAft>
                <a:spcPct val="0"/>
              </a:spcAft>
              <a:buClr>
                <a:srgbClr val="339933"/>
              </a:buClr>
              <a:buFont typeface="Wingdings" charset="2"/>
              <a:buChar char="§"/>
            </a:pPr>
            <a:r>
              <a:rPr lang="en-US" altLang="en-US" sz="2000">
                <a:solidFill>
                  <a:srgbClr val="676767"/>
                </a:solidFill>
                <a:ea typeface="Calibri" charset="0"/>
                <a:cs typeface="Calibri" charset="0"/>
              </a:rPr>
              <a:t>Local Permitting and inspection add $0.50 per watt, or about $2500 per residential install</a:t>
            </a:r>
          </a:p>
          <a:p>
            <a:pPr eaLnBrk="1" fontAlgn="base" hangingPunct="1">
              <a:spcBef>
                <a:spcPts val="334"/>
              </a:spcBef>
              <a:spcAft>
                <a:spcPct val="0"/>
              </a:spcAft>
              <a:buClr>
                <a:srgbClr val="339933"/>
              </a:buClr>
              <a:buFont typeface="Wingdings" charset="2"/>
              <a:buChar char="§"/>
            </a:pPr>
            <a:r>
              <a:rPr lang="en-US" altLang="en-US" sz="2000">
                <a:solidFill>
                  <a:srgbClr val="676767"/>
                </a:solidFill>
                <a:ea typeface="Calibri" charset="0"/>
                <a:cs typeface="Calibri" charset="0"/>
              </a:rPr>
              <a:t>Permitting costs are equivalent to a $1 billion tax on solar over the next 5 years</a:t>
            </a:r>
          </a:p>
        </p:txBody>
      </p:sp>
    </p:spTree>
    <p:extLst>
      <p:ext uri="{BB962C8B-B14F-4D97-AF65-F5344CB8AC3E}">
        <p14:creationId xmlns:p14="http://schemas.microsoft.com/office/powerpoint/2010/main" val="8092554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839" y="803674"/>
            <a:ext cx="600075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195" name="Rectangle 2"/>
          <p:cNvSpPr>
            <a:spLocks noChangeArrowheads="1"/>
          </p:cNvSpPr>
          <p:nvPr>
            <p:ph type="title"/>
          </p:nvPr>
        </p:nvSpPr>
        <p:spPr>
          <a:xfrm>
            <a:off x="1928812" y="142877"/>
            <a:ext cx="5688211" cy="500063"/>
          </a:xfrm>
        </p:spPr>
        <p:txBody>
          <a:bodyPr lIns="26785" tIns="26785" rIns="0" bIns="26785"/>
          <a:lstStyle/>
          <a:p>
            <a:pPr indent="0" eaLnBrk="1" hangingPunct="1"/>
            <a:r>
              <a:rPr lang="en-US" altLang="en-US" sz="2500">
                <a:solidFill>
                  <a:srgbClr val="3F3F3F"/>
                </a:solidFill>
              </a:rPr>
              <a:t>The costs of permitting</a:t>
            </a:r>
          </a:p>
        </p:txBody>
      </p:sp>
      <p:sp>
        <p:nvSpPr>
          <p:cNvPr id="8196" name="Rectangle 3"/>
          <p:cNvSpPr>
            <a:spLocks/>
          </p:cNvSpPr>
          <p:nvPr/>
        </p:nvSpPr>
        <p:spPr bwMode="auto">
          <a:xfrm>
            <a:off x="348260" y="5002857"/>
            <a:ext cx="8304609" cy="183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5" tIns="26785" rIns="26785" bIns="26785"/>
          <a:lstStyle>
            <a:lvl1pPr eaLnBrk="0" hangingPunct="0">
              <a:spcBef>
                <a:spcPts val="1100"/>
              </a:spcBef>
              <a:buClr>
                <a:srgbClr val="000000"/>
              </a:buClr>
              <a:buSzPct val="100000"/>
              <a:buFont typeface="Arial" charset="0"/>
              <a:buChar char="•"/>
              <a:defRPr sz="4200">
                <a:solidFill>
                  <a:schemeClr val="tx1"/>
                </a:solidFill>
                <a:latin typeface="Calibri" charset="0"/>
                <a:ea typeface="ヒラギノ角ゴ ProN W3" charset="0"/>
                <a:cs typeface="ヒラギノ角ゴ ProN W3" charset="0"/>
                <a:sym typeface="Calibri" charset="0"/>
              </a:defRPr>
            </a:lvl1pPr>
            <a:lvl2pPr marL="742950" indent="-285750" eaLnBrk="0" hangingPunct="0">
              <a:spcBef>
                <a:spcPts val="1000"/>
              </a:spcBef>
              <a:buClr>
                <a:srgbClr val="000000"/>
              </a:buClr>
              <a:buSzPct val="100000"/>
              <a:buFont typeface="Arial" charset="0"/>
              <a:buChar char="–"/>
              <a:defRPr sz="3800">
                <a:solidFill>
                  <a:schemeClr val="tx1"/>
                </a:solidFill>
                <a:latin typeface="Calibri" charset="0"/>
                <a:ea typeface="ヒラギノ角ゴ ProN W3" charset="0"/>
                <a:cs typeface="ヒラギノ角ゴ ProN W3" charset="0"/>
                <a:sym typeface="Calibri" charset="0"/>
              </a:defRPr>
            </a:lvl2pPr>
            <a:lvl3pPr marL="1143000" indent="-228600" eaLnBrk="0" hangingPunct="0">
              <a:spcBef>
                <a:spcPts val="800"/>
              </a:spcBef>
              <a:buClr>
                <a:srgbClr val="000000"/>
              </a:buClr>
              <a:buSzPct val="100000"/>
              <a:buFont typeface="Arial" charset="0"/>
              <a:buChar char="•"/>
              <a:defRPr sz="3200">
                <a:solidFill>
                  <a:schemeClr val="tx1"/>
                </a:solidFill>
                <a:latin typeface="Calibri" charset="0"/>
                <a:ea typeface="ヒラギノ角ゴ ProN W3" charset="0"/>
                <a:cs typeface="ヒラギノ角ゴ ProN W3" charset="0"/>
                <a:sym typeface="Calibri" charset="0"/>
              </a:defRPr>
            </a:lvl3pPr>
            <a:lvl4pPr marL="16002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4pPr>
            <a:lvl5pPr marL="20574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5pPr>
            <a:lvl6pPr marL="25146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6pPr>
            <a:lvl7pPr marL="29718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7pPr>
            <a:lvl8pPr marL="34290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8pPr>
            <a:lvl9pPr marL="38862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9pPr>
          </a:lstStyle>
          <a:p>
            <a:pPr eaLnBrk="1" fontAlgn="base" hangingPunct="1">
              <a:spcBef>
                <a:spcPts val="334"/>
              </a:spcBef>
              <a:spcAft>
                <a:spcPct val="0"/>
              </a:spcAft>
              <a:buClrTx/>
              <a:buSzTx/>
              <a:buNone/>
            </a:pPr>
            <a:endParaRPr lang="en-US" altLang="en-US" sz="2000">
              <a:solidFill>
                <a:srgbClr val="4D4D4D"/>
              </a:solidFill>
              <a:ea typeface="Calibri" charset="0"/>
              <a:cs typeface="Calibri" charset="0"/>
            </a:endParaRPr>
          </a:p>
          <a:p>
            <a:pPr eaLnBrk="1" fontAlgn="base" hangingPunct="1">
              <a:spcBef>
                <a:spcPts val="334"/>
              </a:spcBef>
              <a:spcAft>
                <a:spcPct val="0"/>
              </a:spcAft>
              <a:buClr>
                <a:srgbClr val="339933"/>
              </a:buClr>
              <a:buFont typeface="Wingdings" charset="2"/>
              <a:buChar char="§"/>
            </a:pPr>
            <a:r>
              <a:rPr lang="en-US" altLang="en-US" sz="2000">
                <a:solidFill>
                  <a:srgbClr val="4D4D4D"/>
                </a:solidFill>
                <a:ea typeface="Calibri" charset="0"/>
                <a:cs typeface="Calibri" charset="0"/>
              </a:rPr>
              <a:t>Countries like Germany and Japan have streamlined permitting giving them a price advantage over the U.S.</a:t>
            </a:r>
          </a:p>
          <a:p>
            <a:pPr eaLnBrk="1" fontAlgn="base" hangingPunct="1">
              <a:spcBef>
                <a:spcPts val="334"/>
              </a:spcBef>
              <a:spcAft>
                <a:spcPct val="0"/>
              </a:spcAft>
              <a:buClr>
                <a:srgbClr val="339933"/>
              </a:buClr>
              <a:buFont typeface="Wingdings" charset="2"/>
              <a:buChar char="§"/>
            </a:pPr>
            <a:r>
              <a:rPr lang="en-US" altLang="en-US" sz="2000">
                <a:solidFill>
                  <a:srgbClr val="4D4D4D"/>
                </a:solidFill>
                <a:ea typeface="Calibri" charset="0"/>
                <a:cs typeface="Calibri" charset="0"/>
              </a:rPr>
              <a:t>Germany has the lowest installed cost in the world, </a:t>
            </a:r>
            <a:r>
              <a:rPr lang="en-US" altLang="en-US" sz="2000">
                <a:solidFill>
                  <a:srgbClr val="4D4D4D"/>
                </a:solidFill>
                <a:latin typeface="Calibri Bold" charset="0"/>
                <a:ea typeface="Calibri Bold" charset="0"/>
                <a:cs typeface="Calibri Bold" charset="0"/>
                <a:sym typeface="Calibri Bold" charset="0"/>
              </a:rPr>
              <a:t>40% lower than the U.S</a:t>
            </a:r>
            <a:r>
              <a:rPr lang="en-US" altLang="en-US" sz="2000">
                <a:solidFill>
                  <a:srgbClr val="4D4D4D"/>
                </a:solidFill>
                <a:ea typeface="Calibri" charset="0"/>
                <a:cs typeface="Calibri" charset="0"/>
              </a:rPr>
              <a:t>., even though total incentives are expected to be lower in Germany in 2011.4</a:t>
            </a:r>
          </a:p>
          <a:p>
            <a:pPr eaLnBrk="1" fontAlgn="base" hangingPunct="1">
              <a:spcBef>
                <a:spcPts val="334"/>
              </a:spcBef>
              <a:spcAft>
                <a:spcPct val="0"/>
              </a:spcAft>
              <a:buClr>
                <a:srgbClr val="339933"/>
              </a:buClr>
              <a:buFont typeface="Wingdings" charset="2"/>
              <a:buChar char="§"/>
            </a:pPr>
            <a:endParaRPr lang="en-US" altLang="en-US" sz="2000">
              <a:solidFill>
                <a:srgbClr val="4D4D4D"/>
              </a:solidFill>
              <a:ea typeface="Calibri" charset="0"/>
              <a:cs typeface="Calibri" charset="0"/>
            </a:endParaRPr>
          </a:p>
        </p:txBody>
      </p:sp>
    </p:spTree>
    <p:extLst>
      <p:ext uri="{BB962C8B-B14F-4D97-AF65-F5344CB8AC3E}">
        <p14:creationId xmlns:p14="http://schemas.microsoft.com/office/powerpoint/2010/main" val="36982705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85000" lnSpcReduction="20000"/>
          </a:bodyPr>
          <a:lstStyle/>
          <a:p>
            <a:r>
              <a:rPr lang="en-US" sz="3000" dirty="0" smtClean="0">
                <a:solidFill>
                  <a:srgbClr val="00B050"/>
                </a:solidFill>
                <a:latin typeface="Berlin Sans FB Demi" pitchFamily="34" charset="0"/>
              </a:rPr>
              <a:t>Keyes &amp; Fox</a:t>
            </a:r>
            <a:r>
              <a:rPr lang="en-US" sz="3000" dirty="0" smtClean="0">
                <a:latin typeface="Berlin Sans FB Demi" pitchFamily="34" charset="0"/>
              </a:rPr>
              <a:t> is a boutique law firm focused on distributed generation law. Our clients are predominantly renewable energy policy groups and solar energy companies. </a:t>
            </a:r>
          </a:p>
          <a:p>
            <a:r>
              <a:rPr lang="en-US" sz="3000" dirty="0" smtClean="0">
                <a:solidFill>
                  <a:srgbClr val="FF0000"/>
                </a:solidFill>
                <a:latin typeface="Berlin Sans FB Demi" pitchFamily="34" charset="0"/>
              </a:rPr>
              <a:t>IREC </a:t>
            </a:r>
            <a:r>
              <a:rPr lang="en-US" sz="3200" dirty="0" smtClean="0"/>
              <a:t>has worked for over 2 decades to accelerate the use of renewable energy through the development of programs and policies that reduce barriers to renewable energy deployment. IREC has participated in proceedings and rulemakings before over 20 state PUCs during the past year addressing net metering, interconnection, and third-party financing of renewable dg energy systems</a:t>
            </a:r>
            <a:endParaRPr lang="en-US" dirty="0"/>
          </a:p>
        </p:txBody>
      </p:sp>
      <p:sp>
        <p:nvSpPr>
          <p:cNvPr id="3" name="Title 2"/>
          <p:cNvSpPr>
            <a:spLocks noGrp="1"/>
          </p:cNvSpPr>
          <p:nvPr>
            <p:ph type="title"/>
          </p:nvPr>
        </p:nvSpPr>
        <p:spPr/>
        <p:txBody>
          <a:bodyPr>
            <a:normAutofit/>
          </a:bodyPr>
          <a:lstStyle/>
          <a:p>
            <a:r>
              <a:rPr lang="en-US" sz="4000" dirty="0" smtClean="0"/>
              <a:t>Introduction</a:t>
            </a:r>
            <a:endParaRPr lang="en-US" sz="40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a:t>
            </a:fld>
            <a:endParaRPr kumimoji="0"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040" y="3723680"/>
            <a:ext cx="3941341" cy="25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9219" name="Rectangle 2"/>
          <p:cNvSpPr>
            <a:spLocks noChangeArrowheads="1"/>
          </p:cNvSpPr>
          <p:nvPr>
            <p:ph type="title"/>
          </p:nvPr>
        </p:nvSpPr>
        <p:spPr>
          <a:xfrm>
            <a:off x="2777134" y="-143989"/>
            <a:ext cx="3589734" cy="1293689"/>
          </a:xfrm>
        </p:spPr>
        <p:txBody>
          <a:bodyPr lIns="26785" tIns="26785" rIns="0" bIns="26785"/>
          <a:lstStyle/>
          <a:p>
            <a:pPr indent="0" eaLnBrk="1" hangingPunct="1"/>
            <a:r>
              <a:rPr lang="en-US" altLang="en-US" sz="2500">
                <a:solidFill>
                  <a:srgbClr val="3F3F3F"/>
                </a:solidFill>
              </a:rPr>
              <a:t>Streamlining Process</a:t>
            </a:r>
          </a:p>
        </p:txBody>
      </p:sp>
      <p:sp>
        <p:nvSpPr>
          <p:cNvPr id="9220" name="Rectangle 3"/>
          <p:cNvSpPr>
            <a:spLocks noChangeArrowheads="1"/>
          </p:cNvSpPr>
          <p:nvPr>
            <p:ph type="body" idx="1"/>
          </p:nvPr>
        </p:nvSpPr>
        <p:spPr>
          <a:xfrm>
            <a:off x="687586" y="895201"/>
            <a:ext cx="7152680" cy="4714875"/>
          </a:xfrm>
        </p:spPr>
        <p:txBody>
          <a:bodyPr lIns="26785" tIns="26785" rIns="0" bIns="26785"/>
          <a:lstStyle/>
          <a:p>
            <a:pPr marL="214283" indent="-186383" eaLnBrk="1" hangingPunct="1">
              <a:spcBef>
                <a:spcPct val="0"/>
              </a:spcBef>
              <a:buClr>
                <a:srgbClr val="339933"/>
              </a:buClr>
              <a:buFont typeface="Wingdings" charset="2"/>
              <a:buChar char="§"/>
            </a:pPr>
            <a:r>
              <a:rPr lang="en-US" altLang="en-US" smtClean="0">
                <a:solidFill>
                  <a:srgbClr val="404040"/>
                </a:solidFill>
              </a:rPr>
              <a:t>Fair, flat fees</a:t>
            </a:r>
          </a:p>
          <a:p>
            <a:pPr marL="214283" indent="-186383" eaLnBrk="1" hangingPunct="1">
              <a:spcBef>
                <a:spcPts val="1547"/>
              </a:spcBef>
              <a:buClr>
                <a:srgbClr val="339933"/>
              </a:buClr>
              <a:buFont typeface="Wingdings" charset="2"/>
              <a:buChar char="§"/>
            </a:pPr>
            <a:r>
              <a:rPr lang="en-US" altLang="en-US" smtClean="0">
                <a:solidFill>
                  <a:srgbClr val="404040"/>
                </a:solidFill>
              </a:rPr>
              <a:t>Over the counter issuance </a:t>
            </a:r>
          </a:p>
          <a:p>
            <a:pPr marL="214283" indent="-186383" eaLnBrk="1" hangingPunct="1">
              <a:spcBef>
                <a:spcPts val="1547"/>
              </a:spcBef>
              <a:buClr>
                <a:srgbClr val="339933"/>
              </a:buClr>
              <a:buFont typeface="Wingdings" charset="2"/>
              <a:buChar char="§"/>
            </a:pPr>
            <a:r>
              <a:rPr lang="en-US" altLang="en-US" smtClean="0">
                <a:solidFill>
                  <a:srgbClr val="404040"/>
                </a:solidFill>
              </a:rPr>
              <a:t>Standardize permit requirements throughout the region</a:t>
            </a:r>
          </a:p>
          <a:p>
            <a:pPr marL="214283" indent="-186383" eaLnBrk="1" hangingPunct="1">
              <a:spcBef>
                <a:spcPts val="1547"/>
              </a:spcBef>
              <a:buClr>
                <a:srgbClr val="339933"/>
              </a:buClr>
              <a:buFont typeface="Wingdings" charset="2"/>
              <a:buChar char="§"/>
            </a:pPr>
            <a:r>
              <a:rPr lang="en-US" altLang="en-US" smtClean="0">
                <a:solidFill>
                  <a:srgbClr val="404040"/>
                </a:solidFill>
              </a:rPr>
              <a:t>Make all material available online</a:t>
            </a:r>
          </a:p>
          <a:p>
            <a:pPr marL="214283" indent="-186383" eaLnBrk="1" hangingPunct="1">
              <a:spcBef>
                <a:spcPts val="1547"/>
              </a:spcBef>
              <a:buClr>
                <a:srgbClr val="339933"/>
              </a:buClr>
              <a:buFont typeface="Wingdings" charset="2"/>
              <a:buChar char="§"/>
            </a:pPr>
            <a:r>
              <a:rPr lang="en-US" altLang="en-US" smtClean="0">
                <a:solidFill>
                  <a:srgbClr val="404040"/>
                </a:solidFill>
              </a:rPr>
              <a:t>Allow online permit application </a:t>
            </a:r>
            <a:br>
              <a:rPr lang="en-US" altLang="en-US" smtClean="0">
                <a:solidFill>
                  <a:srgbClr val="404040"/>
                </a:solidFill>
              </a:rPr>
            </a:br>
            <a:r>
              <a:rPr lang="en-US" altLang="en-US" smtClean="0">
                <a:solidFill>
                  <a:srgbClr val="404040"/>
                </a:solidFill>
              </a:rPr>
              <a:t>submissions</a:t>
            </a:r>
          </a:p>
          <a:p>
            <a:pPr marL="214283" indent="-186383" eaLnBrk="1" hangingPunct="1">
              <a:spcBef>
                <a:spcPts val="1547"/>
              </a:spcBef>
              <a:buClr>
                <a:srgbClr val="339933"/>
              </a:buClr>
              <a:buFont typeface="Wingdings" charset="2"/>
              <a:buChar char="§"/>
            </a:pPr>
            <a:r>
              <a:rPr lang="en-US" altLang="en-US" smtClean="0">
                <a:solidFill>
                  <a:srgbClr val="404040"/>
                </a:solidFill>
              </a:rPr>
              <a:t>Remove excess reviews</a:t>
            </a:r>
          </a:p>
          <a:p>
            <a:pPr marL="214283" indent="-186383" eaLnBrk="1" hangingPunct="1">
              <a:spcBef>
                <a:spcPts val="1547"/>
              </a:spcBef>
              <a:buClr>
                <a:srgbClr val="339933"/>
              </a:buClr>
              <a:buFont typeface="Wingdings" charset="2"/>
              <a:buChar char="§"/>
            </a:pPr>
            <a:r>
              <a:rPr lang="en-US" altLang="en-US" smtClean="0">
                <a:solidFill>
                  <a:srgbClr val="404040"/>
                </a:solidFill>
              </a:rPr>
              <a:t>Reduce inspection appointment </a:t>
            </a:r>
            <a:br>
              <a:rPr lang="en-US" altLang="en-US" smtClean="0">
                <a:solidFill>
                  <a:srgbClr val="404040"/>
                </a:solidFill>
              </a:rPr>
            </a:br>
            <a:r>
              <a:rPr lang="en-US" altLang="en-US" smtClean="0">
                <a:solidFill>
                  <a:srgbClr val="404040"/>
                </a:solidFill>
              </a:rPr>
              <a:t>windows</a:t>
            </a:r>
          </a:p>
          <a:p>
            <a:pPr marL="214283" indent="-186383" eaLnBrk="1" hangingPunct="1">
              <a:spcBef>
                <a:spcPts val="1547"/>
              </a:spcBef>
              <a:buClr>
                <a:srgbClr val="339933"/>
              </a:buClr>
              <a:buFont typeface="Wingdings" charset="2"/>
              <a:buChar char="§"/>
            </a:pPr>
            <a:r>
              <a:rPr lang="en-US" altLang="en-US" smtClean="0">
                <a:solidFill>
                  <a:srgbClr val="404040"/>
                </a:solidFill>
              </a:rPr>
              <a:t>Train staff</a:t>
            </a:r>
          </a:p>
        </p:txBody>
      </p:sp>
    </p:spTree>
    <p:extLst>
      <p:ext uri="{BB962C8B-B14F-4D97-AF65-F5344CB8AC3E}">
        <p14:creationId xmlns:p14="http://schemas.microsoft.com/office/powerpoint/2010/main" val="13704577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864" y="3107531"/>
            <a:ext cx="243222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0243" name="Rectangle 2"/>
          <p:cNvSpPr>
            <a:spLocks noChangeArrowheads="1"/>
          </p:cNvSpPr>
          <p:nvPr>
            <p:ph type="title"/>
          </p:nvPr>
        </p:nvSpPr>
        <p:spPr>
          <a:xfrm>
            <a:off x="1553766" y="-242216"/>
            <a:ext cx="6036469" cy="1293689"/>
          </a:xfrm>
        </p:spPr>
        <p:txBody>
          <a:bodyPr lIns="26785" tIns="26785" rIns="0" bIns="26785"/>
          <a:lstStyle/>
          <a:p>
            <a:pPr indent="0" eaLnBrk="1" hangingPunct="1"/>
            <a:r>
              <a:rPr lang="en-US" altLang="en-US" sz="2500">
                <a:solidFill>
                  <a:srgbClr val="3F3F3F"/>
                </a:solidFill>
              </a:rPr>
              <a:t>Benefits to Jurisdictions</a:t>
            </a:r>
          </a:p>
        </p:txBody>
      </p:sp>
      <p:sp>
        <p:nvSpPr>
          <p:cNvPr id="10244" name="Rectangle 3"/>
          <p:cNvSpPr>
            <a:spLocks noChangeArrowheads="1"/>
          </p:cNvSpPr>
          <p:nvPr>
            <p:ph type="body" idx="1"/>
          </p:nvPr>
        </p:nvSpPr>
        <p:spPr>
          <a:xfrm>
            <a:off x="750094" y="1448843"/>
            <a:ext cx="7402711" cy="2598539"/>
          </a:xfrm>
        </p:spPr>
        <p:txBody>
          <a:bodyPr lIns="26785" tIns="26785" rIns="0" bIns="26785"/>
          <a:lstStyle/>
          <a:p>
            <a:pPr marL="214283" indent="-186383" eaLnBrk="1" hangingPunct="1">
              <a:spcBef>
                <a:spcPct val="0"/>
              </a:spcBef>
              <a:buClr>
                <a:srgbClr val="339933"/>
              </a:buClr>
              <a:buFont typeface="Wingdings" charset="2"/>
              <a:buChar char="§"/>
            </a:pPr>
            <a:r>
              <a:rPr lang="en-US" altLang="en-US" smtClean="0">
                <a:solidFill>
                  <a:srgbClr val="404040"/>
                </a:solidFill>
              </a:rPr>
              <a:t>Save jurisdictions time and increase installations quality</a:t>
            </a:r>
          </a:p>
          <a:p>
            <a:pPr marL="214283" indent="-186383" eaLnBrk="1" hangingPunct="1">
              <a:spcBef>
                <a:spcPts val="352"/>
              </a:spcBef>
              <a:buClr>
                <a:srgbClr val="339933"/>
              </a:buClr>
              <a:buFont typeface="Wingdings" charset="2"/>
              <a:buChar char="§"/>
            </a:pPr>
            <a:endParaRPr lang="en-US" altLang="en-US" smtClean="0">
              <a:solidFill>
                <a:srgbClr val="404040"/>
              </a:solidFill>
            </a:endParaRPr>
          </a:p>
          <a:p>
            <a:pPr marL="214283" indent="-186383" eaLnBrk="1" hangingPunct="1">
              <a:spcBef>
                <a:spcPts val="352"/>
              </a:spcBef>
              <a:buClr>
                <a:srgbClr val="339933"/>
              </a:buClr>
              <a:buFont typeface="Wingdings" charset="2"/>
              <a:buChar char="§"/>
            </a:pPr>
            <a:r>
              <a:rPr lang="en-US" altLang="en-US" smtClean="0">
                <a:solidFill>
                  <a:srgbClr val="404040"/>
                </a:solidFill>
              </a:rPr>
              <a:t>No need to reinvent the wheel and/or expend excess budget dollars</a:t>
            </a:r>
          </a:p>
          <a:p>
            <a:pPr marL="214283" indent="-186383" eaLnBrk="1" hangingPunct="1">
              <a:spcBef>
                <a:spcPts val="352"/>
              </a:spcBef>
              <a:buClr>
                <a:srgbClr val="339933"/>
              </a:buClr>
              <a:buFont typeface="Wingdings" charset="2"/>
              <a:buChar char="§"/>
            </a:pPr>
            <a:endParaRPr lang="en-US" altLang="en-US" smtClean="0">
              <a:solidFill>
                <a:srgbClr val="404040"/>
              </a:solidFill>
            </a:endParaRPr>
          </a:p>
          <a:p>
            <a:pPr marL="214283" indent="-186383" eaLnBrk="1" hangingPunct="1">
              <a:spcBef>
                <a:spcPts val="352"/>
              </a:spcBef>
              <a:buClr>
                <a:srgbClr val="339933"/>
              </a:buClr>
              <a:buFont typeface="Wingdings" charset="2"/>
              <a:buChar char="§"/>
            </a:pPr>
            <a:r>
              <a:rPr lang="en-US" altLang="en-US" smtClean="0">
                <a:solidFill>
                  <a:srgbClr val="404040"/>
                </a:solidFill>
              </a:rPr>
              <a:t>Reduce re-submissions and failed inspection</a:t>
            </a:r>
          </a:p>
          <a:p>
            <a:pPr marL="214283" indent="-186383" eaLnBrk="1" hangingPunct="1">
              <a:spcBef>
                <a:spcPts val="352"/>
              </a:spcBef>
              <a:buClr>
                <a:srgbClr val="339933"/>
              </a:buClr>
              <a:buFont typeface="Wingdings" charset="2"/>
              <a:buChar char="§"/>
            </a:pPr>
            <a:endParaRPr lang="en-US" altLang="en-US" smtClean="0">
              <a:solidFill>
                <a:srgbClr val="404040"/>
              </a:solidFill>
            </a:endParaRPr>
          </a:p>
          <a:p>
            <a:pPr marL="214283" indent="-186383" eaLnBrk="1" hangingPunct="1">
              <a:spcBef>
                <a:spcPts val="352"/>
              </a:spcBef>
              <a:buClr>
                <a:srgbClr val="339933"/>
              </a:buClr>
              <a:buFont typeface="Wingdings" charset="2"/>
              <a:buChar char="§"/>
            </a:pPr>
            <a:r>
              <a:rPr lang="en-US" altLang="en-US" smtClean="0">
                <a:solidFill>
                  <a:srgbClr val="404040"/>
                </a:solidFill>
              </a:rPr>
              <a:t>Reduce customization leading to less errors</a:t>
            </a:r>
          </a:p>
        </p:txBody>
      </p:sp>
      <p:sp>
        <p:nvSpPr>
          <p:cNvPr id="10245" name="Rectangle 4"/>
          <p:cNvSpPr>
            <a:spLocks/>
          </p:cNvSpPr>
          <p:nvPr/>
        </p:nvSpPr>
        <p:spPr bwMode="auto">
          <a:xfrm>
            <a:off x="553641" y="5384601"/>
            <a:ext cx="8036719" cy="129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5" tIns="26785" rIns="26785" bIns="26785" anchor="ctr"/>
          <a:lstStyle>
            <a:lvl1pPr eaLnBrk="0" hangingPunct="0">
              <a:spcBef>
                <a:spcPts val="1100"/>
              </a:spcBef>
              <a:buClr>
                <a:srgbClr val="000000"/>
              </a:buClr>
              <a:buSzPct val="100000"/>
              <a:buFont typeface="Arial" charset="0"/>
              <a:buChar char="•"/>
              <a:defRPr sz="4200">
                <a:solidFill>
                  <a:schemeClr val="tx1"/>
                </a:solidFill>
                <a:latin typeface="Calibri" charset="0"/>
                <a:ea typeface="ヒラギノ角ゴ ProN W3" charset="0"/>
                <a:cs typeface="ヒラギノ角ゴ ProN W3" charset="0"/>
                <a:sym typeface="Calibri" charset="0"/>
              </a:defRPr>
            </a:lvl1pPr>
            <a:lvl2pPr marL="742950" indent="-285750" eaLnBrk="0" hangingPunct="0">
              <a:spcBef>
                <a:spcPts val="1000"/>
              </a:spcBef>
              <a:buClr>
                <a:srgbClr val="000000"/>
              </a:buClr>
              <a:buSzPct val="100000"/>
              <a:buFont typeface="Arial" charset="0"/>
              <a:buChar char="–"/>
              <a:defRPr sz="3800">
                <a:solidFill>
                  <a:schemeClr val="tx1"/>
                </a:solidFill>
                <a:latin typeface="Calibri" charset="0"/>
                <a:ea typeface="ヒラギノ角ゴ ProN W3" charset="0"/>
                <a:cs typeface="ヒラギノ角ゴ ProN W3" charset="0"/>
                <a:sym typeface="Calibri" charset="0"/>
              </a:defRPr>
            </a:lvl2pPr>
            <a:lvl3pPr marL="1143000" indent="-228600" eaLnBrk="0" hangingPunct="0">
              <a:spcBef>
                <a:spcPts val="800"/>
              </a:spcBef>
              <a:buClr>
                <a:srgbClr val="000000"/>
              </a:buClr>
              <a:buSzPct val="100000"/>
              <a:buFont typeface="Arial" charset="0"/>
              <a:buChar char="•"/>
              <a:defRPr sz="3200">
                <a:solidFill>
                  <a:schemeClr val="tx1"/>
                </a:solidFill>
                <a:latin typeface="Calibri" charset="0"/>
                <a:ea typeface="ヒラギノ角ゴ ProN W3" charset="0"/>
                <a:cs typeface="ヒラギノ角ゴ ProN W3" charset="0"/>
                <a:sym typeface="Calibri" charset="0"/>
              </a:defRPr>
            </a:lvl3pPr>
            <a:lvl4pPr marL="16002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4pPr>
            <a:lvl5pPr marL="20574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5pPr>
            <a:lvl6pPr marL="25146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6pPr>
            <a:lvl7pPr marL="29718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7pPr>
            <a:lvl8pPr marL="34290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8pPr>
            <a:lvl9pPr marL="38862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9pPr>
          </a:lstStyle>
          <a:p>
            <a:pPr algn="ctr" eaLnBrk="1" fontAlgn="base" hangingPunct="1">
              <a:spcBef>
                <a:spcPct val="0"/>
              </a:spcBef>
              <a:spcAft>
                <a:spcPct val="0"/>
              </a:spcAft>
              <a:buClrTx/>
              <a:buSzTx/>
              <a:buFontTx/>
              <a:buNone/>
            </a:pPr>
            <a:r>
              <a:rPr lang="en-US" altLang="en-US" sz="2000">
                <a:solidFill>
                  <a:srgbClr val="3F3F3F"/>
                </a:solidFill>
                <a:latin typeface="Calibri Bold Italic" charset="0"/>
                <a:ea typeface="Calibri Bold Italic" charset="0"/>
                <a:cs typeface="Calibri Bold Italic" charset="0"/>
                <a:sym typeface="Calibri Bold Italic" charset="0"/>
              </a:rPr>
              <a:t>Streamlining permitting processes does not sacrifice safety, but simply eliminates inefficiencies </a:t>
            </a:r>
          </a:p>
        </p:txBody>
      </p:sp>
    </p:spTree>
    <p:extLst>
      <p:ext uri="{BB962C8B-B14F-4D97-AF65-F5344CB8AC3E}">
        <p14:creationId xmlns:p14="http://schemas.microsoft.com/office/powerpoint/2010/main" val="2849912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ph type="title"/>
          </p:nvPr>
        </p:nvSpPr>
        <p:spPr>
          <a:xfrm>
            <a:off x="1348384" y="265658"/>
            <a:ext cx="6447234" cy="1223367"/>
          </a:xfrm>
        </p:spPr>
        <p:txBody>
          <a:bodyPr lIns="26785" tIns="26785" rIns="0" bIns="26785"/>
          <a:lstStyle/>
          <a:p>
            <a:pPr indent="0" eaLnBrk="1" hangingPunct="1"/>
            <a:r>
              <a:rPr lang="en-US" altLang="en-US" sz="2500">
                <a:solidFill>
                  <a:srgbClr val="343434"/>
                </a:solidFill>
              </a:rPr>
              <a:t>4 Next steps to streamlining permitting</a:t>
            </a:r>
          </a:p>
        </p:txBody>
      </p:sp>
      <p:sp>
        <p:nvSpPr>
          <p:cNvPr id="11267" name="Rectangle 2"/>
          <p:cNvSpPr>
            <a:spLocks noChangeArrowheads="1"/>
          </p:cNvSpPr>
          <p:nvPr>
            <p:ph type="body" idx="1"/>
          </p:nvPr>
        </p:nvSpPr>
        <p:spPr>
          <a:xfrm>
            <a:off x="223242" y="1770311"/>
            <a:ext cx="7456289" cy="2705695"/>
          </a:xfrm>
        </p:spPr>
        <p:txBody>
          <a:bodyPr lIns="26785" tIns="26785" rIns="0" bIns="26785"/>
          <a:lstStyle/>
          <a:p>
            <a:pPr marL="214283" indent="-186383" eaLnBrk="1" hangingPunct="1">
              <a:spcBef>
                <a:spcPct val="0"/>
              </a:spcBef>
              <a:buSzPct val="99000"/>
              <a:buFontTx/>
              <a:buAutoNum type="arabicPeriod"/>
            </a:pPr>
            <a:r>
              <a:rPr lang="en-US" altLang="en-US" smtClean="0">
                <a:solidFill>
                  <a:srgbClr val="676767"/>
                </a:solidFill>
              </a:rPr>
              <a:t>Allow permitting applications to be submitted online </a:t>
            </a:r>
          </a:p>
          <a:p>
            <a:pPr marL="214283" indent="-186383" eaLnBrk="1" hangingPunct="1">
              <a:spcBef>
                <a:spcPts val="2109"/>
              </a:spcBef>
              <a:buSzPct val="99000"/>
              <a:buFontTx/>
              <a:buAutoNum type="arabicPeriod"/>
            </a:pPr>
            <a:r>
              <a:rPr lang="en-US" altLang="en-US" smtClean="0">
                <a:solidFill>
                  <a:srgbClr val="676767"/>
                </a:solidFill>
              </a:rPr>
              <a:t>Reduce inspection appointment times</a:t>
            </a:r>
          </a:p>
          <a:p>
            <a:pPr marL="214283" indent="-186383" eaLnBrk="1" hangingPunct="1">
              <a:spcBef>
                <a:spcPts val="2109"/>
              </a:spcBef>
              <a:buSzPct val="99000"/>
              <a:buFontTx/>
              <a:buAutoNum type="arabicPeriod"/>
            </a:pPr>
            <a:r>
              <a:rPr lang="en-US" altLang="en-US" smtClean="0">
                <a:solidFill>
                  <a:srgbClr val="676767"/>
                </a:solidFill>
              </a:rPr>
              <a:t>Form working group between industry stakeholders and government to specifically focus on streamlining permitting process</a:t>
            </a:r>
          </a:p>
          <a:p>
            <a:pPr marL="214283" indent="-186383" eaLnBrk="1" hangingPunct="1">
              <a:spcBef>
                <a:spcPts val="2109"/>
              </a:spcBef>
              <a:buSzPct val="99000"/>
              <a:buFontTx/>
              <a:buAutoNum type="arabicPeriod"/>
            </a:pPr>
            <a:r>
              <a:rPr lang="en-US" altLang="en-US" smtClean="0">
                <a:solidFill>
                  <a:srgbClr val="676767"/>
                </a:solidFill>
              </a:rPr>
              <a:t>Make the permitting process completely transparent</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352" y="4390059"/>
            <a:ext cx="2330648" cy="176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9629589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ph type="title"/>
          </p:nvPr>
        </p:nvSpPr>
        <p:spPr>
          <a:xfrm>
            <a:off x="1803797" y="-179708"/>
            <a:ext cx="5295305" cy="1293689"/>
          </a:xfrm>
        </p:spPr>
        <p:txBody>
          <a:bodyPr lIns="26785" tIns="26785" rIns="0" bIns="26785"/>
          <a:lstStyle/>
          <a:p>
            <a:pPr indent="0" eaLnBrk="1" hangingPunct="1"/>
            <a:r>
              <a:rPr lang="en-US" altLang="en-US" sz="2500">
                <a:solidFill>
                  <a:srgbClr val="3F3F3F"/>
                </a:solidFill>
              </a:rPr>
              <a:t>Case Studies</a:t>
            </a:r>
          </a:p>
        </p:txBody>
      </p:sp>
      <p:sp>
        <p:nvSpPr>
          <p:cNvPr id="12291" name="Rectangle 2"/>
          <p:cNvSpPr>
            <a:spLocks/>
          </p:cNvSpPr>
          <p:nvPr/>
        </p:nvSpPr>
        <p:spPr bwMode="auto">
          <a:xfrm>
            <a:off x="133945" y="752326"/>
            <a:ext cx="8643938" cy="560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5" tIns="26785" rIns="26785" bIns="26785"/>
          <a:lstStyle>
            <a:lvl1pPr marL="304800" indent="-304800" eaLnBrk="0" hangingPunct="0">
              <a:spcBef>
                <a:spcPts val="1100"/>
              </a:spcBef>
              <a:buClr>
                <a:srgbClr val="000000"/>
              </a:buClr>
              <a:buSzPct val="100000"/>
              <a:buFont typeface="Arial" charset="0"/>
              <a:buChar char="•"/>
              <a:defRPr sz="4200">
                <a:solidFill>
                  <a:schemeClr val="tx1"/>
                </a:solidFill>
                <a:latin typeface="Calibri" charset="0"/>
                <a:ea typeface="ヒラギノ角ゴ ProN W3" charset="0"/>
                <a:cs typeface="ヒラギノ角ゴ ProN W3" charset="0"/>
                <a:sym typeface="Calibri" charset="0"/>
              </a:defRPr>
            </a:lvl1pPr>
            <a:lvl2pPr marL="704850" indent="-285750" eaLnBrk="0" hangingPunct="0">
              <a:spcBef>
                <a:spcPts val="1000"/>
              </a:spcBef>
              <a:buClr>
                <a:srgbClr val="000000"/>
              </a:buClr>
              <a:buSzPct val="100000"/>
              <a:buFont typeface="Arial" charset="0"/>
              <a:buChar char="–"/>
              <a:defRPr sz="3800">
                <a:solidFill>
                  <a:schemeClr val="tx1"/>
                </a:solidFill>
                <a:latin typeface="Calibri" charset="0"/>
                <a:ea typeface="ヒラギノ角ゴ ProN W3" charset="0"/>
                <a:cs typeface="ヒラギノ角ゴ ProN W3" charset="0"/>
                <a:sym typeface="Calibri" charset="0"/>
              </a:defRPr>
            </a:lvl2pPr>
            <a:lvl3pPr marL="1143000" indent="-228600" eaLnBrk="0" hangingPunct="0">
              <a:spcBef>
                <a:spcPts val="800"/>
              </a:spcBef>
              <a:buClr>
                <a:srgbClr val="000000"/>
              </a:buClr>
              <a:buSzPct val="100000"/>
              <a:buFont typeface="Arial" charset="0"/>
              <a:buChar char="•"/>
              <a:defRPr sz="3200">
                <a:solidFill>
                  <a:schemeClr val="tx1"/>
                </a:solidFill>
                <a:latin typeface="Calibri" charset="0"/>
                <a:ea typeface="ヒラギノ角ゴ ProN W3" charset="0"/>
                <a:cs typeface="ヒラギノ角ゴ ProN W3" charset="0"/>
                <a:sym typeface="Calibri" charset="0"/>
              </a:defRPr>
            </a:lvl3pPr>
            <a:lvl4pPr marL="16002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4pPr>
            <a:lvl5pPr marL="2057400" indent="-228600" eaLnBrk="0" hangingPunct="0">
              <a:spcBef>
                <a:spcPts val="700"/>
              </a:spcBef>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5pPr>
            <a:lvl6pPr marL="25146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6pPr>
            <a:lvl7pPr marL="29718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7pPr>
            <a:lvl8pPr marL="34290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8pPr>
            <a:lvl9pPr marL="3886200" indent="-228600" eaLnBrk="0" fontAlgn="base" hangingPunct="0">
              <a:spcBef>
                <a:spcPts val="700"/>
              </a:spcBef>
              <a:spcAft>
                <a:spcPct val="0"/>
              </a:spcAft>
              <a:buClr>
                <a:srgbClr val="000000"/>
              </a:buClr>
              <a:buSzPct val="100000"/>
              <a:buFont typeface="Arial" charset="0"/>
              <a:buChar char="»"/>
              <a:defRPr sz="2800">
                <a:solidFill>
                  <a:schemeClr val="tx1"/>
                </a:solidFill>
                <a:latin typeface="Calibri" charset="0"/>
                <a:ea typeface="ヒラギノ角ゴ ProN W3" charset="0"/>
                <a:cs typeface="ヒラギノ角ゴ ProN W3" charset="0"/>
                <a:sym typeface="Calibri" charset="0"/>
              </a:defRPr>
            </a:lvl9pPr>
          </a:lstStyle>
          <a:p>
            <a:pPr eaLnBrk="1" fontAlgn="base" hangingPunct="1">
              <a:spcBef>
                <a:spcPts val="334"/>
              </a:spcBef>
              <a:spcAft>
                <a:spcPct val="0"/>
              </a:spcAft>
              <a:buClr>
                <a:srgbClr val="339933"/>
              </a:buClr>
              <a:buFont typeface="Wingdings" charset="2"/>
              <a:buChar char="§"/>
            </a:pPr>
            <a:r>
              <a:rPr lang="en-US" altLang="en-US" sz="2200" u="sng">
                <a:solidFill>
                  <a:srgbClr val="404040"/>
                </a:solidFill>
                <a:ea typeface="Calibri" charset="0"/>
                <a:cs typeface="Calibri" charset="0"/>
              </a:rPr>
              <a:t>Germany</a:t>
            </a:r>
          </a:p>
          <a:p>
            <a:pPr lvl="1" eaLnBrk="1" fontAlgn="base" hangingPunct="1">
              <a:spcBef>
                <a:spcPts val="334"/>
              </a:spcBef>
              <a:spcAft>
                <a:spcPct val="0"/>
              </a:spcAft>
              <a:buClr>
                <a:srgbClr val="339933"/>
              </a:buClr>
              <a:buFont typeface="Wingdings" charset="2"/>
              <a:buChar char="§"/>
            </a:pPr>
            <a:r>
              <a:rPr lang="en-US" altLang="en-US" sz="2000">
                <a:solidFill>
                  <a:srgbClr val="404040"/>
                </a:solidFill>
                <a:ea typeface="Calibri" charset="0"/>
                <a:cs typeface="Calibri" charset="0"/>
              </a:rPr>
              <a:t>Streamlined, and in some cases eliminated, the permitting process</a:t>
            </a:r>
          </a:p>
          <a:p>
            <a:pPr lvl="1" eaLnBrk="1" fontAlgn="base" hangingPunct="1">
              <a:spcBef>
                <a:spcPts val="334"/>
              </a:spcBef>
              <a:spcAft>
                <a:spcPct val="0"/>
              </a:spcAft>
              <a:buClr>
                <a:srgbClr val="339933"/>
              </a:buClr>
              <a:buFont typeface="Wingdings" charset="2"/>
              <a:buChar char="§"/>
            </a:pPr>
            <a:r>
              <a:rPr lang="en-US" altLang="en-US" sz="2000">
                <a:solidFill>
                  <a:srgbClr val="4D4D4D"/>
                </a:solidFill>
                <a:ea typeface="Calibri" charset="0"/>
                <a:cs typeface="Calibri" charset="0"/>
              </a:rPr>
              <a:t>Germany has the lowest installed cost in the world, </a:t>
            </a:r>
            <a:r>
              <a:rPr lang="en-US" altLang="en-US" sz="2000">
                <a:solidFill>
                  <a:srgbClr val="4D4D4D"/>
                </a:solidFill>
                <a:latin typeface="Calibri Bold" charset="0"/>
                <a:ea typeface="Calibri Bold" charset="0"/>
                <a:cs typeface="Calibri Bold" charset="0"/>
                <a:sym typeface="Calibri Bold" charset="0"/>
              </a:rPr>
              <a:t>40% lower than the U.S</a:t>
            </a:r>
            <a:r>
              <a:rPr lang="en-US" altLang="en-US" sz="2000">
                <a:solidFill>
                  <a:srgbClr val="4D4D4D"/>
                </a:solidFill>
                <a:ea typeface="Calibri" charset="0"/>
                <a:cs typeface="Calibri" charset="0"/>
              </a:rPr>
              <a:t>., even though total incentives are expected to be lower in Germany in 2011</a:t>
            </a:r>
          </a:p>
          <a:p>
            <a:pPr lvl="1" eaLnBrk="1" fontAlgn="base" hangingPunct="1">
              <a:spcBef>
                <a:spcPts val="334"/>
              </a:spcBef>
              <a:spcAft>
                <a:spcPct val="0"/>
              </a:spcAft>
              <a:buClr>
                <a:srgbClr val="339933"/>
              </a:buClr>
              <a:buFont typeface="Wingdings" charset="2"/>
              <a:buChar char="§"/>
            </a:pPr>
            <a:r>
              <a:rPr lang="en-US" altLang="en-US" sz="2000">
                <a:solidFill>
                  <a:srgbClr val="4D4D4D"/>
                </a:solidFill>
                <a:ea typeface="Calibri" charset="0"/>
                <a:cs typeface="Calibri" charset="0"/>
              </a:rPr>
              <a:t>Germany leads the world in installed solar capacity</a:t>
            </a:r>
          </a:p>
          <a:p>
            <a:pPr eaLnBrk="1" fontAlgn="base" hangingPunct="1">
              <a:spcBef>
                <a:spcPts val="334"/>
              </a:spcBef>
              <a:spcAft>
                <a:spcPct val="0"/>
              </a:spcAft>
              <a:buClr>
                <a:srgbClr val="339933"/>
              </a:buClr>
              <a:buFont typeface="Wingdings" charset="2"/>
              <a:buChar char="§"/>
            </a:pPr>
            <a:r>
              <a:rPr lang="en-US" altLang="en-US" sz="2200" u="sng">
                <a:solidFill>
                  <a:srgbClr val="404040"/>
                </a:solidFill>
                <a:ea typeface="Calibri" charset="0"/>
                <a:cs typeface="Calibri" charset="0"/>
              </a:rPr>
              <a:t>Arizona</a:t>
            </a:r>
          </a:p>
          <a:p>
            <a:pPr lvl="1" eaLnBrk="1" fontAlgn="base" hangingPunct="1">
              <a:spcBef>
                <a:spcPts val="334"/>
              </a:spcBef>
              <a:spcAft>
                <a:spcPct val="0"/>
              </a:spcAft>
              <a:buClr>
                <a:srgbClr val="339933"/>
              </a:buClr>
              <a:buFont typeface="Wingdings" charset="2"/>
              <a:buChar char="§"/>
            </a:pPr>
            <a:r>
              <a:rPr lang="en-US" altLang="en-US" sz="2000">
                <a:solidFill>
                  <a:srgbClr val="404040"/>
                </a:solidFill>
                <a:ea typeface="Calibri" charset="0"/>
                <a:cs typeface="Calibri" charset="0"/>
              </a:rPr>
              <a:t>High permitting costs were hindering solar development.  City built strong coalition between council members and industry to tackle problem</a:t>
            </a:r>
          </a:p>
          <a:p>
            <a:pPr lvl="1" eaLnBrk="1" fontAlgn="base" hangingPunct="1">
              <a:spcBef>
                <a:spcPts val="334"/>
              </a:spcBef>
              <a:spcAft>
                <a:spcPct val="0"/>
              </a:spcAft>
              <a:buClr>
                <a:srgbClr val="339933"/>
              </a:buClr>
              <a:buFont typeface="Wingdings" charset="2"/>
              <a:buChar char="§"/>
            </a:pPr>
            <a:r>
              <a:rPr lang="en-US" altLang="en-US" sz="2000">
                <a:solidFill>
                  <a:srgbClr val="404040"/>
                </a:solidFill>
                <a:ea typeface="Calibri" charset="0"/>
                <a:cs typeface="Calibri" charset="0"/>
              </a:rPr>
              <a:t>City streamlined, and expedited review process, and costs dropped as much as 80% </a:t>
            </a:r>
          </a:p>
          <a:p>
            <a:pPr eaLnBrk="1" fontAlgn="base" hangingPunct="1">
              <a:spcBef>
                <a:spcPts val="334"/>
              </a:spcBef>
              <a:spcAft>
                <a:spcPct val="0"/>
              </a:spcAft>
              <a:buClr>
                <a:srgbClr val="339933"/>
              </a:buClr>
              <a:buFont typeface="Wingdings" charset="2"/>
              <a:buChar char="§"/>
            </a:pPr>
            <a:r>
              <a:rPr lang="en-US" altLang="en-US" sz="2200" u="sng">
                <a:solidFill>
                  <a:srgbClr val="404040"/>
                </a:solidFill>
                <a:ea typeface="Calibri" charset="0"/>
                <a:cs typeface="Calibri" charset="0"/>
              </a:rPr>
              <a:t>Colorado</a:t>
            </a:r>
          </a:p>
          <a:p>
            <a:pPr eaLnBrk="1" fontAlgn="base" hangingPunct="1">
              <a:spcBef>
                <a:spcPts val="334"/>
              </a:spcBef>
              <a:spcAft>
                <a:spcPct val="0"/>
              </a:spcAft>
              <a:buClr>
                <a:srgbClr val="339933"/>
              </a:buClr>
              <a:buFont typeface="Wingdings" charset="2"/>
              <a:buChar char="§"/>
            </a:pPr>
            <a:r>
              <a:rPr lang="en-US" altLang="en-US" sz="2000">
                <a:solidFill>
                  <a:srgbClr val="404040"/>
                </a:solidFill>
                <a:ea typeface="Calibri" charset="0"/>
                <a:cs typeface="Calibri" charset="0"/>
              </a:rPr>
              <a:t>Likely </a:t>
            </a:r>
            <a:r>
              <a:rPr lang="en-US" altLang="en-US" sz="2000">
                <a:solidFill>
                  <a:srgbClr val="262626"/>
                </a:solidFill>
                <a:ea typeface="Calibri" charset="0"/>
                <a:cs typeface="Calibri" charset="0"/>
              </a:rPr>
              <a:t>a new national model for lowering solar fees, the </a:t>
            </a:r>
            <a:r>
              <a:rPr lang="en-US" altLang="en-US" sz="2000" u="sng">
                <a:solidFill>
                  <a:srgbClr val="262626"/>
                </a:solidFill>
                <a:latin typeface="Calibri Bold" charset="0"/>
                <a:ea typeface="Calibri Bold" charset="0"/>
                <a:cs typeface="Calibri Bold" charset="0"/>
                <a:sym typeface="Calibri Bold" charset="0"/>
              </a:rPr>
              <a:t>Fair Permit Act</a:t>
            </a:r>
            <a:r>
              <a:rPr lang="en-US" altLang="en-US" sz="2000">
                <a:solidFill>
                  <a:srgbClr val="262626"/>
                </a:solidFill>
                <a:latin typeface="Calibri Bold" charset="0"/>
                <a:ea typeface="Calibri Bold" charset="0"/>
                <a:cs typeface="Calibri Bold" charset="0"/>
                <a:sym typeface="Calibri Bold" charset="0"/>
              </a:rPr>
              <a:t> (CO)</a:t>
            </a:r>
            <a:endParaRPr lang="en-US" altLang="en-US" sz="2000">
              <a:solidFill>
                <a:srgbClr val="262626"/>
              </a:solidFill>
              <a:ea typeface="Calibri" charset="0"/>
              <a:cs typeface="Calibri" charset="0"/>
            </a:endParaRPr>
          </a:p>
          <a:p>
            <a:pPr eaLnBrk="1" fontAlgn="base" hangingPunct="1">
              <a:spcBef>
                <a:spcPts val="334"/>
              </a:spcBef>
              <a:spcAft>
                <a:spcPct val="0"/>
              </a:spcAft>
              <a:buClr>
                <a:srgbClr val="339933"/>
              </a:buClr>
              <a:buFont typeface="Wingdings" charset="2"/>
              <a:buChar char="§"/>
            </a:pPr>
            <a:r>
              <a:rPr lang="en-US" altLang="en-US" sz="2000">
                <a:solidFill>
                  <a:srgbClr val="262626"/>
                </a:solidFill>
                <a:ea typeface="Calibri" charset="0"/>
                <a:cs typeface="Calibri" charset="0"/>
              </a:rPr>
              <a:t>Reduced inefficiencies in permitting process, capped fees at $500 for residential and $1000 for commercial projects, requires line-item costs for permitting agencies.  </a:t>
            </a:r>
          </a:p>
          <a:p>
            <a:pPr eaLnBrk="1" fontAlgn="base" hangingPunct="1">
              <a:spcBef>
                <a:spcPts val="334"/>
              </a:spcBef>
              <a:spcAft>
                <a:spcPct val="0"/>
              </a:spcAft>
              <a:buClr>
                <a:srgbClr val="339933"/>
              </a:buClr>
              <a:buFont typeface="Wingdings" charset="2"/>
              <a:buChar char="§"/>
            </a:pPr>
            <a:r>
              <a:rPr lang="en-US" altLang="en-US" sz="2000">
                <a:solidFill>
                  <a:srgbClr val="262626"/>
                </a:solidFill>
                <a:ea typeface="Calibri" charset="0"/>
                <a:cs typeface="Calibri" charset="0"/>
              </a:rPr>
              <a:t>Prevent local governments from exceeding costs caps</a:t>
            </a:r>
          </a:p>
        </p:txBody>
      </p:sp>
    </p:spTree>
    <p:extLst>
      <p:ext uri="{BB962C8B-B14F-4D97-AF65-F5344CB8AC3E}">
        <p14:creationId xmlns:p14="http://schemas.microsoft.com/office/powerpoint/2010/main" val="31481783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ph type="title"/>
          </p:nvPr>
        </p:nvSpPr>
        <p:spPr>
          <a:xfrm>
            <a:off x="1553766" y="-1114"/>
            <a:ext cx="6036469" cy="1293689"/>
          </a:xfrm>
        </p:spPr>
        <p:txBody>
          <a:bodyPr lIns="26785" tIns="26785" rIns="0" bIns="26785"/>
          <a:lstStyle/>
          <a:p>
            <a:pPr indent="0" eaLnBrk="1" hangingPunct="1"/>
            <a:r>
              <a:rPr lang="en-US" altLang="en-US" sz="2500">
                <a:solidFill>
                  <a:srgbClr val="3F3F3F"/>
                </a:solidFill>
              </a:rPr>
              <a:t>Where can I get more information?</a:t>
            </a:r>
          </a:p>
        </p:txBody>
      </p:sp>
      <p:sp>
        <p:nvSpPr>
          <p:cNvPr id="13315" name="Rectangle 2"/>
          <p:cNvSpPr>
            <a:spLocks noChangeArrowheads="1"/>
          </p:cNvSpPr>
          <p:nvPr>
            <p:ph type="body" idx="1"/>
          </p:nvPr>
        </p:nvSpPr>
        <p:spPr>
          <a:xfrm>
            <a:off x="634009" y="1457771"/>
            <a:ext cx="7875984" cy="3571875"/>
          </a:xfrm>
        </p:spPr>
        <p:txBody>
          <a:bodyPr lIns="26785" tIns="26785" rIns="0" bIns="26785"/>
          <a:lstStyle/>
          <a:p>
            <a:pPr marL="214283" indent="-186383" eaLnBrk="1" hangingPunct="1">
              <a:spcBef>
                <a:spcPct val="0"/>
              </a:spcBef>
              <a:buClr>
                <a:srgbClr val="339933"/>
              </a:buClr>
              <a:buFont typeface="Wingdings" charset="2"/>
              <a:buChar char="§"/>
            </a:pPr>
            <a:r>
              <a:rPr lang="en-US" altLang="en-US" smtClean="0">
                <a:solidFill>
                  <a:srgbClr val="404040"/>
                </a:solidFill>
              </a:rPr>
              <a:t>Solar American Board of Codes and Standards (Solar ABCs).  http://www.solarabcs.org/</a:t>
            </a:r>
          </a:p>
          <a:p>
            <a:pPr marL="214283" indent="-186383" eaLnBrk="1" hangingPunct="1">
              <a:spcBef>
                <a:spcPts val="352"/>
              </a:spcBef>
              <a:buClr>
                <a:srgbClr val="339933"/>
              </a:buClr>
              <a:buFont typeface="Wingdings" charset="2"/>
              <a:buChar char="§"/>
            </a:pPr>
            <a:endParaRPr lang="en-US" altLang="en-US" smtClean="0">
              <a:solidFill>
                <a:srgbClr val="404040"/>
              </a:solidFill>
            </a:endParaRPr>
          </a:p>
          <a:p>
            <a:pPr marL="214283" indent="-186383" eaLnBrk="1" hangingPunct="1">
              <a:spcBef>
                <a:spcPts val="352"/>
              </a:spcBef>
              <a:buClr>
                <a:srgbClr val="339933"/>
              </a:buClr>
              <a:buFont typeface="Wingdings" charset="2"/>
              <a:buChar char="§"/>
            </a:pPr>
            <a:r>
              <a:rPr lang="en-US" altLang="en-US" smtClean="0">
                <a:solidFill>
                  <a:srgbClr val="404040"/>
                </a:solidFill>
              </a:rPr>
              <a:t>Vote Solar. </a:t>
            </a:r>
            <a:r>
              <a:rPr lang="en-US" altLang="en-US" smtClean="0">
                <a:solidFill>
                  <a:srgbClr val="404040"/>
                </a:solidFill>
                <a:latin typeface="Calibri Italic" charset="0"/>
                <a:ea typeface="Calibri Italic" charset="0"/>
                <a:cs typeface="Calibri Italic" charset="0"/>
                <a:sym typeface="Calibri Italic" charset="0"/>
              </a:rPr>
              <a:t>Permitting Best Practices.</a:t>
            </a:r>
            <a:r>
              <a:rPr lang="en-US" altLang="en-US" smtClean="0">
                <a:solidFill>
                  <a:srgbClr val="404040"/>
                </a:solidFill>
              </a:rPr>
              <a:t>  http://votesolar.org/best-practices/</a:t>
            </a:r>
          </a:p>
          <a:p>
            <a:pPr marL="214283" indent="-186383" eaLnBrk="1" hangingPunct="1">
              <a:spcBef>
                <a:spcPts val="352"/>
              </a:spcBef>
              <a:buClr>
                <a:srgbClr val="339933"/>
              </a:buClr>
              <a:buFont typeface="Wingdings" charset="2"/>
              <a:buChar char="§"/>
            </a:pPr>
            <a:endParaRPr lang="en-US" altLang="en-US" smtClean="0">
              <a:solidFill>
                <a:srgbClr val="404040"/>
              </a:solidFill>
            </a:endParaRPr>
          </a:p>
          <a:p>
            <a:pPr marL="214283" indent="-186383" eaLnBrk="1" hangingPunct="1">
              <a:spcBef>
                <a:spcPts val="352"/>
              </a:spcBef>
              <a:buClr>
                <a:srgbClr val="339933"/>
              </a:buClr>
              <a:buFont typeface="Wingdings" charset="2"/>
              <a:buChar char="§"/>
            </a:pPr>
            <a:r>
              <a:rPr lang="en-US" altLang="en-US" smtClean="0">
                <a:solidFill>
                  <a:srgbClr val="404040"/>
                </a:solidFill>
              </a:rPr>
              <a:t>SunRun.  </a:t>
            </a:r>
            <a:r>
              <a:rPr lang="en-US" altLang="en-US" smtClean="0">
                <a:solidFill>
                  <a:srgbClr val="424342"/>
                </a:solidFill>
                <a:latin typeface="Calibri Italic" charset="0"/>
                <a:ea typeface="Calibri Italic" charset="0"/>
                <a:cs typeface="Calibri Italic" charset="0"/>
                <a:sym typeface="Calibri Italic" charset="0"/>
              </a:rPr>
              <a:t>The Impact of Local Permitting on the Cost of Solar Power.  </a:t>
            </a:r>
            <a:r>
              <a:rPr lang="en-US" altLang="en-US" u="sng" smtClean="0">
                <a:solidFill>
                  <a:srgbClr val="424342"/>
                </a:solidFill>
                <a:latin typeface="Calibri Italic" charset="0"/>
                <a:ea typeface="Calibri Italic" charset="0"/>
                <a:cs typeface="Calibri Italic" charset="0"/>
                <a:sym typeface="Calibri Italic" charset="0"/>
                <a:hlinkClick r:id="rId3"/>
              </a:rPr>
              <a:t>http://www.sunrunhome.com/cost-of-solar/solar-panels/local-permitting</a:t>
            </a:r>
            <a:r>
              <a:rPr lang="en-US" altLang="en-US" smtClean="0">
                <a:solidFill>
                  <a:srgbClr val="424342"/>
                </a:solidFill>
                <a:latin typeface="Calibri Italic" charset="0"/>
                <a:ea typeface="Calibri Italic" charset="0"/>
                <a:cs typeface="Calibri Italic" charset="0"/>
                <a:sym typeface="Calibri Italic" charset="0"/>
              </a:rPr>
              <a:t> </a:t>
            </a:r>
            <a:endParaRPr lang="en-US" altLang="en-US" smtClean="0">
              <a:solidFill>
                <a:srgbClr val="404040"/>
              </a:solidFill>
            </a:endParaRPr>
          </a:p>
          <a:p>
            <a:pPr marL="214283" indent="-186383" eaLnBrk="1" hangingPunct="1">
              <a:spcBef>
                <a:spcPts val="352"/>
              </a:spcBef>
            </a:pPr>
            <a:endParaRPr lang="en-US" altLang="en-US" smtClean="0">
              <a:solidFill>
                <a:srgbClr val="404040"/>
              </a:solidFill>
            </a:endParaRPr>
          </a:p>
          <a:p>
            <a:pPr marL="214283" indent="-186383" eaLnBrk="1" hangingPunct="1">
              <a:spcBef>
                <a:spcPts val="352"/>
              </a:spcBef>
              <a:buClr>
                <a:srgbClr val="339933"/>
              </a:buClr>
              <a:buFont typeface="Wingdings" charset="2"/>
              <a:buChar char="§"/>
            </a:pPr>
            <a:r>
              <a:rPr lang="en-US" altLang="en-US" smtClean="0">
                <a:solidFill>
                  <a:srgbClr val="404040"/>
                </a:solidFill>
              </a:rPr>
              <a:t>Solar America Cities.  </a:t>
            </a:r>
            <a:br>
              <a:rPr lang="en-US" altLang="en-US" smtClean="0">
                <a:solidFill>
                  <a:srgbClr val="404040"/>
                </a:solidFill>
              </a:rPr>
            </a:br>
            <a:r>
              <a:rPr lang="en-US" altLang="en-US" u="sng" smtClean="0">
                <a:solidFill>
                  <a:srgbClr val="404040"/>
                </a:solidFill>
                <a:hlinkClick r:id="rId4"/>
              </a:rPr>
              <a:t>http://solaramericacommunities.energy.gov</a:t>
            </a:r>
            <a:r>
              <a:rPr lang="en-US" altLang="en-US" smtClean="0">
                <a:solidFill>
                  <a:srgbClr val="404040"/>
                </a:solidFill>
              </a:rPr>
              <a:t>/</a:t>
            </a:r>
          </a:p>
        </p:txBody>
      </p:sp>
      <p:pic>
        <p:nvPicPr>
          <p:cNvPr id="133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010" y="4321971"/>
            <a:ext cx="2098477" cy="209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741941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358" y="564803"/>
            <a:ext cx="1740173" cy="30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39" name="Rectangle 2"/>
          <p:cNvSpPr>
            <a:spLocks/>
          </p:cNvSpPr>
          <p:nvPr/>
        </p:nvSpPr>
        <p:spPr bwMode="auto">
          <a:xfrm>
            <a:off x="2101827" y="5665887"/>
            <a:ext cx="4955977"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5" tIns="26785" rIns="26785" bIns="26785"/>
          <a:lstStyle>
            <a:lvl1pPr algn="ctr" eaLnBrk="0" hangingPunct="0">
              <a:spcBef>
                <a:spcPts val="700"/>
              </a:spcBef>
              <a:defRPr sz="2800">
                <a:solidFill>
                  <a:srgbClr val="336633"/>
                </a:solidFill>
                <a:latin typeface="Helvetica" charset="0"/>
                <a:ea typeface="ヒラギノ角ゴ ProN W3" charset="0"/>
                <a:cs typeface="ヒラギノ角ゴ ProN W3" charset="0"/>
                <a:sym typeface="Helvetica" charset="0"/>
              </a:defRPr>
            </a:lvl1pPr>
            <a:lvl2pPr marL="742950" indent="-285750" algn="ctr" eaLnBrk="0" hangingPunct="0">
              <a:spcBef>
                <a:spcPts val="800"/>
              </a:spcBef>
              <a:defRPr sz="3000">
                <a:solidFill>
                  <a:srgbClr val="878787"/>
                </a:solidFill>
                <a:latin typeface="Calibri" charset="0"/>
                <a:ea typeface="ヒラギノ角ゴ ProN W3" charset="0"/>
                <a:cs typeface="ヒラギノ角ゴ ProN W3" charset="0"/>
                <a:sym typeface="Calibri" charset="0"/>
              </a:defRPr>
            </a:lvl2pPr>
            <a:lvl3pPr marL="1143000" indent="-228600" algn="ctr" eaLnBrk="0" hangingPunct="0">
              <a:spcBef>
                <a:spcPts val="600"/>
              </a:spcBef>
              <a:defRPr sz="2400">
                <a:solidFill>
                  <a:srgbClr val="878787"/>
                </a:solidFill>
                <a:latin typeface="Calibri" charset="0"/>
                <a:ea typeface="ヒラギノ角ゴ ProN W3" charset="0"/>
                <a:cs typeface="ヒラギノ角ゴ ProN W3" charset="0"/>
                <a:sym typeface="Calibri" charset="0"/>
              </a:defRPr>
            </a:lvl3pPr>
            <a:lvl4pPr marL="1600200" indent="-228600" algn="ctr" eaLnBrk="0" hangingPunct="0">
              <a:spcBef>
                <a:spcPts val="500"/>
              </a:spcBef>
              <a:defRPr sz="2200">
                <a:solidFill>
                  <a:srgbClr val="878787"/>
                </a:solidFill>
                <a:latin typeface="Calibri" charset="0"/>
                <a:ea typeface="ヒラギノ角ゴ ProN W3" charset="0"/>
                <a:cs typeface="ヒラギノ角ゴ ProN W3" charset="0"/>
                <a:sym typeface="Calibri" charset="0"/>
              </a:defRPr>
            </a:lvl4pPr>
            <a:lvl5pPr marL="2057400" indent="-228600" algn="ctr" eaLnBrk="0" hangingPunct="0">
              <a:spcBef>
                <a:spcPts val="500"/>
              </a:spcBef>
              <a:defRPr sz="2200">
                <a:solidFill>
                  <a:srgbClr val="878787"/>
                </a:solidFill>
                <a:latin typeface="Calibri" charset="0"/>
                <a:ea typeface="ヒラギノ角ゴ ProN W3" charset="0"/>
                <a:cs typeface="ヒラギノ角ゴ ProN W3" charset="0"/>
                <a:sym typeface="Calibri" charset="0"/>
              </a:defRPr>
            </a:lvl5pPr>
            <a:lvl6pPr marL="25146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6pPr>
            <a:lvl7pPr marL="29718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7pPr>
            <a:lvl8pPr marL="34290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8pPr>
            <a:lvl9pPr marL="3886200" indent="-228600" algn="ctr" eaLnBrk="0" fontAlgn="base" hangingPunct="0">
              <a:spcBef>
                <a:spcPts val="500"/>
              </a:spcBef>
              <a:spcAft>
                <a:spcPct val="0"/>
              </a:spcAft>
              <a:defRPr sz="2200">
                <a:solidFill>
                  <a:srgbClr val="878787"/>
                </a:solidFill>
                <a:latin typeface="Calibri" charset="0"/>
                <a:ea typeface="ヒラギノ角ゴ ProN W3" charset="0"/>
                <a:cs typeface="ヒラギノ角ゴ ProN W3" charset="0"/>
                <a:sym typeface="Calibri" charset="0"/>
              </a:defRPr>
            </a:lvl9pPr>
          </a:lstStyle>
          <a:p>
            <a:pPr eaLnBrk="1" fontAlgn="base" hangingPunct="1">
              <a:spcBef>
                <a:spcPts val="334"/>
              </a:spcBef>
              <a:spcAft>
                <a:spcPct val="0"/>
              </a:spcAft>
            </a:pPr>
            <a:r>
              <a:rPr lang="en-US" altLang="en-US" sz="1300">
                <a:solidFill>
                  <a:srgbClr val="878787"/>
                </a:solidFill>
                <a:cs typeface="Helvetica" charset="0"/>
              </a:rPr>
              <a:t>guaranteed savings through green energy</a:t>
            </a:r>
          </a:p>
        </p:txBody>
      </p:sp>
      <p:sp>
        <p:nvSpPr>
          <p:cNvPr id="14340" name="Rectangle 3"/>
          <p:cNvSpPr>
            <a:spLocks noChangeArrowheads="1"/>
          </p:cNvSpPr>
          <p:nvPr>
            <p:ph type="title"/>
          </p:nvPr>
        </p:nvSpPr>
        <p:spPr>
          <a:xfrm>
            <a:off x="1617390" y="4219278"/>
            <a:ext cx="5611192" cy="2322835"/>
          </a:xfrm>
        </p:spPr>
        <p:txBody>
          <a:bodyPr/>
          <a:lstStyle/>
          <a:p>
            <a:pPr eaLnBrk="1" hangingPunct="1"/>
            <a:r>
              <a:rPr lang="en-US" altLang="en-US" smtClean="0"/>
              <a:t>thank you.</a:t>
            </a:r>
          </a:p>
        </p:txBody>
      </p:sp>
      <p:sp>
        <p:nvSpPr>
          <p:cNvPr id="14341" name="Rectangle 4"/>
          <p:cNvSpPr>
            <a:spLocks noChangeArrowheads="1"/>
          </p:cNvSpPr>
          <p:nvPr>
            <p:ph type="body" idx="1"/>
          </p:nvPr>
        </p:nvSpPr>
        <p:spPr>
          <a:xfrm>
            <a:off x="1670968" y="4148956"/>
            <a:ext cx="5795367" cy="1625203"/>
          </a:xfrm>
        </p:spPr>
        <p:txBody>
          <a:bodyPr/>
          <a:lstStyle/>
          <a:p>
            <a:pPr marL="0" indent="0" eaLnBrk="1" hangingPunct="1">
              <a:spcBef>
                <a:spcPct val="0"/>
              </a:spcBef>
            </a:pPr>
            <a:r>
              <a:rPr lang="en-US" altLang="en-US" smtClean="0"/>
              <a:t>Mike Healy</a:t>
            </a:r>
          </a:p>
          <a:p>
            <a:pPr marL="0" indent="0" eaLnBrk="1" hangingPunct="1"/>
            <a:r>
              <a:rPr lang="en-US" altLang="en-US" smtClean="0"/>
              <a:t>202.306.7900</a:t>
            </a:r>
          </a:p>
          <a:p>
            <a:pPr marL="0" indent="0" eaLnBrk="1" hangingPunct="1"/>
            <a:r>
              <a:rPr lang="en-US" altLang="en-US" smtClean="0">
                <a:hlinkClick r:id="rId3"/>
              </a:rPr>
              <a:t>mhealy@skylineinnovations.com</a:t>
            </a:r>
            <a:endParaRPr lang="en-US" altLang="en-US" smtClean="0"/>
          </a:p>
          <a:p>
            <a:pPr marL="0" indent="0" eaLnBrk="1" hangingPunct="1"/>
            <a:endParaRPr lang="en-US" altLang="en-US" smtClean="0"/>
          </a:p>
        </p:txBody>
      </p:sp>
    </p:spTree>
    <p:extLst>
      <p:ext uri="{BB962C8B-B14F-4D97-AF65-F5344CB8AC3E}">
        <p14:creationId xmlns:p14="http://schemas.microsoft.com/office/powerpoint/2010/main" val="288647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87fa30b5-9510-4fb4-a563-dd60c7376745" descr="CAB97BCB-AB34-443A-9776-95AF267C333F"/>
          <p:cNvPicPr>
            <a:picLocks noChangeAspect="1" noChangeArrowheads="1"/>
          </p:cNvPicPr>
          <p:nvPr/>
        </p:nvPicPr>
        <p:blipFill>
          <a:blip r:embed="rId3" cstate="print"/>
          <a:srcRect/>
          <a:stretch>
            <a:fillRect/>
          </a:stretch>
        </p:blipFill>
        <p:spPr bwMode="auto">
          <a:xfrm>
            <a:off x="6955307" y="2715904"/>
            <a:ext cx="1780397" cy="2362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850742" y="5181600"/>
            <a:ext cx="1975221" cy="892552"/>
          </a:xfrm>
          <a:prstGeom prst="rect">
            <a:avLst/>
          </a:prstGeom>
          <a:noFill/>
        </p:spPr>
        <p:txBody>
          <a:bodyPr wrap="none" rtlCol="0">
            <a:spAutoFit/>
          </a:bodyPr>
          <a:lstStyle/>
          <a:p>
            <a:pPr algn="ctr" fontAlgn="base">
              <a:spcBef>
                <a:spcPct val="0"/>
              </a:spcBef>
              <a:spcAft>
                <a:spcPct val="0"/>
              </a:spcAft>
            </a:pPr>
            <a:r>
              <a:rPr lang="en-US" sz="1600" b="1" dirty="0">
                <a:solidFill>
                  <a:prstClr val="black"/>
                </a:solidFill>
                <a:latin typeface="Arial" charset="0"/>
              </a:rPr>
              <a:t>Joseph </a:t>
            </a:r>
            <a:r>
              <a:rPr lang="en-US" sz="1600" b="1" dirty="0" smtClean="0">
                <a:solidFill>
                  <a:prstClr val="black"/>
                </a:solidFill>
                <a:latin typeface="Arial" charset="0"/>
              </a:rPr>
              <a:t>Wiedman</a:t>
            </a:r>
            <a:endParaRPr lang="en-US" sz="1600" b="1" dirty="0">
              <a:solidFill>
                <a:prstClr val="black"/>
              </a:solidFill>
              <a:latin typeface="Arial" charset="0"/>
            </a:endParaRPr>
          </a:p>
          <a:p>
            <a:pPr algn="ctr" fontAlgn="base">
              <a:spcBef>
                <a:spcPct val="0"/>
              </a:spcBef>
              <a:spcAft>
                <a:spcPct val="0"/>
              </a:spcAft>
            </a:pPr>
            <a:r>
              <a:rPr lang="en-US" sz="1200" i="1" dirty="0" smtClean="0">
                <a:solidFill>
                  <a:prstClr val="black"/>
                </a:solidFill>
                <a:latin typeface="Arial" charset="0"/>
              </a:rPr>
              <a:t>Partner, Keyes &amp; Fox LLP</a:t>
            </a:r>
          </a:p>
          <a:p>
            <a:pPr algn="ctr" fontAlgn="base">
              <a:spcBef>
                <a:spcPct val="0"/>
              </a:spcBef>
              <a:spcAft>
                <a:spcPct val="0"/>
              </a:spcAft>
            </a:pPr>
            <a:r>
              <a:rPr lang="en-US" sz="1200" i="1" dirty="0" smtClean="0">
                <a:solidFill>
                  <a:prstClr val="black"/>
                </a:solidFill>
                <a:latin typeface="Arial" charset="0"/>
              </a:rPr>
              <a:t>and Interstate Renewable</a:t>
            </a:r>
          </a:p>
          <a:p>
            <a:pPr algn="ctr" fontAlgn="base">
              <a:spcBef>
                <a:spcPct val="0"/>
              </a:spcBef>
              <a:spcAft>
                <a:spcPct val="0"/>
              </a:spcAft>
            </a:pPr>
            <a:r>
              <a:rPr lang="en-US" sz="1200" i="1" dirty="0">
                <a:solidFill>
                  <a:prstClr val="black"/>
                </a:solidFill>
                <a:latin typeface="Arial" charset="0"/>
              </a:rPr>
              <a:t>E</a:t>
            </a:r>
            <a:r>
              <a:rPr lang="en-US" sz="1200" i="1" dirty="0" smtClean="0">
                <a:solidFill>
                  <a:prstClr val="black"/>
                </a:solidFill>
                <a:latin typeface="Arial" charset="0"/>
              </a:rPr>
              <a:t>nergy Council</a:t>
            </a:r>
          </a:p>
        </p:txBody>
      </p:sp>
      <p:pic>
        <p:nvPicPr>
          <p:cNvPr id="6" name="Picture 5" descr="Amy Heinemann.JPG"/>
          <p:cNvPicPr>
            <a:picLocks noChangeAspect="1"/>
          </p:cNvPicPr>
          <p:nvPr/>
        </p:nvPicPr>
        <p:blipFill>
          <a:blip r:embed="rId4" cstate="print"/>
          <a:stretch>
            <a:fillRect/>
          </a:stretch>
        </p:blipFill>
        <p:spPr>
          <a:xfrm>
            <a:off x="415415" y="2715904"/>
            <a:ext cx="1789710" cy="2365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9008" y="5226185"/>
            <a:ext cx="1790875" cy="892552"/>
          </a:xfrm>
          <a:prstGeom prst="rect">
            <a:avLst/>
          </a:prstGeom>
          <a:noFill/>
        </p:spPr>
        <p:txBody>
          <a:bodyPr wrap="none" rtlCol="0">
            <a:spAutoFit/>
          </a:bodyPr>
          <a:lstStyle/>
          <a:p>
            <a:pPr algn="ctr" fontAlgn="base">
              <a:spcBef>
                <a:spcPct val="0"/>
              </a:spcBef>
              <a:spcAft>
                <a:spcPct val="0"/>
              </a:spcAft>
            </a:pPr>
            <a:r>
              <a:rPr lang="en-US" sz="1600" b="1" dirty="0" smtClean="0">
                <a:solidFill>
                  <a:prstClr val="black"/>
                </a:solidFill>
                <a:latin typeface="Arial" charset="0"/>
              </a:rPr>
              <a:t>Amy Heinemann</a:t>
            </a:r>
          </a:p>
          <a:p>
            <a:pPr algn="ctr" fontAlgn="base">
              <a:spcBef>
                <a:spcPct val="0"/>
              </a:spcBef>
              <a:spcAft>
                <a:spcPct val="0"/>
              </a:spcAft>
            </a:pPr>
            <a:r>
              <a:rPr lang="en-US" sz="1200" i="1" dirty="0" smtClean="0">
                <a:solidFill>
                  <a:prstClr val="black"/>
                </a:solidFill>
                <a:latin typeface="Arial" charset="0"/>
              </a:rPr>
              <a:t>Policy Analyst,</a:t>
            </a:r>
          </a:p>
          <a:p>
            <a:pPr algn="ctr" fontAlgn="base">
              <a:spcBef>
                <a:spcPct val="0"/>
              </a:spcBef>
              <a:spcAft>
                <a:spcPct val="0"/>
              </a:spcAft>
            </a:pPr>
            <a:r>
              <a:rPr lang="en-US" sz="1200" i="1" dirty="0" smtClean="0">
                <a:solidFill>
                  <a:prstClr val="black"/>
                </a:solidFill>
                <a:latin typeface="Arial" charset="0"/>
              </a:rPr>
              <a:t>North Carolina</a:t>
            </a:r>
          </a:p>
          <a:p>
            <a:pPr algn="ctr" fontAlgn="base">
              <a:spcBef>
                <a:spcPct val="0"/>
              </a:spcBef>
              <a:spcAft>
                <a:spcPct val="0"/>
              </a:spcAft>
            </a:pPr>
            <a:r>
              <a:rPr lang="en-US" sz="1200" i="1" dirty="0" smtClean="0">
                <a:solidFill>
                  <a:prstClr val="black"/>
                </a:solidFill>
                <a:latin typeface="Arial" charset="0"/>
              </a:rPr>
              <a:t>Solar </a:t>
            </a:r>
            <a:r>
              <a:rPr lang="en-US" sz="1200" i="1" dirty="0">
                <a:solidFill>
                  <a:prstClr val="black"/>
                </a:solidFill>
                <a:latin typeface="Arial" charset="0"/>
              </a:rPr>
              <a:t>Center</a:t>
            </a:r>
          </a:p>
        </p:txBody>
      </p:sp>
      <p:sp>
        <p:nvSpPr>
          <p:cNvPr id="9" name="TextBox 8"/>
          <p:cNvSpPr txBox="1"/>
          <p:nvPr/>
        </p:nvSpPr>
        <p:spPr>
          <a:xfrm>
            <a:off x="2294428" y="5235714"/>
            <a:ext cx="2250488" cy="892552"/>
          </a:xfrm>
          <a:prstGeom prst="rect">
            <a:avLst/>
          </a:prstGeom>
          <a:noFill/>
        </p:spPr>
        <p:txBody>
          <a:bodyPr wrap="none" rtlCol="0">
            <a:spAutoFit/>
          </a:bodyPr>
          <a:lstStyle/>
          <a:p>
            <a:pPr algn="ctr" fontAlgn="base">
              <a:spcBef>
                <a:spcPct val="0"/>
              </a:spcBef>
              <a:spcAft>
                <a:spcPct val="0"/>
              </a:spcAft>
            </a:pPr>
            <a:r>
              <a:rPr lang="en-US" sz="1600" b="1" dirty="0" smtClean="0">
                <a:solidFill>
                  <a:prstClr val="black"/>
                </a:solidFill>
                <a:latin typeface="Arial" charset="0"/>
              </a:rPr>
              <a:t>Francis </a:t>
            </a:r>
            <a:r>
              <a:rPr lang="en-US" sz="1600" b="1" dirty="0" err="1" smtClean="0">
                <a:solidFill>
                  <a:prstClr val="black"/>
                </a:solidFill>
                <a:latin typeface="Arial" charset="0"/>
              </a:rPr>
              <a:t>Hodsoll</a:t>
            </a:r>
            <a:endParaRPr lang="en-US" sz="1600" b="1" dirty="0" smtClean="0">
              <a:solidFill>
                <a:prstClr val="black"/>
              </a:solidFill>
              <a:latin typeface="Arial" charset="0"/>
            </a:endParaRPr>
          </a:p>
          <a:p>
            <a:pPr algn="ctr" fontAlgn="base">
              <a:spcBef>
                <a:spcPct val="0"/>
              </a:spcBef>
              <a:spcAft>
                <a:spcPct val="0"/>
              </a:spcAft>
            </a:pPr>
            <a:r>
              <a:rPr lang="en-US" sz="1200" i="1" dirty="0" smtClean="0">
                <a:solidFill>
                  <a:prstClr val="black"/>
                </a:solidFill>
                <a:latin typeface="Arial" charset="0"/>
              </a:rPr>
              <a:t>President, E&amp;E Frontiers and</a:t>
            </a:r>
          </a:p>
          <a:p>
            <a:pPr algn="ctr" fontAlgn="base">
              <a:spcBef>
                <a:spcPct val="0"/>
              </a:spcBef>
              <a:spcAft>
                <a:spcPct val="0"/>
              </a:spcAft>
            </a:pPr>
            <a:r>
              <a:rPr lang="en-US" sz="1200" i="1" dirty="0" smtClean="0">
                <a:solidFill>
                  <a:prstClr val="black"/>
                </a:solidFill>
                <a:latin typeface="Arial" charset="0"/>
              </a:rPr>
              <a:t>Executive Director, MDV Solar</a:t>
            </a:r>
          </a:p>
          <a:p>
            <a:pPr algn="ctr" fontAlgn="base">
              <a:spcBef>
                <a:spcPct val="0"/>
              </a:spcBef>
              <a:spcAft>
                <a:spcPct val="0"/>
              </a:spcAft>
            </a:pPr>
            <a:r>
              <a:rPr lang="en-US" sz="1200" i="1" dirty="0" smtClean="0">
                <a:solidFill>
                  <a:prstClr val="black"/>
                </a:solidFill>
                <a:latin typeface="Arial" charset="0"/>
              </a:rPr>
              <a:t>Energy Industry Association</a:t>
            </a:r>
          </a:p>
        </p:txBody>
      </p:sp>
      <p:sp>
        <p:nvSpPr>
          <p:cNvPr id="10" name="TextBox 9"/>
          <p:cNvSpPr txBox="1"/>
          <p:nvPr/>
        </p:nvSpPr>
        <p:spPr>
          <a:xfrm>
            <a:off x="4665559" y="5203448"/>
            <a:ext cx="1973617" cy="892552"/>
          </a:xfrm>
          <a:prstGeom prst="rect">
            <a:avLst/>
          </a:prstGeom>
          <a:noFill/>
        </p:spPr>
        <p:txBody>
          <a:bodyPr wrap="none" rtlCol="0">
            <a:spAutoFit/>
          </a:bodyPr>
          <a:lstStyle/>
          <a:p>
            <a:pPr algn="ctr" fontAlgn="base">
              <a:spcBef>
                <a:spcPct val="0"/>
              </a:spcBef>
              <a:spcAft>
                <a:spcPct val="0"/>
              </a:spcAft>
            </a:pPr>
            <a:r>
              <a:rPr lang="en-US" sz="1600" b="1" dirty="0" smtClean="0">
                <a:solidFill>
                  <a:prstClr val="black"/>
                </a:solidFill>
                <a:latin typeface="Arial" charset="0"/>
              </a:rPr>
              <a:t>Stephen Pearlman</a:t>
            </a:r>
          </a:p>
          <a:p>
            <a:pPr algn="ctr" fontAlgn="base">
              <a:spcBef>
                <a:spcPct val="0"/>
              </a:spcBef>
              <a:spcAft>
                <a:spcPct val="0"/>
              </a:spcAft>
            </a:pPr>
            <a:r>
              <a:rPr lang="en-US" sz="1200" i="1" dirty="0" smtClean="0">
                <a:solidFill>
                  <a:prstClr val="black"/>
                </a:solidFill>
                <a:latin typeface="Arial" charset="0"/>
              </a:rPr>
              <a:t>Partner,</a:t>
            </a:r>
          </a:p>
          <a:p>
            <a:pPr algn="ctr" fontAlgn="base">
              <a:spcBef>
                <a:spcPct val="0"/>
              </a:spcBef>
              <a:spcAft>
                <a:spcPct val="0"/>
              </a:spcAft>
            </a:pPr>
            <a:r>
              <a:rPr lang="en-US" sz="1200" i="1" dirty="0" err="1" smtClean="0">
                <a:solidFill>
                  <a:prstClr val="black"/>
                </a:solidFill>
                <a:latin typeface="Arial" charset="0"/>
              </a:rPr>
              <a:t>Inglesino</a:t>
            </a:r>
            <a:r>
              <a:rPr lang="en-US" sz="1200" i="1" dirty="0" smtClean="0">
                <a:solidFill>
                  <a:prstClr val="black"/>
                </a:solidFill>
                <a:latin typeface="Arial" charset="0"/>
              </a:rPr>
              <a:t>, Pearlman,</a:t>
            </a:r>
          </a:p>
          <a:p>
            <a:pPr algn="ctr" fontAlgn="base">
              <a:spcBef>
                <a:spcPct val="0"/>
              </a:spcBef>
              <a:spcAft>
                <a:spcPct val="0"/>
              </a:spcAft>
            </a:pPr>
            <a:r>
              <a:rPr lang="en-US" sz="1200" i="1" dirty="0" err="1" smtClean="0">
                <a:solidFill>
                  <a:prstClr val="black"/>
                </a:solidFill>
                <a:latin typeface="Arial" charset="0"/>
              </a:rPr>
              <a:t>Wyciskala</a:t>
            </a:r>
            <a:r>
              <a:rPr lang="en-US" sz="1200" i="1" dirty="0" smtClean="0">
                <a:solidFill>
                  <a:prstClr val="black"/>
                </a:solidFill>
                <a:latin typeface="Arial" charset="0"/>
              </a:rPr>
              <a:t> &amp; Taylor LLC</a:t>
            </a:r>
          </a:p>
        </p:txBody>
      </p:sp>
      <p:sp>
        <p:nvSpPr>
          <p:cNvPr id="14" name="Title 13"/>
          <p:cNvSpPr>
            <a:spLocks noGrp="1"/>
          </p:cNvSpPr>
          <p:nvPr>
            <p:ph type="ctrTitle"/>
          </p:nvPr>
        </p:nvSpPr>
        <p:spPr>
          <a:xfrm>
            <a:off x="685800" y="1066800"/>
            <a:ext cx="7772400" cy="1470025"/>
          </a:xfrm>
        </p:spPr>
        <p:txBody>
          <a:bodyPr/>
          <a:lstStyle/>
          <a:p>
            <a:r>
              <a:rPr lang="en-US" dirty="0" smtClean="0"/>
              <a:t>How do we own and pay for it?</a:t>
            </a:r>
            <a:br>
              <a:rPr lang="en-US" dirty="0" smtClean="0"/>
            </a:br>
            <a:r>
              <a:rPr lang="en-US" sz="2800" i="1" dirty="0" smtClean="0"/>
              <a:t>Options for Solar Project Ownership and Financing</a:t>
            </a:r>
            <a:endParaRPr lang="en-US" i="1" dirty="0"/>
          </a:p>
        </p:txBody>
      </p:sp>
      <p:pic>
        <p:nvPicPr>
          <p:cNvPr id="13" name="Picture 12" descr="Francis.JPG"/>
          <p:cNvPicPr>
            <a:picLocks noChangeAspect="1"/>
          </p:cNvPicPr>
          <p:nvPr/>
        </p:nvPicPr>
        <p:blipFill>
          <a:blip r:embed="rId5" cstate="print"/>
          <a:srcRect l="3221" r="28412"/>
          <a:stretch>
            <a:fillRect/>
          </a:stretch>
        </p:blipFill>
        <p:spPr>
          <a:xfrm>
            <a:off x="2514600" y="2714625"/>
            <a:ext cx="1819275" cy="2398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Stephen Pearlman.JPG"/>
          <p:cNvPicPr>
            <a:picLocks noChangeAspect="1"/>
          </p:cNvPicPr>
          <p:nvPr/>
        </p:nvPicPr>
        <p:blipFill>
          <a:blip r:embed="rId6" cstate="print"/>
          <a:srcRect l="13534" r="14286" b="15625"/>
          <a:stretch>
            <a:fillRect/>
          </a:stretch>
        </p:blipFill>
        <p:spPr>
          <a:xfrm>
            <a:off x="4763614" y="2714624"/>
            <a:ext cx="1789586" cy="239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66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A.gif"/>
          <p:cNvPicPr>
            <a:picLocks noChangeAspect="1"/>
          </p:cNvPicPr>
          <p:nvPr/>
        </p:nvPicPr>
        <p:blipFill>
          <a:blip r:embed="rId3" cstate="print"/>
          <a:stretch>
            <a:fillRect/>
          </a:stretch>
        </p:blipFill>
        <p:spPr>
          <a:xfrm>
            <a:off x="0" y="762000"/>
            <a:ext cx="9144000" cy="5792579"/>
          </a:xfrm>
          <a:prstGeom prst="rect">
            <a:avLst/>
          </a:prstGeom>
        </p:spPr>
      </p:pic>
    </p:spTree>
    <p:extLst>
      <p:ext uri="{BB962C8B-B14F-4D97-AF65-F5344CB8AC3E}">
        <p14:creationId xmlns:p14="http://schemas.microsoft.com/office/powerpoint/2010/main" val="313804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229600" cy="4525963"/>
          </a:xfrm>
        </p:spPr>
        <p:txBody>
          <a:bodyPr>
            <a:noAutofit/>
          </a:bodyPr>
          <a:lstStyle/>
          <a:p>
            <a:pPr lvl="1">
              <a:buClrTx/>
              <a:buFont typeface="Wingdings" pitchFamily="2" charset="2"/>
              <a:buChar char="§"/>
              <a:defRPr/>
            </a:pPr>
            <a:r>
              <a:rPr lang="en-US" sz="1700" b="1" dirty="0" smtClean="0"/>
              <a:t>Advantages</a:t>
            </a:r>
          </a:p>
          <a:p>
            <a:pPr marL="1227138" lvl="2" indent="-571500">
              <a:buClrTx/>
              <a:buFont typeface="Corbel" pitchFamily="34" charset="0"/>
              <a:buAutoNum type="romanLcPeriod"/>
              <a:defRPr/>
            </a:pPr>
            <a:r>
              <a:rPr lang="en-US" sz="1700" dirty="0" smtClean="0">
                <a:ea typeface="ＭＳ Ｐゴシック" pitchFamily="34" charset="-128"/>
              </a:rPr>
              <a:t>Turnkey, private solar developer</a:t>
            </a:r>
          </a:p>
          <a:p>
            <a:pPr marL="1227138" lvl="2" indent="-571500">
              <a:buClrTx/>
              <a:buFont typeface="Corbel" pitchFamily="34" charset="0"/>
              <a:buAutoNum type="romanLcPeriod"/>
              <a:defRPr/>
            </a:pPr>
            <a:r>
              <a:rPr lang="en-US" sz="1700" dirty="0" smtClean="0">
                <a:ea typeface="ＭＳ Ｐゴシック" pitchFamily="34" charset="-128"/>
              </a:rPr>
              <a:t>Includes financing and O&amp;M</a:t>
            </a:r>
          </a:p>
          <a:p>
            <a:pPr marL="1227138" lvl="2" indent="-571500">
              <a:buClrTx/>
              <a:buFont typeface="Corbel" pitchFamily="34" charset="0"/>
              <a:buAutoNum type="romanLcPeriod"/>
              <a:defRPr/>
            </a:pPr>
            <a:r>
              <a:rPr lang="en-US" sz="1700" dirty="0" smtClean="0">
                <a:ea typeface="ＭＳ Ｐゴシック" pitchFamily="34" charset="-128"/>
              </a:rPr>
              <a:t>Developer tax incentives embedded in PPA price</a:t>
            </a:r>
          </a:p>
          <a:p>
            <a:pPr lvl="1">
              <a:buClrTx/>
              <a:buFont typeface="Wingdings" pitchFamily="2" charset="2"/>
              <a:buChar char="§"/>
              <a:defRPr/>
            </a:pPr>
            <a:r>
              <a:rPr lang="en-US" sz="1700" b="1" dirty="0" smtClean="0"/>
              <a:t>Disadvantages</a:t>
            </a:r>
          </a:p>
          <a:p>
            <a:pPr marL="1227138" lvl="2" indent="-571500">
              <a:buClrTx/>
              <a:buFont typeface="Corbel" pitchFamily="34" charset="0"/>
              <a:buAutoNum type="romanLcPeriod"/>
              <a:defRPr/>
            </a:pPr>
            <a:r>
              <a:rPr lang="en-US" sz="1700" dirty="0" smtClean="0">
                <a:ea typeface="ＭＳ Ｐゴシック" pitchFamily="34" charset="-128"/>
              </a:rPr>
              <a:t>PPA pricing sub-optimal (most financial benefits to developer)</a:t>
            </a:r>
          </a:p>
          <a:p>
            <a:pPr marL="1227138" lvl="2" indent="-571500">
              <a:buClrTx/>
              <a:buFont typeface="Corbel" pitchFamily="34" charset="0"/>
              <a:buAutoNum type="romanLcPeriod"/>
              <a:defRPr/>
            </a:pPr>
            <a:r>
              <a:rPr lang="en-US" sz="1700" dirty="0" smtClean="0">
                <a:ea typeface="ＭＳ Ｐゴシック" pitchFamily="34" charset="-128"/>
              </a:rPr>
              <a:t>Potential Risks in PPA (due to govt. action/inaction)</a:t>
            </a:r>
          </a:p>
          <a:p>
            <a:pPr marL="1227138" lvl="2" indent="-571500">
              <a:buClrTx/>
              <a:buFont typeface="Corbel" pitchFamily="34" charset="0"/>
              <a:buAutoNum type="romanLcPeriod"/>
              <a:defRPr/>
            </a:pPr>
            <a:r>
              <a:rPr lang="en-US" sz="1700" dirty="0" smtClean="0">
                <a:ea typeface="ＭＳ Ｐゴシック" pitchFamily="34" charset="-128"/>
              </a:rPr>
              <a:t>FMV purchase at end of term, if term &lt; useful life (not nominal)</a:t>
            </a:r>
          </a:p>
          <a:p>
            <a:pPr lvl="1">
              <a:buClrTx/>
              <a:buFont typeface="Wingdings" pitchFamily="2" charset="2"/>
              <a:buChar char="§"/>
              <a:defRPr/>
            </a:pPr>
            <a:r>
              <a:rPr lang="en-US" sz="1700" b="1" dirty="0" smtClean="0"/>
              <a:t>Risks</a:t>
            </a:r>
          </a:p>
          <a:p>
            <a:pPr marL="1227138" lvl="2" indent="-571500">
              <a:buClrTx/>
              <a:buFont typeface="Corbel" pitchFamily="34" charset="0"/>
              <a:buAutoNum type="romanLcPeriod"/>
              <a:defRPr/>
            </a:pPr>
            <a:r>
              <a:rPr lang="en-US" sz="1700" dirty="0" smtClean="0">
                <a:ea typeface="ＭＳ Ｐゴシック" pitchFamily="34" charset="-128"/>
              </a:rPr>
              <a:t>Downtime (lost PPA price + SRECs + Profit, regardless of fault)</a:t>
            </a:r>
          </a:p>
          <a:p>
            <a:pPr marL="1227138" lvl="2" indent="-571500">
              <a:buClrTx/>
              <a:buFont typeface="Corbel" pitchFamily="34" charset="0"/>
              <a:buAutoNum type="romanLcPeriod"/>
              <a:defRPr/>
            </a:pPr>
            <a:r>
              <a:rPr lang="en-US" sz="1700" dirty="0" smtClean="0">
                <a:ea typeface="ＭＳ Ｐゴシック" pitchFamily="34" charset="-128"/>
              </a:rPr>
              <a:t>Security obligation on government</a:t>
            </a:r>
          </a:p>
          <a:p>
            <a:pPr marL="1227138" lvl="2" indent="-571500">
              <a:buClrTx/>
              <a:buFont typeface="Corbel" pitchFamily="34" charset="0"/>
              <a:buAutoNum type="romanLcPeriod"/>
              <a:defRPr/>
            </a:pPr>
            <a:r>
              <a:rPr lang="en-US" sz="1700" dirty="0" smtClean="0">
                <a:ea typeface="ＭＳ Ｐゴシック" pitchFamily="34" charset="-128"/>
              </a:rPr>
              <a:t>Performance guaranty from solar developer?</a:t>
            </a:r>
          </a:p>
          <a:p>
            <a:pPr marL="1227138" lvl="2" indent="-571500">
              <a:buClrTx/>
              <a:buFont typeface="Corbel" pitchFamily="34" charset="0"/>
              <a:buAutoNum type="romanLcPeriod"/>
              <a:defRPr/>
            </a:pPr>
            <a:r>
              <a:rPr lang="en-US" sz="1700" dirty="0" smtClean="0">
                <a:ea typeface="ＭＳ Ｐゴシック" pitchFamily="34" charset="-128"/>
              </a:rPr>
              <a:t>Higher rated government payment guaranty?</a:t>
            </a:r>
          </a:p>
          <a:p>
            <a:pPr marL="1227138" lvl="2" indent="-571500">
              <a:buClrTx/>
              <a:buFont typeface="Corbel" pitchFamily="34" charset="0"/>
              <a:buAutoNum type="romanLcPeriod"/>
              <a:defRPr/>
            </a:pPr>
            <a:r>
              <a:rPr lang="en-US" sz="1700" dirty="0" smtClean="0">
                <a:ea typeface="ＭＳ Ｐゴシック" pitchFamily="34" charset="-128"/>
              </a:rPr>
              <a:t>Limitation on real property options (mortgaging, lease, disposition)</a:t>
            </a:r>
          </a:p>
          <a:p>
            <a:pPr marL="1227138" lvl="2" indent="-571500">
              <a:buClrTx/>
              <a:buFont typeface="Corbel" pitchFamily="34" charset="0"/>
              <a:buAutoNum type="romanLcPeriod"/>
              <a:defRPr/>
            </a:pPr>
            <a:r>
              <a:rPr lang="en-US" sz="1700" dirty="0" smtClean="0">
                <a:ea typeface="ＭＳ Ｐゴシック" pitchFamily="34" charset="-128"/>
              </a:rPr>
              <a:t>Early termination penalties (benefit of bargain)</a:t>
            </a:r>
          </a:p>
        </p:txBody>
      </p:sp>
      <p:sp>
        <p:nvSpPr>
          <p:cNvPr id="3" name="Title 2"/>
          <p:cNvSpPr>
            <a:spLocks noGrp="1"/>
          </p:cNvSpPr>
          <p:nvPr>
            <p:ph type="title"/>
          </p:nvPr>
        </p:nvSpPr>
        <p:spPr>
          <a:xfrm>
            <a:off x="685800" y="0"/>
            <a:ext cx="8229600" cy="939800"/>
          </a:xfrm>
        </p:spPr>
        <p:txBody>
          <a:bodyPr>
            <a:normAutofit/>
          </a:bodyPr>
          <a:lstStyle/>
          <a:p>
            <a:pPr algn="r"/>
            <a:r>
              <a:rPr lang="en-US" dirty="0" smtClean="0">
                <a:solidFill>
                  <a:schemeClr val="bg1"/>
                </a:solidFill>
              </a:rPr>
              <a:t>Solar PPA</a:t>
            </a:r>
            <a:endParaRPr lang="en-US" dirty="0">
              <a:solidFill>
                <a:schemeClr val="bg1"/>
              </a:solidFill>
            </a:endParaRPr>
          </a:p>
        </p:txBody>
      </p:sp>
    </p:spTree>
    <p:extLst>
      <p:ext uri="{BB962C8B-B14F-4D97-AF65-F5344CB8AC3E}">
        <p14:creationId xmlns:p14="http://schemas.microsoft.com/office/powerpoint/2010/main" val="239416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66"/>
            <a:ext cx="8229600" cy="939800"/>
          </a:xfrm>
        </p:spPr>
        <p:txBody>
          <a:bodyPr/>
          <a:lstStyle/>
          <a:p>
            <a:pPr algn="r"/>
            <a:r>
              <a:rPr lang="en-US" sz="4000" dirty="0" smtClean="0">
                <a:solidFill>
                  <a:schemeClr val="bg1"/>
                </a:solidFill>
              </a:rPr>
              <a:t>Community Solar</a:t>
            </a:r>
            <a:endParaRPr lang="en-US" sz="4000" dirty="0">
              <a:solidFill>
                <a:schemeClr val="bg1"/>
              </a:solidFill>
            </a:endParaRPr>
          </a:p>
        </p:txBody>
      </p:sp>
      <p:sp>
        <p:nvSpPr>
          <p:cNvPr id="4" name="Content Placeholder 3"/>
          <p:cNvSpPr>
            <a:spLocks noGrp="1"/>
          </p:cNvSpPr>
          <p:nvPr>
            <p:ph idx="1"/>
          </p:nvPr>
        </p:nvSpPr>
        <p:spPr>
          <a:xfrm>
            <a:off x="381000" y="1600200"/>
            <a:ext cx="8229600" cy="4267200"/>
          </a:xfrm>
        </p:spPr>
        <p:txBody>
          <a:bodyPr/>
          <a:lstStyle/>
          <a:p>
            <a:r>
              <a:rPr lang="en-US" sz="1700" b="1" i="1" dirty="0" smtClean="0"/>
              <a:t>Electricity and Renewable Energy Certificate Ownership: </a:t>
            </a:r>
            <a:r>
              <a:rPr lang="en-US" sz="1700" dirty="0" smtClean="0"/>
              <a:t>Who owns the energy and non-energy attributes (renewable energy certificates or RECs) generated by the project?</a:t>
            </a:r>
          </a:p>
          <a:p>
            <a:r>
              <a:rPr lang="en-US" sz="1700" b="1" i="1" dirty="0" smtClean="0"/>
              <a:t>Virtual Net-Metering: </a:t>
            </a:r>
            <a:r>
              <a:rPr lang="en-US" sz="1700" dirty="0" smtClean="0"/>
              <a:t>How do participants get credited for the electricity produced by the project? Do they receive a credit on their utility bill for a calculated percentage of the project’s actual metered production, or a percentage of expected production, or other?  Are the participants credited at the full retail rate for the power?</a:t>
            </a:r>
          </a:p>
          <a:p>
            <a:r>
              <a:rPr lang="en-US" sz="1700" b="1" i="1" dirty="0" smtClean="0"/>
              <a:t>Financial Incentives: </a:t>
            </a:r>
            <a:r>
              <a:rPr lang="en-US" sz="1700" dirty="0" smtClean="0"/>
              <a:t>Do participants qualify for the tax credits or production incentives currently available for single-owner installations? Is participation tax deductible?</a:t>
            </a:r>
          </a:p>
          <a:p>
            <a:r>
              <a:rPr lang="en-US" sz="1700" b="1" i="1" dirty="0" smtClean="0"/>
              <a:t>Financing:</a:t>
            </a:r>
            <a:r>
              <a:rPr lang="en-US" sz="1700" b="1" dirty="0" smtClean="0"/>
              <a:t> </a:t>
            </a:r>
            <a:r>
              <a:rPr lang="en-US" sz="1700" dirty="0" smtClean="0"/>
              <a:t>Is the system financed privately or uses public mechanisms?</a:t>
            </a:r>
          </a:p>
          <a:p>
            <a:r>
              <a:rPr lang="en-US" sz="1700" b="1" i="1" dirty="0" smtClean="0"/>
              <a:t>Participation Fees:</a:t>
            </a:r>
            <a:r>
              <a:rPr lang="en-US" sz="1700" b="1" dirty="0" smtClean="0"/>
              <a:t> </a:t>
            </a:r>
            <a:r>
              <a:rPr lang="en-US" sz="1700" dirty="0" smtClean="0"/>
              <a:t>Do participants submit one payment, or do they pay over time?</a:t>
            </a:r>
          </a:p>
          <a:p>
            <a:r>
              <a:rPr lang="en-US" sz="1700" b="1" i="1" dirty="0" smtClean="0"/>
              <a:t>Enrollment:</a:t>
            </a:r>
            <a:r>
              <a:rPr lang="en-US" sz="1700" b="1" dirty="0" smtClean="0"/>
              <a:t> </a:t>
            </a:r>
            <a:r>
              <a:rPr lang="en-US" sz="1700" dirty="0" smtClean="0"/>
              <a:t>Will the project accept additional participants after completion of construction, or do participants have just a single opportunity to enroll? Does pre-construction enrollment determine the project size, or can the project be built to meet future demand?</a:t>
            </a:r>
          </a:p>
        </p:txBody>
      </p:sp>
    </p:spTree>
    <p:extLst>
      <p:ext uri="{BB962C8B-B14F-4D97-AF65-F5344CB8AC3E}">
        <p14:creationId xmlns:p14="http://schemas.microsoft.com/office/powerpoint/2010/main" val="287284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noFill/>
          <a:ln/>
        </p:spPr>
        <p:txBody>
          <a:bodyPr>
            <a:normAutofit fontScale="90000"/>
          </a:bodyPr>
          <a:lstStyle/>
          <a:p>
            <a:r>
              <a:rPr lang="en-US" dirty="0" smtClean="0">
                <a:effectLst>
                  <a:outerShdw blurRad="38100" dist="38100" dir="2700000" algn="tl">
                    <a:srgbClr val="C0C0C0"/>
                  </a:outerShdw>
                </a:effectLst>
                <a:latin typeface="Arial" charset="0"/>
              </a:rPr>
              <a:t>Barriers: </a:t>
            </a:r>
            <a:r>
              <a:rPr lang="en-US" dirty="0">
                <a:effectLst>
                  <a:outerShdw blurRad="38100" dist="38100" dir="2700000" algn="tl">
                    <a:srgbClr val="C0C0C0"/>
                  </a:outerShdw>
                </a:effectLst>
                <a:latin typeface="Arial" charset="0"/>
              </a:rPr>
              <a:t>Interconnection &amp; Net metering </a:t>
            </a:r>
          </a:p>
        </p:txBody>
      </p:sp>
      <p:sp>
        <p:nvSpPr>
          <p:cNvPr id="128003" name="Rectangle 3"/>
          <p:cNvSpPr>
            <a:spLocks noGrp="1" noChangeArrowheads="1"/>
          </p:cNvSpPr>
          <p:nvPr>
            <p:ph type="body" idx="1"/>
          </p:nvPr>
        </p:nvSpPr>
        <p:spPr>
          <a:xfrm>
            <a:off x="457200" y="2187575"/>
            <a:ext cx="8229600" cy="3943350"/>
          </a:xfrm>
        </p:spPr>
        <p:txBody>
          <a:bodyPr>
            <a:normAutofit/>
          </a:bodyPr>
          <a:lstStyle/>
          <a:p>
            <a:pPr>
              <a:lnSpc>
                <a:spcPct val="90000"/>
              </a:lnSpc>
            </a:pPr>
            <a:r>
              <a:rPr lang="en-US" dirty="0" smtClean="0"/>
              <a:t>Interconnection  </a:t>
            </a:r>
            <a:endParaRPr lang="en-US" dirty="0"/>
          </a:p>
          <a:p>
            <a:pPr lvl="1">
              <a:lnSpc>
                <a:spcPct val="90000"/>
              </a:lnSpc>
            </a:pPr>
            <a:r>
              <a:rPr lang="en-US" dirty="0" smtClean="0"/>
              <a:t>Technical rules for operating a solar system that is electrically connected to the utility grid</a:t>
            </a:r>
          </a:p>
          <a:p>
            <a:pPr lvl="1">
              <a:lnSpc>
                <a:spcPct val="90000"/>
              </a:lnSpc>
            </a:pPr>
            <a:endParaRPr lang="en-US" dirty="0"/>
          </a:p>
          <a:p>
            <a:pPr>
              <a:lnSpc>
                <a:spcPct val="90000"/>
              </a:lnSpc>
            </a:pPr>
            <a:r>
              <a:rPr lang="en-US" dirty="0"/>
              <a:t>Net metering </a:t>
            </a:r>
            <a:endParaRPr lang="en-US" dirty="0" smtClean="0"/>
          </a:p>
          <a:p>
            <a:pPr lvl="1">
              <a:lnSpc>
                <a:spcPct val="90000"/>
              </a:lnSpc>
            </a:pPr>
            <a:r>
              <a:rPr lang="en-US" dirty="0" smtClean="0"/>
              <a:t>Economic and tariff arrangement for addressing utility customer on-site power production</a:t>
            </a:r>
            <a:endParaRPr lang="en-US" dirty="0"/>
          </a:p>
          <a:p>
            <a:pPr>
              <a:lnSpc>
                <a:spcPct val="90000"/>
              </a:lnSpc>
            </a:pPr>
            <a:endParaRPr lang="en-US" dirty="0"/>
          </a:p>
          <a:p>
            <a:pPr>
              <a:lnSpc>
                <a:spcPct val="90000"/>
              </a:lnSpc>
            </a:pPr>
            <a:endParaRPr lang="en-US" dirty="0"/>
          </a:p>
        </p:txBody>
      </p:sp>
      <p:pic>
        <p:nvPicPr>
          <p:cNvPr id="128004" name="Picture 4" descr="BD1471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6781800" cy="1127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BBC35B-A44B-4119-B8DA-DE9E3DFADA20}" type="slidenum">
              <a:rPr kumimoji="0" lang="en-US" smtClean="0"/>
              <a:pPr/>
              <a:t>3</a:t>
            </a:fld>
            <a:endParaRPr kumimoji="0" lang="en-US" dirty="0"/>
          </a:p>
        </p:txBody>
      </p:sp>
    </p:spTree>
    <p:extLst>
      <p:ext uri="{BB962C8B-B14F-4D97-AF65-F5344CB8AC3E}">
        <p14:creationId xmlns:p14="http://schemas.microsoft.com/office/powerpoint/2010/main" val="4019274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8002"/>
                                        </p:tgtEl>
                                      </p:cBhvr>
                                    </p:animEffect>
                                    <p:animScale>
                                      <p:cBhvr>
                                        <p:cTn id="7" dur="250" autoRev="1" fill="hold"/>
                                        <p:tgtEl>
                                          <p:spTgt spid="1280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916363"/>
          </a:xfrm>
        </p:spPr>
        <p:txBody>
          <a:bodyPr>
            <a:noAutofit/>
          </a:bodyPr>
          <a:lstStyle/>
          <a:p>
            <a:pPr>
              <a:buClrTx/>
              <a:buFont typeface="Wingdings" pitchFamily="2" charset="2"/>
              <a:buChar char="§"/>
            </a:pPr>
            <a:r>
              <a:rPr lang="en-US" sz="1800" dirty="0" smtClean="0">
                <a:ea typeface="ＭＳ Ｐゴシック" pitchFamily="34" charset="-128"/>
              </a:rPr>
              <a:t>PPA Price – economic benefit</a:t>
            </a:r>
          </a:p>
          <a:p>
            <a:pPr>
              <a:buClrTx/>
              <a:buFont typeface="Wingdings" pitchFamily="2" charset="2"/>
              <a:buChar char="§"/>
            </a:pPr>
            <a:r>
              <a:rPr lang="en-US" sz="1800" dirty="0" smtClean="0">
                <a:ea typeface="ＭＳ Ｐゴシック" pitchFamily="34" charset="-128"/>
              </a:rPr>
              <a:t>Developer approach to comply with RFP requirements, including technical specs</a:t>
            </a:r>
          </a:p>
          <a:p>
            <a:pPr>
              <a:buClrTx/>
              <a:buFont typeface="Wingdings" pitchFamily="2" charset="2"/>
              <a:buChar char="§"/>
            </a:pPr>
            <a:r>
              <a:rPr lang="en-US" sz="1800" dirty="0" smtClean="0">
                <a:ea typeface="ＭＳ Ｐゴシック" pitchFamily="34" charset="-128"/>
              </a:rPr>
              <a:t>Developer ability to deliver turnkey project, including O&amp;M</a:t>
            </a:r>
          </a:p>
          <a:p>
            <a:pPr>
              <a:buClrTx/>
              <a:buFont typeface="Wingdings" pitchFamily="2" charset="2"/>
              <a:buChar char="§"/>
            </a:pPr>
            <a:r>
              <a:rPr lang="en-US" sz="1800" dirty="0" smtClean="0">
                <a:ea typeface="ＭＳ Ｐゴシック" pitchFamily="34" charset="-128"/>
              </a:rPr>
              <a:t>Experience – contracts of similar size and scope</a:t>
            </a:r>
          </a:p>
          <a:p>
            <a:pPr>
              <a:buClrTx/>
              <a:buFont typeface="Wingdings" pitchFamily="2" charset="2"/>
              <a:buChar char="§"/>
            </a:pPr>
            <a:r>
              <a:rPr lang="en-US" sz="1800" dirty="0" smtClean="0">
                <a:ea typeface="ＭＳ Ｐゴシック" pitchFamily="34" charset="-128"/>
              </a:rPr>
              <a:t>Management – key personnel and knowledge of applicable laws/</a:t>
            </a:r>
            <a:r>
              <a:rPr lang="en-US" sz="1800" dirty="0" err="1" smtClean="0">
                <a:ea typeface="ＭＳ Ｐゴシック" pitchFamily="34" charset="-128"/>
              </a:rPr>
              <a:t>regs</a:t>
            </a:r>
            <a:endParaRPr lang="en-US" sz="1800" dirty="0" smtClean="0">
              <a:ea typeface="ＭＳ Ｐゴシック" pitchFamily="34" charset="-128"/>
            </a:endParaRPr>
          </a:p>
          <a:p>
            <a:pPr>
              <a:buClrTx/>
              <a:buFont typeface="Wingdings" pitchFamily="2" charset="2"/>
              <a:buChar char="§"/>
            </a:pPr>
            <a:r>
              <a:rPr lang="en-US" sz="1800" dirty="0" smtClean="0">
                <a:ea typeface="ＭＳ Ｐゴシック" pitchFamily="34" charset="-128"/>
              </a:rPr>
              <a:t>Logistics of implementing plan (1 year construction – multiple sites)</a:t>
            </a:r>
          </a:p>
          <a:p>
            <a:pPr>
              <a:buClrTx/>
              <a:buFont typeface="Wingdings" pitchFamily="2" charset="2"/>
              <a:buChar char="§"/>
            </a:pPr>
            <a:r>
              <a:rPr lang="en-US" sz="1800" dirty="0" smtClean="0">
                <a:ea typeface="ＭＳ Ｐゴシック" pitchFamily="34" charset="-128"/>
              </a:rPr>
              <a:t>Financial strength (single purpose entity – guarantor)</a:t>
            </a:r>
          </a:p>
          <a:p>
            <a:pPr>
              <a:buClrTx/>
              <a:buFont typeface="Wingdings" pitchFamily="2" charset="2"/>
              <a:buChar char="§"/>
            </a:pPr>
            <a:r>
              <a:rPr lang="en-US" sz="1800" dirty="0" smtClean="0">
                <a:ea typeface="ＭＳ Ｐゴシック" pitchFamily="34" charset="-128"/>
              </a:rPr>
              <a:t>Construction security (amount and strength)</a:t>
            </a:r>
          </a:p>
          <a:p>
            <a:pPr>
              <a:buClrTx/>
              <a:buFont typeface="Wingdings" pitchFamily="2" charset="2"/>
              <a:buChar char="§"/>
            </a:pPr>
            <a:r>
              <a:rPr lang="en-US" sz="1800" dirty="0" smtClean="0">
                <a:ea typeface="ＭＳ Ｐゴシック" pitchFamily="34" charset="-128"/>
              </a:rPr>
              <a:t>Funding of deficiency (developer default, left w/ PPA and SREC – amount and strength) </a:t>
            </a:r>
          </a:p>
          <a:p>
            <a:pPr>
              <a:buClrTx/>
              <a:buFont typeface="Wingdings" pitchFamily="2" charset="2"/>
              <a:buChar char="§"/>
            </a:pPr>
            <a:r>
              <a:rPr lang="en-US" sz="1800" dirty="0" smtClean="0">
                <a:ea typeface="ＭＳ Ｐゴシック" pitchFamily="34" charset="-128"/>
              </a:rPr>
              <a:t>Material changes to posted documents proposed?</a:t>
            </a:r>
          </a:p>
          <a:p>
            <a:pPr>
              <a:buClrTx/>
              <a:buFont typeface="Wingdings" pitchFamily="2" charset="2"/>
              <a:buChar char="§"/>
            </a:pPr>
            <a:r>
              <a:rPr lang="en-US" sz="1800" dirty="0" smtClean="0">
                <a:ea typeface="ＭＳ Ｐゴシック" pitchFamily="34" charset="-128"/>
              </a:rPr>
              <a:t>Other economic benefits proposed?</a:t>
            </a:r>
          </a:p>
          <a:p>
            <a:pPr>
              <a:buClrTx/>
              <a:buFont typeface="Wingdings" pitchFamily="2" charset="2"/>
              <a:buChar char="§"/>
            </a:pPr>
            <a:r>
              <a:rPr lang="en-US" sz="1800" dirty="0" smtClean="0">
                <a:ea typeface="ＭＳ Ｐゴシック" pitchFamily="34" charset="-128"/>
              </a:rPr>
              <a:t>Restoration security included?  (option to guaranty roofs restored at end)</a:t>
            </a:r>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AB929AFC-06B9-4010-AFFA-316B0361FF0D}" type="slidenum">
              <a:rPr lang="en-US" sz="1200">
                <a:solidFill>
                  <a:srgbClr val="1F497D"/>
                </a:solidFill>
                <a:latin typeface="Corbel" pitchFamily="34" charset="0"/>
              </a:rPr>
              <a:pPr eaLnBrk="1" fontAlgn="base" hangingPunct="1">
                <a:spcBef>
                  <a:spcPct val="0"/>
                </a:spcBef>
                <a:spcAft>
                  <a:spcPct val="0"/>
                </a:spcAft>
              </a:pPr>
              <a:t>30</a:t>
            </a:fld>
            <a:endParaRPr lang="en-US" sz="1200">
              <a:solidFill>
                <a:srgbClr val="1F497D"/>
              </a:solidFill>
              <a:latin typeface="Corbel" pitchFamily="34" charset="0"/>
            </a:endParaRPr>
          </a:p>
        </p:txBody>
      </p:sp>
      <p:sp>
        <p:nvSpPr>
          <p:cNvPr id="2" name="Title 1"/>
          <p:cNvSpPr>
            <a:spLocks noGrp="1"/>
          </p:cNvSpPr>
          <p:nvPr>
            <p:ph type="title"/>
          </p:nvPr>
        </p:nvSpPr>
        <p:spPr>
          <a:xfrm>
            <a:off x="0" y="914400"/>
            <a:ext cx="9144000" cy="939800"/>
          </a:xfrm>
        </p:spPr>
        <p:txBody>
          <a:bodyPr wrap="square" lIns="91440" tIns="45720" rIns="91440" bIns="45720" numCol="1" anchorCtr="0" compatLnSpc="1">
            <a:prstTxWarp prst="textNoShape">
              <a:avLst/>
            </a:prstTxWarp>
            <a:noAutofit/>
          </a:bodyPr>
          <a:lstStyle/>
          <a:p>
            <a:pPr>
              <a:defRPr/>
            </a:pPr>
            <a:r>
              <a:rPr lang="en-US" sz="3600" dirty="0" smtClean="0"/>
              <a:t>Solar Developer Procurement </a:t>
            </a:r>
            <a:r>
              <a:rPr lang="en-US" sz="3600" dirty="0"/>
              <a:t>Criteria</a:t>
            </a:r>
          </a:p>
        </p:txBody>
      </p:sp>
    </p:spTree>
    <p:extLst>
      <p:ext uri="{BB962C8B-B14F-4D97-AF65-F5344CB8AC3E}">
        <p14:creationId xmlns:p14="http://schemas.microsoft.com/office/powerpoint/2010/main" val="32170224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62178" name="Rectangle 2"/>
          <p:cNvSpPr>
            <a:spLocks noGrp="1" noChangeArrowheads="1"/>
          </p:cNvSpPr>
          <p:nvPr>
            <p:ph type="title"/>
          </p:nvPr>
        </p:nvSpPr>
        <p:spPr>
          <a:xfrm>
            <a:off x="381000" y="0"/>
            <a:ext cx="8229600" cy="1143000"/>
          </a:xfrm>
        </p:spPr>
        <p:txBody>
          <a:bodyPr>
            <a:normAutofit/>
          </a:bodyPr>
          <a:lstStyle/>
          <a:p>
            <a:pPr algn="l" eaLnBrk="1" fontAlgn="auto" hangingPunct="1">
              <a:spcAft>
                <a:spcPts val="0"/>
              </a:spcAft>
              <a:defRPr/>
            </a:pPr>
            <a:r>
              <a:rPr lang="en-US" sz="2000" b="1" dirty="0" smtClean="0">
                <a:solidFill>
                  <a:schemeClr val="tx2">
                    <a:satMod val="200000"/>
                  </a:schemeClr>
                </a:solidFill>
                <a:effectLst>
                  <a:outerShdw blurRad="38100" dist="38100" dir="2700000" algn="tl">
                    <a:srgbClr val="C0C0C0"/>
                  </a:outerShdw>
                </a:effectLst>
                <a:latin typeface="+mn-lt"/>
                <a:ea typeface="+mj-ea"/>
                <a:cs typeface="+mj-cs"/>
              </a:rPr>
              <a:t>New Jersey Hybrid Model: How Does the Program Work ?</a:t>
            </a:r>
            <a:r>
              <a:rPr lang="en-US" sz="2000" dirty="0" smtClean="0">
                <a:solidFill>
                  <a:schemeClr val="tx2">
                    <a:satMod val="200000"/>
                  </a:schemeClr>
                </a:solidFill>
                <a:effectLst>
                  <a:outerShdw blurRad="38100" dist="38100" dir="2700000" algn="tl">
                    <a:srgbClr val="C0C0C0"/>
                  </a:outerShdw>
                </a:effectLst>
                <a:latin typeface="+mn-lt"/>
                <a:ea typeface="+mj-ea"/>
                <a:cs typeface="+mj-cs"/>
              </a:rPr>
              <a:t/>
            </a:r>
            <a:br>
              <a:rPr lang="en-US" sz="2000" dirty="0" smtClean="0">
                <a:solidFill>
                  <a:schemeClr val="tx2">
                    <a:satMod val="200000"/>
                  </a:schemeClr>
                </a:solidFill>
                <a:effectLst>
                  <a:outerShdw blurRad="38100" dist="38100" dir="2700000" algn="tl">
                    <a:srgbClr val="C0C0C0"/>
                  </a:outerShdw>
                </a:effectLst>
                <a:latin typeface="+mn-lt"/>
                <a:ea typeface="+mj-ea"/>
                <a:cs typeface="+mj-cs"/>
              </a:rPr>
            </a:br>
            <a:r>
              <a:rPr lang="en-US" sz="2000" dirty="0" smtClean="0">
                <a:solidFill>
                  <a:schemeClr val="tx2">
                    <a:satMod val="200000"/>
                  </a:schemeClr>
                </a:solidFill>
                <a:effectLst/>
                <a:latin typeface="+mn-lt"/>
                <a:ea typeface="+mj-ea"/>
                <a:cs typeface="+mj-cs"/>
              </a:rPr>
              <a:t>Option 1-Renewable Energy Program Company Financing </a:t>
            </a:r>
          </a:p>
        </p:txBody>
      </p:sp>
      <p:grpSp>
        <p:nvGrpSpPr>
          <p:cNvPr id="2" name="Diagram 5"/>
          <p:cNvGrpSpPr>
            <a:grpSpLocks noChangeAspect="1"/>
          </p:cNvGrpSpPr>
          <p:nvPr/>
        </p:nvGrpSpPr>
        <p:grpSpPr bwMode="auto">
          <a:xfrm>
            <a:off x="473075" y="1239838"/>
            <a:ext cx="3414713" cy="4613275"/>
            <a:chOff x="409" y="858"/>
            <a:chExt cx="2366" cy="3429"/>
          </a:xfrm>
        </p:grpSpPr>
        <p:sp>
          <p:nvSpPr>
            <p:cNvPr id="19491" name="AutoShape 6"/>
            <p:cNvSpPr>
              <a:spLocks noChangeAspect="1" noChangeArrowheads="1" noTextEdit="1"/>
            </p:cNvSpPr>
            <p:nvPr/>
          </p:nvSpPr>
          <p:spPr bwMode="auto">
            <a:xfrm>
              <a:off x="409" y="858"/>
              <a:ext cx="2366" cy="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endParaRPr>
            </a:p>
          </p:txBody>
        </p:sp>
      </p:grpSp>
      <p:sp>
        <p:nvSpPr>
          <p:cNvPr id="8" name="Rectangle 2"/>
          <p:cNvSpPr txBox="1">
            <a:spLocks noChangeArrowheads="1"/>
          </p:cNvSpPr>
          <p:nvPr/>
        </p:nvSpPr>
        <p:spPr>
          <a:xfrm>
            <a:off x="482600" y="6970713"/>
            <a:ext cx="7772400" cy="914400"/>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2800">
                <a:solidFill>
                  <a:srgbClr val="0083B7"/>
                </a:solidFill>
                <a:effectLst>
                  <a:outerShdw blurRad="38100" dist="38100" dir="2700000" algn="tl">
                    <a:srgbClr val="C0C0C0"/>
                  </a:outerShdw>
                </a:effectLst>
                <a:latin typeface="Corbel" pitchFamily="34" charset="0"/>
              </a:rPr>
              <a:t> </a:t>
            </a:r>
          </a:p>
        </p:txBody>
      </p:sp>
      <p:pic>
        <p:nvPicPr>
          <p:cNvPr id="9" name="Picture 4"/>
          <p:cNvPicPr>
            <a:picLocks noChangeAspect="1" noChangeArrowheads="1"/>
          </p:cNvPicPr>
          <p:nvPr/>
        </p:nvPicPr>
        <p:blipFill>
          <a:blip r:embed="rId3" cstate="print"/>
          <a:srcRect/>
          <a:stretch>
            <a:fillRect/>
          </a:stretch>
        </p:blipFill>
        <p:spPr bwMode="auto">
          <a:xfrm>
            <a:off x="3276587" y="4724400"/>
            <a:ext cx="2764440" cy="1828800"/>
          </a:xfrm>
          <a:prstGeom prst="rect">
            <a:avLst/>
          </a:prstGeom>
          <a:solidFill>
            <a:srgbClr val="92D050"/>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1" name="TextBox 14"/>
          <p:cNvSpPr txBox="1">
            <a:spLocks noChangeArrowheads="1"/>
          </p:cNvSpPr>
          <p:nvPr/>
        </p:nvSpPr>
        <p:spPr bwMode="auto">
          <a:xfrm>
            <a:off x="2971800" y="4191000"/>
            <a:ext cx="3305175" cy="646331"/>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800">
                <a:solidFill>
                  <a:prstClr val="white"/>
                </a:solidFill>
                <a:latin typeface="Calibri"/>
              </a:rPr>
              <a:t>County, Municipalities and School Districts </a:t>
            </a:r>
          </a:p>
        </p:txBody>
      </p:sp>
      <p:sp>
        <p:nvSpPr>
          <p:cNvPr id="11" name="Rounded Rectangle 10"/>
          <p:cNvSpPr/>
          <p:nvPr/>
        </p:nvSpPr>
        <p:spPr bwMode="auto">
          <a:xfrm>
            <a:off x="3047987" y="2362200"/>
            <a:ext cx="2819400" cy="76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dirty="0">
                <a:solidFill>
                  <a:srgbClr val="006600"/>
                </a:solidFill>
              </a:rPr>
              <a:t>Solar Company</a:t>
            </a:r>
          </a:p>
        </p:txBody>
      </p:sp>
      <p:sp>
        <p:nvSpPr>
          <p:cNvPr id="12" name="Rounded Rectangle 11"/>
          <p:cNvSpPr/>
          <p:nvPr/>
        </p:nvSpPr>
        <p:spPr bwMode="auto">
          <a:xfrm>
            <a:off x="385750" y="4848225"/>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dirty="0">
                <a:solidFill>
                  <a:srgbClr val="006600"/>
                </a:solidFill>
              </a:rPr>
              <a:t>Accelerated Depreciation</a:t>
            </a:r>
          </a:p>
        </p:txBody>
      </p:sp>
      <p:sp>
        <p:nvSpPr>
          <p:cNvPr id="13" name="Rounded Rectangle 12"/>
          <p:cNvSpPr/>
          <p:nvPr/>
        </p:nvSpPr>
        <p:spPr bwMode="auto">
          <a:xfrm>
            <a:off x="385750" y="5295900"/>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dirty="0" err="1">
                <a:solidFill>
                  <a:srgbClr val="006600"/>
                </a:solidFill>
              </a:rPr>
              <a:t>SRECs</a:t>
            </a:r>
            <a:r>
              <a:rPr lang="en-US" dirty="0">
                <a:solidFill>
                  <a:srgbClr val="006600"/>
                </a:solidFill>
              </a:rPr>
              <a:t> - Revenues</a:t>
            </a:r>
          </a:p>
        </p:txBody>
      </p:sp>
      <p:sp>
        <p:nvSpPr>
          <p:cNvPr id="14" name="Rounded Rectangle 13"/>
          <p:cNvSpPr/>
          <p:nvPr/>
        </p:nvSpPr>
        <p:spPr bwMode="auto">
          <a:xfrm>
            <a:off x="385750" y="5743575"/>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dirty="0">
                <a:solidFill>
                  <a:srgbClr val="006600"/>
                </a:solidFill>
              </a:rPr>
              <a:t>Federal Tax Credits</a:t>
            </a:r>
          </a:p>
        </p:txBody>
      </p:sp>
      <p:sp>
        <p:nvSpPr>
          <p:cNvPr id="15" name="Rounded Rectangle 14"/>
          <p:cNvSpPr/>
          <p:nvPr/>
        </p:nvSpPr>
        <p:spPr bwMode="auto">
          <a:xfrm>
            <a:off x="385750" y="6162675"/>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dirty="0" err="1">
                <a:solidFill>
                  <a:srgbClr val="006600"/>
                </a:solidFill>
              </a:rPr>
              <a:t>PPA</a:t>
            </a:r>
            <a:r>
              <a:rPr lang="en-US" dirty="0">
                <a:solidFill>
                  <a:srgbClr val="006600"/>
                </a:solidFill>
              </a:rPr>
              <a:t> Revenue</a:t>
            </a:r>
          </a:p>
        </p:txBody>
      </p:sp>
      <p:sp>
        <p:nvSpPr>
          <p:cNvPr id="19477" name="Oval 20"/>
          <p:cNvSpPr>
            <a:spLocks noChangeArrowheads="1"/>
          </p:cNvSpPr>
          <p:nvPr/>
        </p:nvSpPr>
        <p:spPr bwMode="auto">
          <a:xfrm>
            <a:off x="6553200" y="4495800"/>
            <a:ext cx="2209800" cy="1524000"/>
          </a:xfrm>
          <a:prstGeom prst="ellipse">
            <a:avLst/>
          </a:prstGeom>
          <a:solidFill>
            <a:srgbClr val="009900"/>
          </a:solidFill>
          <a:ln w="9525">
            <a:solidFill>
              <a:srgbClr val="009900"/>
            </a:solidFill>
            <a:round/>
            <a:headEnd/>
            <a:tailEnd/>
          </a:ln>
        </p:spPr>
        <p:txBody>
          <a:bodyPr lIns="91388" tIns="45693" rIns="91388" bIns="45693" anchor="ctr"/>
          <a:lstStyle/>
          <a:p>
            <a:pPr algn="ctr" defTabSz="1019175" fontAlgn="base">
              <a:spcBef>
                <a:spcPct val="0"/>
              </a:spcBef>
              <a:spcAft>
                <a:spcPct val="0"/>
              </a:spcAft>
              <a:tabLst>
                <a:tab pos="6918325" algn="l"/>
                <a:tab pos="7315200" algn="r"/>
              </a:tabLst>
            </a:pPr>
            <a:r>
              <a:rPr lang="en-US">
                <a:solidFill>
                  <a:prstClr val="white"/>
                </a:solidFill>
              </a:rPr>
              <a:t>Reduced Energy Costs and Environmental Benefits</a:t>
            </a:r>
          </a:p>
        </p:txBody>
      </p:sp>
      <p:sp>
        <p:nvSpPr>
          <p:cNvPr id="19478" name="TextBox 27"/>
          <p:cNvSpPr txBox="1">
            <a:spLocks noChangeArrowheads="1"/>
          </p:cNvSpPr>
          <p:nvPr/>
        </p:nvSpPr>
        <p:spPr bwMode="auto">
          <a:xfrm>
            <a:off x="533400" y="4114800"/>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dirty="0">
                <a:solidFill>
                  <a:prstClr val="black"/>
                </a:solidFill>
                <a:latin typeface="Calibri"/>
              </a:rPr>
              <a:t>Potential Benefits </a:t>
            </a:r>
          </a:p>
          <a:p>
            <a:pPr eaLnBrk="1" fontAlgn="base" hangingPunct="1">
              <a:spcBef>
                <a:spcPct val="0"/>
              </a:spcBef>
              <a:spcAft>
                <a:spcPct val="0"/>
              </a:spcAft>
            </a:pPr>
            <a:r>
              <a:rPr lang="en-US" sz="1800" dirty="0">
                <a:solidFill>
                  <a:prstClr val="black"/>
                </a:solidFill>
                <a:latin typeface="Calibri"/>
              </a:rPr>
              <a:t>to Solar Company</a:t>
            </a:r>
          </a:p>
        </p:txBody>
      </p:sp>
      <p:cxnSp>
        <p:nvCxnSpPr>
          <p:cNvPr id="19479" name="Shape 26"/>
          <p:cNvCxnSpPr>
            <a:cxnSpLocks noChangeShapeType="1"/>
            <a:endCxn id="19478" idx="0"/>
          </p:cNvCxnSpPr>
          <p:nvPr/>
        </p:nvCxnSpPr>
        <p:spPr bwMode="auto">
          <a:xfrm rot="10800000" flipV="1">
            <a:off x="1485901" y="2743200"/>
            <a:ext cx="1562101" cy="1371600"/>
          </a:xfrm>
          <a:prstGeom prst="bentConnector2">
            <a:avLst/>
          </a:prstGeom>
          <a:noFill/>
          <a:ln w="44450">
            <a:solidFill>
              <a:srgbClr val="FFFF00"/>
            </a:solidFill>
            <a:round/>
            <a:headEnd/>
            <a:tailEnd type="arrow" w="med" len="med"/>
          </a:ln>
          <a:extLst>
            <a:ext uri="{909E8E84-426E-40DD-AFC4-6F175D3DCCD1}">
              <a14:hiddenFill xmlns:a14="http://schemas.microsoft.com/office/drawing/2010/main">
                <a:noFill/>
              </a14:hiddenFill>
            </a:ext>
          </a:extLst>
        </p:spPr>
      </p:cxnSp>
      <p:sp>
        <p:nvSpPr>
          <p:cNvPr id="19480" name="TextBox 23"/>
          <p:cNvSpPr txBox="1">
            <a:spLocks noChangeArrowheads="1"/>
          </p:cNvSpPr>
          <p:nvPr/>
        </p:nvSpPr>
        <p:spPr bwMode="auto">
          <a:xfrm>
            <a:off x="6019800" y="59436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prstClr val="black"/>
                </a:solidFill>
                <a:latin typeface="Calibri"/>
              </a:rPr>
              <a:t>Benefits to Taxpayers</a:t>
            </a:r>
          </a:p>
        </p:txBody>
      </p:sp>
      <p:cxnSp>
        <p:nvCxnSpPr>
          <p:cNvPr id="19481" name="Shape 22"/>
          <p:cNvCxnSpPr>
            <a:cxnSpLocks noChangeShapeType="1"/>
            <a:endCxn id="19477" idx="4"/>
          </p:cNvCxnSpPr>
          <p:nvPr/>
        </p:nvCxnSpPr>
        <p:spPr bwMode="auto">
          <a:xfrm flipV="1">
            <a:off x="5915025" y="6019800"/>
            <a:ext cx="1743075" cy="542925"/>
          </a:xfrm>
          <a:prstGeom prst="bentConnector2">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19482" name="TextBox 73"/>
          <p:cNvSpPr txBox="1">
            <a:spLocks noChangeArrowheads="1"/>
          </p:cNvSpPr>
          <p:nvPr/>
        </p:nvSpPr>
        <p:spPr bwMode="auto">
          <a:xfrm>
            <a:off x="4038600" y="35052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prstClr val="black"/>
                </a:solidFill>
                <a:latin typeface="Calibri"/>
              </a:rPr>
              <a:t>Solar Energy</a:t>
            </a:r>
          </a:p>
        </p:txBody>
      </p:sp>
      <p:cxnSp>
        <p:nvCxnSpPr>
          <p:cNvPr id="19483" name="Shape 72"/>
          <p:cNvCxnSpPr>
            <a:cxnSpLocks noChangeShapeType="1"/>
            <a:endCxn id="19461" idx="0"/>
          </p:cNvCxnSpPr>
          <p:nvPr/>
        </p:nvCxnSpPr>
        <p:spPr bwMode="auto">
          <a:xfrm rot="5400000">
            <a:off x="4521994" y="2845594"/>
            <a:ext cx="1447800" cy="1243012"/>
          </a:xfrm>
          <a:prstGeom prst="bentConnector3">
            <a:avLst>
              <a:gd name="adj1" fmla="val 48911"/>
            </a:avLst>
          </a:prstGeom>
          <a:noFill/>
          <a:ln w="44450">
            <a:solidFill>
              <a:srgbClr val="FFFF00"/>
            </a:solidFill>
            <a:round/>
            <a:headEnd/>
            <a:tailEnd type="arrow" w="med" len="med"/>
          </a:ln>
          <a:extLst>
            <a:ext uri="{909E8E84-426E-40DD-AFC4-6F175D3DCCD1}">
              <a14:hiddenFill xmlns:a14="http://schemas.microsoft.com/office/drawing/2010/main">
                <a:noFill/>
              </a14:hiddenFill>
            </a:ext>
          </a:extLst>
        </p:spPr>
      </p:cxnSp>
      <p:sp>
        <p:nvSpPr>
          <p:cNvPr id="19484" name="Text Box 18"/>
          <p:cNvSpPr txBox="1">
            <a:spLocks noChangeArrowheads="1"/>
          </p:cNvSpPr>
          <p:nvPr/>
        </p:nvSpPr>
        <p:spPr bwMode="auto">
          <a:xfrm>
            <a:off x="7010400" y="1600200"/>
            <a:ext cx="1600200" cy="1200329"/>
          </a:xfrm>
          <a:prstGeom prst="rect">
            <a:avLst/>
          </a:prstGeom>
          <a:solidFill>
            <a:srgbClr val="FFFFFF"/>
          </a:solidFill>
          <a:ln w="38100">
            <a:solidFill>
              <a:srgbClr val="FF3300"/>
            </a:solidFill>
            <a:prstDash val="sysDot"/>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US" sz="1800" b="1" dirty="0">
                <a:solidFill>
                  <a:srgbClr val="FF3300"/>
                </a:solidFill>
                <a:latin typeface="Calibri"/>
              </a:rPr>
              <a:t>Site License </a:t>
            </a:r>
            <a:r>
              <a:rPr lang="en-US" sz="1800" b="1" dirty="0" smtClean="0">
                <a:solidFill>
                  <a:srgbClr val="FF3300"/>
                </a:solidFill>
                <a:latin typeface="Calibri"/>
              </a:rPr>
              <a:t>&amp; </a:t>
            </a:r>
            <a:r>
              <a:rPr lang="en-US" sz="1800" b="1" dirty="0">
                <a:solidFill>
                  <a:srgbClr val="FF3300"/>
                </a:solidFill>
                <a:latin typeface="Calibri"/>
              </a:rPr>
              <a:t>Power Purchase Agreement</a:t>
            </a:r>
          </a:p>
        </p:txBody>
      </p:sp>
      <p:cxnSp>
        <p:nvCxnSpPr>
          <p:cNvPr id="19485" name="Shape 34"/>
          <p:cNvCxnSpPr>
            <a:cxnSpLocks noChangeShapeType="1"/>
            <a:stCxn id="19484" idx="2"/>
          </p:cNvCxnSpPr>
          <p:nvPr/>
        </p:nvCxnSpPr>
        <p:spPr bwMode="auto">
          <a:xfrm rot="5400000">
            <a:off x="6278652" y="2846477"/>
            <a:ext cx="1577796" cy="1485900"/>
          </a:xfrm>
          <a:prstGeom prst="bentConnector3">
            <a:avLst>
              <a:gd name="adj1" fmla="val 50000"/>
            </a:avLst>
          </a:prstGeom>
          <a:noFill/>
          <a:ln w="444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86" name="Shape 34"/>
          <p:cNvCxnSpPr>
            <a:cxnSpLocks noChangeShapeType="1"/>
            <a:stCxn id="19484" idx="1"/>
          </p:cNvCxnSpPr>
          <p:nvPr/>
        </p:nvCxnSpPr>
        <p:spPr bwMode="auto">
          <a:xfrm rot="10800000" flipV="1">
            <a:off x="5867400" y="2200364"/>
            <a:ext cx="1143000" cy="161835"/>
          </a:xfrm>
          <a:prstGeom prst="bentConnector3">
            <a:avLst>
              <a:gd name="adj1" fmla="val 50000"/>
            </a:avLst>
          </a:prstGeom>
          <a:noFill/>
          <a:ln w="44450">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19487" name="Shape 34"/>
          <p:cNvCxnSpPr>
            <a:cxnSpLocks noChangeShapeType="1"/>
            <a:endCxn id="19484" idx="0"/>
          </p:cNvCxnSpPr>
          <p:nvPr/>
        </p:nvCxnSpPr>
        <p:spPr bwMode="auto">
          <a:xfrm>
            <a:off x="5410200" y="1276350"/>
            <a:ext cx="2400300" cy="323850"/>
          </a:xfrm>
          <a:prstGeom prst="bentConnector2">
            <a:avLst/>
          </a:prstGeom>
          <a:noFill/>
          <a:ln w="444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88" name="Shape 34"/>
          <p:cNvCxnSpPr>
            <a:cxnSpLocks noChangeShapeType="1"/>
          </p:cNvCxnSpPr>
          <p:nvPr/>
        </p:nvCxnSpPr>
        <p:spPr bwMode="auto">
          <a:xfrm rot="5400000">
            <a:off x="2857500" y="1714500"/>
            <a:ext cx="914400" cy="228600"/>
          </a:xfrm>
          <a:prstGeom prst="bentConnector3">
            <a:avLst>
              <a:gd name="adj1" fmla="val -523"/>
            </a:avLst>
          </a:prstGeom>
          <a:noFill/>
          <a:ln w="44450">
            <a:solidFill>
              <a:srgbClr val="00FFFF"/>
            </a:solidFill>
            <a:round/>
            <a:headEnd/>
            <a:tailEnd type="arrow" w="med" len="med"/>
          </a:ln>
          <a:extLst>
            <a:ext uri="{909E8E84-426E-40DD-AFC4-6F175D3DCCD1}">
              <a14:hiddenFill xmlns:a14="http://schemas.microsoft.com/office/drawing/2010/main">
                <a:noFill/>
              </a14:hiddenFill>
            </a:ext>
          </a:extLst>
        </p:spPr>
      </p:cxnSp>
      <p:sp>
        <p:nvSpPr>
          <p:cNvPr id="19489" name="Text Box 23"/>
          <p:cNvSpPr txBox="1">
            <a:spLocks noChangeArrowheads="1"/>
          </p:cNvSpPr>
          <p:nvPr/>
        </p:nvSpPr>
        <p:spPr bwMode="auto">
          <a:xfrm>
            <a:off x="1524000" y="1524000"/>
            <a:ext cx="152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US" sz="1800" dirty="0">
                <a:solidFill>
                  <a:prstClr val="black"/>
                </a:solidFill>
                <a:latin typeface="Calibri"/>
              </a:rPr>
              <a:t>Competitive Contracting RFP</a:t>
            </a:r>
          </a:p>
        </p:txBody>
      </p:sp>
      <p:sp>
        <p:nvSpPr>
          <p:cNvPr id="19490" name="Text Box 24"/>
          <p:cNvSpPr txBox="1">
            <a:spLocks noChangeArrowheads="1"/>
          </p:cNvSpPr>
          <p:nvPr/>
        </p:nvSpPr>
        <p:spPr bwMode="auto">
          <a:xfrm>
            <a:off x="3505200" y="1066800"/>
            <a:ext cx="1828800" cy="36933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US" sz="1800" b="1">
                <a:solidFill>
                  <a:prstClr val="black"/>
                </a:solidFill>
                <a:latin typeface="Calibri"/>
              </a:rPr>
              <a:t>County IA</a:t>
            </a:r>
          </a:p>
        </p:txBody>
      </p:sp>
    </p:spTree>
    <p:extLst>
      <p:ext uri="{BB962C8B-B14F-4D97-AF65-F5344CB8AC3E}">
        <p14:creationId xmlns:p14="http://schemas.microsoft.com/office/powerpoint/2010/main" val="40629845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62178" name="Rectangle 2"/>
          <p:cNvSpPr>
            <a:spLocks noGrp="1" noChangeArrowheads="1"/>
          </p:cNvSpPr>
          <p:nvPr>
            <p:ph type="title"/>
          </p:nvPr>
        </p:nvSpPr>
        <p:spPr>
          <a:xfrm>
            <a:off x="304800" y="0"/>
            <a:ext cx="8839200" cy="1223772"/>
          </a:xfrm>
        </p:spPr>
        <p:txBody>
          <a:bodyPr>
            <a:normAutofit/>
          </a:bodyPr>
          <a:lstStyle/>
          <a:p>
            <a:pPr algn="l" fontAlgn="auto">
              <a:spcAft>
                <a:spcPts val="0"/>
              </a:spcAft>
              <a:defRPr/>
            </a:pPr>
            <a:r>
              <a:rPr lang="en-US" sz="2000" b="1" dirty="0" smtClean="0">
                <a:solidFill>
                  <a:schemeClr val="tx2">
                    <a:satMod val="200000"/>
                  </a:schemeClr>
                </a:solidFill>
                <a:effectLst>
                  <a:outerShdw blurRad="38100" dist="38100" dir="2700000" algn="tl">
                    <a:srgbClr val="C0C0C0"/>
                  </a:outerShdw>
                </a:effectLst>
                <a:latin typeface="+mn-lt"/>
              </a:rPr>
              <a:t>New Jersey Model: How Does the Program Work ?</a:t>
            </a:r>
            <a:br>
              <a:rPr lang="en-US" sz="2000" b="1" dirty="0" smtClean="0">
                <a:solidFill>
                  <a:schemeClr val="tx2">
                    <a:satMod val="200000"/>
                  </a:schemeClr>
                </a:solidFill>
                <a:effectLst>
                  <a:outerShdw blurRad="38100" dist="38100" dir="2700000" algn="tl">
                    <a:srgbClr val="C0C0C0"/>
                  </a:outerShdw>
                </a:effectLst>
                <a:latin typeface="+mn-lt"/>
              </a:rPr>
            </a:br>
            <a:r>
              <a:rPr lang="en-US" sz="2000" dirty="0" smtClean="0">
                <a:solidFill>
                  <a:schemeClr val="tx2">
                    <a:satMod val="200000"/>
                  </a:schemeClr>
                </a:solidFill>
                <a:latin typeface="+mn-lt"/>
              </a:rPr>
              <a:t>Options 2 and 3-Renewable Energy Program - Partial Authority/Authority Financing Structures (70 / 30% and 100%)</a:t>
            </a:r>
          </a:p>
        </p:txBody>
      </p:sp>
      <p:sp>
        <p:nvSpPr>
          <p:cNvPr id="8" name="Rectangle 2"/>
          <p:cNvSpPr txBox="1">
            <a:spLocks noChangeArrowheads="1"/>
          </p:cNvSpPr>
          <p:nvPr/>
        </p:nvSpPr>
        <p:spPr>
          <a:xfrm>
            <a:off x="628650" y="1165225"/>
            <a:ext cx="7772400" cy="914400"/>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2800">
                <a:solidFill>
                  <a:srgbClr val="0083B7"/>
                </a:solidFill>
                <a:effectLst>
                  <a:outerShdw blurRad="38100" dist="38100" dir="2700000" algn="tl">
                    <a:srgbClr val="C0C0C0"/>
                  </a:outerShdw>
                </a:effectLst>
                <a:latin typeface="Calibri"/>
              </a:rPr>
              <a:t> </a:t>
            </a:r>
          </a:p>
        </p:txBody>
      </p:sp>
      <p:sp>
        <p:nvSpPr>
          <p:cNvPr id="20483" name="Rectangle 3"/>
          <p:cNvSpPr txBox="1">
            <a:spLocks noChangeArrowheads="1"/>
          </p:cNvSpPr>
          <p:nvPr/>
        </p:nvSpPr>
        <p:spPr bwMode="auto">
          <a:xfrm>
            <a:off x="1346200" y="1430338"/>
            <a:ext cx="7200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fontAlgn="base" hangingPunct="1">
              <a:spcBef>
                <a:spcPts val="700"/>
              </a:spcBef>
              <a:spcAft>
                <a:spcPct val="0"/>
              </a:spcAft>
              <a:buSzPct val="95000"/>
              <a:buFont typeface="Wingdings" pitchFamily="2" charset="2"/>
              <a:buNone/>
            </a:pPr>
            <a:endParaRPr lang="en-US" sz="2000" b="1">
              <a:solidFill>
                <a:prstClr val="white"/>
              </a:solidFill>
              <a:latin typeface="Calibri"/>
            </a:endParaRPr>
          </a:p>
          <a:p>
            <a:pPr algn="just" eaLnBrk="1" fontAlgn="base" hangingPunct="1">
              <a:spcBef>
                <a:spcPts val="700"/>
              </a:spcBef>
              <a:spcAft>
                <a:spcPct val="0"/>
              </a:spcAft>
              <a:buSzPct val="95000"/>
            </a:pPr>
            <a:endParaRPr lang="en-US" sz="2000" b="1">
              <a:solidFill>
                <a:prstClr val="white"/>
              </a:solidFill>
              <a:latin typeface="Calibri"/>
            </a:endParaRPr>
          </a:p>
        </p:txBody>
      </p:sp>
      <p:sp>
        <p:nvSpPr>
          <p:cNvPr id="20484" name="Rectangle 33"/>
          <p:cNvSpPr>
            <a:spLocks noChangeArrowheads="1"/>
          </p:cNvSpPr>
          <p:nvPr/>
        </p:nvSpPr>
        <p:spPr bwMode="auto">
          <a:xfrm>
            <a:off x="3403600" y="1201738"/>
            <a:ext cx="2771775" cy="952500"/>
          </a:xfrm>
          <a:prstGeom prst="rect">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388" tIns="45693" rIns="91388" bIns="45693" anchor="ctr"/>
          <a:lstStyle/>
          <a:p>
            <a:pPr algn="ctr" defTabSz="1019175" fontAlgn="base">
              <a:spcBef>
                <a:spcPct val="0"/>
              </a:spcBef>
              <a:spcAft>
                <a:spcPct val="0"/>
              </a:spcAft>
              <a:tabLst>
                <a:tab pos="6918325" algn="l"/>
                <a:tab pos="7315200" algn="r"/>
              </a:tabLst>
            </a:pPr>
            <a:r>
              <a:rPr lang="en-US" sz="2400" b="1">
                <a:solidFill>
                  <a:prstClr val="black"/>
                </a:solidFill>
              </a:rPr>
              <a:t>County</a:t>
            </a:r>
            <a:r>
              <a:rPr lang="en-US" sz="2400" b="1">
                <a:solidFill>
                  <a:prstClr val="white"/>
                </a:solidFill>
              </a:rPr>
              <a:t> </a:t>
            </a:r>
          </a:p>
        </p:txBody>
      </p:sp>
      <p:pic>
        <p:nvPicPr>
          <p:cNvPr id="35" name="Picture 4"/>
          <p:cNvPicPr>
            <a:picLocks noChangeAspect="1" noChangeArrowheads="1"/>
          </p:cNvPicPr>
          <p:nvPr/>
        </p:nvPicPr>
        <p:blipFill>
          <a:blip r:embed="rId3" cstate="print"/>
          <a:srcRect/>
          <a:stretch>
            <a:fillRect/>
          </a:stretch>
        </p:blipFill>
        <p:spPr bwMode="auto">
          <a:xfrm>
            <a:off x="3479784" y="4706907"/>
            <a:ext cx="2764440" cy="1828800"/>
          </a:xfrm>
          <a:prstGeom prst="rect">
            <a:avLst/>
          </a:prstGeom>
          <a:solidFill>
            <a:srgbClr val="92D050"/>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6" name="TextBox 14"/>
          <p:cNvSpPr txBox="1">
            <a:spLocks noChangeArrowheads="1"/>
          </p:cNvSpPr>
          <p:nvPr/>
        </p:nvSpPr>
        <p:spPr bwMode="auto">
          <a:xfrm>
            <a:off x="3175000" y="4173538"/>
            <a:ext cx="3514725" cy="3079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a:solidFill>
                  <a:prstClr val="white"/>
                </a:solidFill>
                <a:latin typeface="Calibri"/>
              </a:rPr>
              <a:t>County, Municipalities and School Districts </a:t>
            </a:r>
          </a:p>
        </p:txBody>
      </p:sp>
      <p:sp>
        <p:nvSpPr>
          <p:cNvPr id="37" name="Rounded Rectangle 36"/>
          <p:cNvSpPr/>
          <p:nvPr/>
        </p:nvSpPr>
        <p:spPr bwMode="auto">
          <a:xfrm>
            <a:off x="3413109" y="3259107"/>
            <a:ext cx="2819400" cy="7810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sz="2800" dirty="0">
                <a:solidFill>
                  <a:srgbClr val="006600"/>
                </a:solidFill>
              </a:rPr>
              <a:t>Solar Company</a:t>
            </a:r>
          </a:p>
        </p:txBody>
      </p:sp>
      <p:sp>
        <p:nvSpPr>
          <p:cNvPr id="38" name="Rounded Rectangle 37"/>
          <p:cNvSpPr/>
          <p:nvPr/>
        </p:nvSpPr>
        <p:spPr bwMode="auto">
          <a:xfrm>
            <a:off x="588947" y="4830732"/>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sz="1200" dirty="0">
                <a:solidFill>
                  <a:srgbClr val="006600"/>
                </a:solidFill>
              </a:rPr>
              <a:t>Accelerated Depreciation</a:t>
            </a:r>
            <a:endParaRPr lang="en-US" dirty="0">
              <a:solidFill>
                <a:srgbClr val="006600"/>
              </a:solidFill>
            </a:endParaRPr>
          </a:p>
        </p:txBody>
      </p:sp>
      <p:sp>
        <p:nvSpPr>
          <p:cNvPr id="39" name="Rounded Rectangle 38"/>
          <p:cNvSpPr/>
          <p:nvPr/>
        </p:nvSpPr>
        <p:spPr bwMode="auto">
          <a:xfrm>
            <a:off x="588947" y="5278407"/>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sz="1200" dirty="0" err="1">
                <a:solidFill>
                  <a:srgbClr val="006600"/>
                </a:solidFill>
              </a:rPr>
              <a:t>SRECs</a:t>
            </a:r>
            <a:r>
              <a:rPr lang="en-US" sz="1200" dirty="0">
                <a:solidFill>
                  <a:srgbClr val="006600"/>
                </a:solidFill>
              </a:rPr>
              <a:t> - Revenues</a:t>
            </a:r>
            <a:endParaRPr lang="en-US" dirty="0">
              <a:solidFill>
                <a:srgbClr val="006600"/>
              </a:solidFill>
            </a:endParaRPr>
          </a:p>
        </p:txBody>
      </p:sp>
      <p:sp>
        <p:nvSpPr>
          <p:cNvPr id="40" name="Rounded Rectangle 39"/>
          <p:cNvSpPr/>
          <p:nvPr/>
        </p:nvSpPr>
        <p:spPr bwMode="auto">
          <a:xfrm>
            <a:off x="588947" y="5726082"/>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sz="1200" dirty="0">
                <a:solidFill>
                  <a:srgbClr val="006600"/>
                </a:solidFill>
              </a:rPr>
              <a:t>Federal Tax Credits</a:t>
            </a:r>
            <a:endParaRPr lang="en-US" dirty="0">
              <a:solidFill>
                <a:srgbClr val="006600"/>
              </a:solidFill>
            </a:endParaRPr>
          </a:p>
        </p:txBody>
      </p:sp>
      <p:sp>
        <p:nvSpPr>
          <p:cNvPr id="41" name="Rounded Rectangle 40"/>
          <p:cNvSpPr/>
          <p:nvPr/>
        </p:nvSpPr>
        <p:spPr bwMode="auto">
          <a:xfrm>
            <a:off x="588947" y="6145182"/>
            <a:ext cx="2143125" cy="36195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388" tIns="45693" rIns="91388" bIns="45693" anchor="ctr"/>
          <a:lstStyle/>
          <a:p>
            <a:pPr algn="ctr" defTabSz="1019175">
              <a:tabLst>
                <a:tab pos="6918325" algn="l"/>
                <a:tab pos="7315200" algn="r"/>
              </a:tabLst>
              <a:defRPr/>
            </a:pPr>
            <a:r>
              <a:rPr lang="en-US" sz="1200" dirty="0" err="1">
                <a:solidFill>
                  <a:srgbClr val="006600"/>
                </a:solidFill>
              </a:rPr>
              <a:t>PPA</a:t>
            </a:r>
            <a:r>
              <a:rPr lang="en-US" sz="1200" dirty="0">
                <a:solidFill>
                  <a:srgbClr val="006600"/>
                </a:solidFill>
              </a:rPr>
              <a:t> Revenue</a:t>
            </a:r>
            <a:endParaRPr lang="en-US" dirty="0">
              <a:solidFill>
                <a:srgbClr val="006600"/>
              </a:solidFill>
            </a:endParaRPr>
          </a:p>
        </p:txBody>
      </p:sp>
      <p:sp>
        <p:nvSpPr>
          <p:cNvPr id="20502" name="Oval 20"/>
          <p:cNvSpPr>
            <a:spLocks noChangeArrowheads="1"/>
          </p:cNvSpPr>
          <p:nvPr/>
        </p:nvSpPr>
        <p:spPr bwMode="auto">
          <a:xfrm>
            <a:off x="6680200" y="4554538"/>
            <a:ext cx="2286000" cy="1447800"/>
          </a:xfrm>
          <a:prstGeom prst="ellipse">
            <a:avLst/>
          </a:prstGeom>
          <a:solidFill>
            <a:srgbClr val="009900"/>
          </a:solidFill>
          <a:ln w="9525">
            <a:solidFill>
              <a:srgbClr val="009900"/>
            </a:solidFill>
            <a:round/>
            <a:headEnd/>
            <a:tailEnd/>
          </a:ln>
        </p:spPr>
        <p:txBody>
          <a:bodyPr lIns="91388" tIns="45693" rIns="91388" bIns="45693" anchor="ctr"/>
          <a:lstStyle/>
          <a:p>
            <a:pPr algn="ctr" defTabSz="1019175" fontAlgn="base">
              <a:spcBef>
                <a:spcPct val="0"/>
              </a:spcBef>
              <a:spcAft>
                <a:spcPct val="0"/>
              </a:spcAft>
              <a:tabLst>
                <a:tab pos="6918325" algn="l"/>
                <a:tab pos="7315200" algn="r"/>
              </a:tabLst>
            </a:pPr>
            <a:r>
              <a:rPr lang="en-US" sz="1600">
                <a:solidFill>
                  <a:prstClr val="white"/>
                </a:solidFill>
              </a:rPr>
              <a:t>Reduced Energy Costs and Environmental Benefits </a:t>
            </a:r>
          </a:p>
        </p:txBody>
      </p:sp>
      <p:cxnSp>
        <p:nvCxnSpPr>
          <p:cNvPr id="20503" name="Shape 22"/>
          <p:cNvCxnSpPr>
            <a:cxnSpLocks noChangeShapeType="1"/>
            <a:endCxn id="20502" idx="4"/>
          </p:cNvCxnSpPr>
          <p:nvPr/>
        </p:nvCxnSpPr>
        <p:spPr bwMode="auto">
          <a:xfrm flipV="1">
            <a:off x="6324600" y="6002338"/>
            <a:ext cx="1498600" cy="566737"/>
          </a:xfrm>
          <a:prstGeom prst="bentConnector2">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20504" name="TextBox 23"/>
          <p:cNvSpPr txBox="1">
            <a:spLocks noChangeArrowheads="1"/>
          </p:cNvSpPr>
          <p:nvPr/>
        </p:nvSpPr>
        <p:spPr bwMode="auto">
          <a:xfrm>
            <a:off x="6299200" y="5926138"/>
            <a:ext cx="1744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prstClr val="black"/>
                </a:solidFill>
                <a:latin typeface="Calibri"/>
              </a:rPr>
              <a:t>Benefits to Taxpayers</a:t>
            </a:r>
          </a:p>
        </p:txBody>
      </p:sp>
      <p:cxnSp>
        <p:nvCxnSpPr>
          <p:cNvPr id="20505" name="Shape 26"/>
          <p:cNvCxnSpPr>
            <a:cxnSpLocks noChangeShapeType="1"/>
          </p:cNvCxnSpPr>
          <p:nvPr/>
        </p:nvCxnSpPr>
        <p:spPr bwMode="auto">
          <a:xfrm rot="10800000" flipV="1">
            <a:off x="1660525" y="3649663"/>
            <a:ext cx="1752600" cy="1181100"/>
          </a:xfrm>
          <a:prstGeom prst="bentConnector2">
            <a:avLst/>
          </a:prstGeom>
          <a:noFill/>
          <a:ln w="44450">
            <a:solidFill>
              <a:srgbClr val="FFFF00"/>
            </a:solidFill>
            <a:round/>
            <a:headEnd/>
            <a:tailEnd type="arrow" w="med" len="med"/>
          </a:ln>
          <a:extLst>
            <a:ext uri="{909E8E84-426E-40DD-AFC4-6F175D3DCCD1}">
              <a14:hiddenFill xmlns:a14="http://schemas.microsoft.com/office/drawing/2010/main">
                <a:noFill/>
              </a14:hiddenFill>
            </a:ext>
          </a:extLst>
        </p:spPr>
      </p:cxnSp>
      <p:sp>
        <p:nvSpPr>
          <p:cNvPr id="20506" name="TextBox 27"/>
          <p:cNvSpPr txBox="1">
            <a:spLocks noChangeArrowheads="1"/>
          </p:cNvSpPr>
          <p:nvPr/>
        </p:nvSpPr>
        <p:spPr bwMode="auto">
          <a:xfrm>
            <a:off x="584200" y="3640138"/>
            <a:ext cx="1600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prstClr val="black"/>
                </a:solidFill>
                <a:latin typeface="Calibri"/>
              </a:rPr>
              <a:t>Potential Benefits </a:t>
            </a:r>
          </a:p>
          <a:p>
            <a:pPr eaLnBrk="1" fontAlgn="base" hangingPunct="1">
              <a:spcBef>
                <a:spcPct val="0"/>
              </a:spcBef>
              <a:spcAft>
                <a:spcPct val="0"/>
              </a:spcAft>
            </a:pPr>
            <a:r>
              <a:rPr lang="en-US" sz="1600">
                <a:solidFill>
                  <a:prstClr val="black"/>
                </a:solidFill>
                <a:latin typeface="Calibri"/>
              </a:rPr>
              <a:t>to Solar Company</a:t>
            </a:r>
          </a:p>
        </p:txBody>
      </p:sp>
      <p:cxnSp>
        <p:nvCxnSpPr>
          <p:cNvPr id="20507" name="Shape 31"/>
          <p:cNvCxnSpPr>
            <a:cxnSpLocks noChangeShapeType="1"/>
            <a:stCxn id="20484" idx="3"/>
          </p:cNvCxnSpPr>
          <p:nvPr/>
        </p:nvCxnSpPr>
        <p:spPr bwMode="auto">
          <a:xfrm>
            <a:off x="6175375" y="1677988"/>
            <a:ext cx="1592263" cy="342900"/>
          </a:xfrm>
          <a:prstGeom prst="bentConnector2">
            <a:avLst/>
          </a:prstGeom>
          <a:noFill/>
          <a:ln w="44450">
            <a:solidFill>
              <a:srgbClr val="000066"/>
            </a:solidFill>
            <a:round/>
            <a:headEnd/>
            <a:tailEnd type="arrow" w="med" len="med"/>
          </a:ln>
          <a:extLst>
            <a:ext uri="{909E8E84-426E-40DD-AFC4-6F175D3DCCD1}">
              <a14:hiddenFill xmlns:a14="http://schemas.microsoft.com/office/drawing/2010/main">
                <a:noFill/>
              </a14:hiddenFill>
            </a:ext>
          </a:extLst>
        </p:spPr>
      </p:cxnSp>
      <p:sp>
        <p:nvSpPr>
          <p:cNvPr id="20508" name="TextBox 27"/>
          <p:cNvSpPr txBox="1">
            <a:spLocks noChangeArrowheads="1"/>
          </p:cNvSpPr>
          <p:nvPr/>
        </p:nvSpPr>
        <p:spPr bwMode="auto">
          <a:xfrm>
            <a:off x="6194425" y="1220788"/>
            <a:ext cx="1658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prstClr val="black"/>
                </a:solidFill>
                <a:latin typeface="Calibri"/>
              </a:rPr>
              <a:t>Guarantee Bonds</a:t>
            </a:r>
          </a:p>
        </p:txBody>
      </p:sp>
      <p:sp>
        <p:nvSpPr>
          <p:cNvPr id="20509" name="TextBox 29"/>
          <p:cNvSpPr txBox="1">
            <a:spLocks noChangeArrowheads="1"/>
          </p:cNvSpPr>
          <p:nvPr/>
        </p:nvSpPr>
        <p:spPr bwMode="auto">
          <a:xfrm>
            <a:off x="6251575" y="3100388"/>
            <a:ext cx="1212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b="1">
                <a:solidFill>
                  <a:prstClr val="black"/>
                </a:solidFill>
                <a:latin typeface="Calibri"/>
              </a:rPr>
              <a:t>Bond Financing</a:t>
            </a:r>
          </a:p>
        </p:txBody>
      </p:sp>
      <p:sp>
        <p:nvSpPr>
          <p:cNvPr id="51" name="Rectangle 50"/>
          <p:cNvSpPr/>
          <p:nvPr/>
        </p:nvSpPr>
        <p:spPr bwMode="auto">
          <a:xfrm>
            <a:off x="788972" y="1316007"/>
            <a:ext cx="2143125" cy="79852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388" tIns="45693" rIns="91388" bIns="45693" anchor="ctr"/>
          <a:lstStyle/>
          <a:p>
            <a:pPr algn="ctr" defTabSz="1019175">
              <a:tabLst>
                <a:tab pos="6918325" algn="l"/>
                <a:tab pos="7315200" algn="r"/>
              </a:tabLst>
              <a:defRPr/>
            </a:pPr>
            <a:r>
              <a:rPr lang="en-US" sz="1200" dirty="0">
                <a:solidFill>
                  <a:srgbClr val="006600"/>
                </a:solidFill>
              </a:rPr>
              <a:t>Security Package To County</a:t>
            </a:r>
          </a:p>
          <a:p>
            <a:pPr algn="ctr" defTabSz="1019175">
              <a:tabLst>
                <a:tab pos="6918325" algn="l"/>
                <a:tab pos="7315200" algn="r"/>
              </a:tabLst>
              <a:defRPr/>
            </a:pPr>
            <a:r>
              <a:rPr lang="en-US" sz="1200" i="1" dirty="0">
                <a:solidFill>
                  <a:srgbClr val="006600"/>
                </a:solidFill>
              </a:rPr>
              <a:t>(</a:t>
            </a:r>
            <a:r>
              <a:rPr lang="en-US" sz="1200" i="1" dirty="0" err="1">
                <a:solidFill>
                  <a:srgbClr val="006600"/>
                </a:solidFill>
              </a:rPr>
              <a:t>eg</a:t>
            </a:r>
            <a:r>
              <a:rPr lang="en-US" sz="1200" i="1" dirty="0">
                <a:solidFill>
                  <a:srgbClr val="006600"/>
                </a:solidFill>
              </a:rPr>
              <a:t>. cash, parent company guarantee, L/C) </a:t>
            </a:r>
          </a:p>
          <a:p>
            <a:pPr algn="ctr" defTabSz="1019175">
              <a:tabLst>
                <a:tab pos="6918325" algn="l"/>
                <a:tab pos="7315200" algn="r"/>
              </a:tabLst>
              <a:defRPr/>
            </a:pPr>
            <a:r>
              <a:rPr lang="en-US" sz="1200" i="1" dirty="0">
                <a:solidFill>
                  <a:srgbClr val="006600"/>
                </a:solidFill>
              </a:rPr>
              <a:t>or eliminate deficiency</a:t>
            </a:r>
            <a:endParaRPr lang="en-US" i="1" dirty="0">
              <a:solidFill>
                <a:srgbClr val="006600"/>
              </a:solidFill>
            </a:endParaRPr>
          </a:p>
        </p:txBody>
      </p:sp>
      <p:sp>
        <p:nvSpPr>
          <p:cNvPr id="20513" name="TextBox 32"/>
          <p:cNvSpPr txBox="1">
            <a:spLocks noChangeArrowheads="1"/>
          </p:cNvSpPr>
          <p:nvPr/>
        </p:nvSpPr>
        <p:spPr bwMode="auto">
          <a:xfrm>
            <a:off x="6397625" y="3575050"/>
            <a:ext cx="1433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b="1">
                <a:solidFill>
                  <a:prstClr val="black"/>
                </a:solidFill>
                <a:latin typeface="Calibri"/>
              </a:rPr>
              <a:t>Power Purchase</a:t>
            </a:r>
          </a:p>
        </p:txBody>
      </p:sp>
      <p:cxnSp>
        <p:nvCxnSpPr>
          <p:cNvPr id="20514" name="Shape 72"/>
          <p:cNvCxnSpPr>
            <a:cxnSpLocks noChangeShapeType="1"/>
          </p:cNvCxnSpPr>
          <p:nvPr/>
        </p:nvCxnSpPr>
        <p:spPr bwMode="auto">
          <a:xfrm rot="5400000" flipH="1" flipV="1">
            <a:off x="5439569" y="1680369"/>
            <a:ext cx="962025" cy="2195513"/>
          </a:xfrm>
          <a:prstGeom prst="bentConnector2">
            <a:avLst/>
          </a:prstGeom>
          <a:noFill/>
          <a:ln w="44450">
            <a:solidFill>
              <a:srgbClr val="FFFF00"/>
            </a:solidFill>
            <a:round/>
            <a:headEnd/>
            <a:tailEnd type="arrow" w="med" len="med"/>
          </a:ln>
          <a:extLst>
            <a:ext uri="{909E8E84-426E-40DD-AFC4-6F175D3DCCD1}">
              <a14:hiddenFill xmlns:a14="http://schemas.microsoft.com/office/drawing/2010/main">
                <a:noFill/>
              </a14:hiddenFill>
            </a:ext>
          </a:extLst>
        </p:spPr>
      </p:cxnSp>
      <p:sp>
        <p:nvSpPr>
          <p:cNvPr id="20515" name="TextBox 73"/>
          <p:cNvSpPr txBox="1">
            <a:spLocks noChangeArrowheads="1"/>
          </p:cNvSpPr>
          <p:nvPr/>
        </p:nvSpPr>
        <p:spPr bwMode="auto">
          <a:xfrm>
            <a:off x="4918075" y="2306638"/>
            <a:ext cx="1268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prstClr val="black"/>
                </a:solidFill>
                <a:latin typeface="Calibri"/>
              </a:rPr>
              <a:t>Solar Energy</a:t>
            </a:r>
          </a:p>
        </p:txBody>
      </p:sp>
      <p:cxnSp>
        <p:nvCxnSpPr>
          <p:cNvPr id="20516" name="Elbow Connector 75"/>
          <p:cNvCxnSpPr>
            <a:cxnSpLocks noChangeShapeType="1"/>
          </p:cNvCxnSpPr>
          <p:nvPr/>
        </p:nvCxnSpPr>
        <p:spPr bwMode="auto">
          <a:xfrm rot="16200000" flipV="1">
            <a:off x="2532063" y="2111375"/>
            <a:ext cx="1238250" cy="981075"/>
          </a:xfrm>
          <a:prstGeom prst="bentConnector3">
            <a:avLst>
              <a:gd name="adj1" fmla="val 50000"/>
            </a:avLst>
          </a:prstGeom>
          <a:noFill/>
          <a:ln w="44450">
            <a:solidFill>
              <a:srgbClr val="FFFF00"/>
            </a:solidFill>
            <a:round/>
            <a:headEnd/>
            <a:tailEnd type="arrow" w="med" len="med"/>
          </a:ln>
          <a:extLst>
            <a:ext uri="{909E8E84-426E-40DD-AFC4-6F175D3DCCD1}">
              <a14:hiddenFill xmlns:a14="http://schemas.microsoft.com/office/drawing/2010/main">
                <a:noFill/>
              </a14:hiddenFill>
            </a:ext>
          </a:extLst>
        </p:spPr>
      </p:cxnSp>
      <p:sp>
        <p:nvSpPr>
          <p:cNvPr id="20517" name="TextBox 79"/>
          <p:cNvSpPr txBox="1">
            <a:spLocks noChangeArrowheads="1"/>
          </p:cNvSpPr>
          <p:nvPr/>
        </p:nvSpPr>
        <p:spPr bwMode="auto">
          <a:xfrm>
            <a:off x="365125" y="2068513"/>
            <a:ext cx="3019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a:solidFill>
                  <a:prstClr val="black"/>
                </a:solidFill>
                <a:latin typeface="Calibri"/>
              </a:rPr>
              <a:t>Debt Service</a:t>
            </a:r>
          </a:p>
          <a:p>
            <a:pPr eaLnBrk="1" fontAlgn="base" hangingPunct="1">
              <a:spcBef>
                <a:spcPct val="0"/>
              </a:spcBef>
              <a:spcAft>
                <a:spcPct val="0"/>
              </a:spcAft>
            </a:pPr>
            <a:r>
              <a:rPr lang="en-US" sz="1200">
                <a:solidFill>
                  <a:prstClr val="black"/>
                </a:solidFill>
                <a:latin typeface="Calibri"/>
              </a:rPr>
              <a:t>        less SRECS $</a:t>
            </a:r>
          </a:p>
          <a:p>
            <a:pPr eaLnBrk="1" fontAlgn="base" hangingPunct="1">
              <a:spcBef>
                <a:spcPct val="0"/>
              </a:spcBef>
              <a:spcAft>
                <a:spcPct val="0"/>
              </a:spcAft>
            </a:pPr>
            <a:r>
              <a:rPr lang="en-US" sz="1200">
                <a:solidFill>
                  <a:prstClr val="black"/>
                </a:solidFill>
                <a:latin typeface="Calibri"/>
              </a:rPr>
              <a:t>        less PPA $ </a:t>
            </a:r>
          </a:p>
          <a:p>
            <a:pPr eaLnBrk="1" fontAlgn="base" hangingPunct="1">
              <a:spcBef>
                <a:spcPct val="0"/>
              </a:spcBef>
              <a:spcAft>
                <a:spcPct val="0"/>
              </a:spcAft>
            </a:pPr>
            <a:r>
              <a:rPr lang="en-US" sz="1200">
                <a:solidFill>
                  <a:prstClr val="black"/>
                </a:solidFill>
                <a:latin typeface="Calibri"/>
              </a:rPr>
              <a:t>       = Unsecured debt</a:t>
            </a:r>
            <a:br>
              <a:rPr lang="en-US" sz="1200">
                <a:solidFill>
                  <a:prstClr val="black"/>
                </a:solidFill>
                <a:latin typeface="Calibri"/>
              </a:rPr>
            </a:br>
            <a:r>
              <a:rPr lang="en-US" sz="1200">
                <a:solidFill>
                  <a:prstClr val="black"/>
                </a:solidFill>
                <a:latin typeface="Calibri"/>
              </a:rPr>
              <a:t>           (aka: County Security Amount) </a:t>
            </a:r>
          </a:p>
        </p:txBody>
      </p:sp>
      <p:sp>
        <p:nvSpPr>
          <p:cNvPr id="20518" name="Text Box 30"/>
          <p:cNvSpPr txBox="1">
            <a:spLocks noChangeArrowheads="1"/>
          </p:cNvSpPr>
          <p:nvPr/>
        </p:nvSpPr>
        <p:spPr bwMode="auto">
          <a:xfrm>
            <a:off x="7061200" y="2039938"/>
            <a:ext cx="1295400" cy="830997"/>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US" b="1">
                <a:solidFill>
                  <a:prstClr val="black"/>
                </a:solidFill>
                <a:latin typeface="Calibri"/>
              </a:rPr>
              <a:t>County IA</a:t>
            </a:r>
          </a:p>
        </p:txBody>
      </p:sp>
      <p:sp>
        <p:nvSpPr>
          <p:cNvPr id="34" name="TextBox 33"/>
          <p:cNvSpPr txBox="1"/>
          <p:nvPr/>
        </p:nvSpPr>
        <p:spPr>
          <a:xfrm>
            <a:off x="6470650" y="3355975"/>
            <a:ext cx="1204913" cy="276225"/>
          </a:xfrm>
          <a:prstGeom prst="rect">
            <a:avLst/>
          </a:prstGeom>
          <a:noFill/>
        </p:spPr>
        <p:txBody>
          <a:bodyPr>
            <a:spAutoFit/>
          </a:bodyPr>
          <a:lstStyle/>
          <a:p>
            <a:pPr fontAlgn="base">
              <a:spcBef>
                <a:spcPct val="0"/>
              </a:spcBef>
              <a:spcAft>
                <a:spcPct val="0"/>
              </a:spcAft>
              <a:defRPr/>
            </a:pPr>
            <a:r>
              <a:rPr lang="en-US" sz="1200" b="1" dirty="0">
                <a:solidFill>
                  <a:prstClr val="black"/>
                </a:solidFill>
              </a:rPr>
              <a:t>Lease</a:t>
            </a:r>
          </a:p>
        </p:txBody>
      </p:sp>
      <p:sp>
        <p:nvSpPr>
          <p:cNvPr id="45" name="TextBox 44"/>
          <p:cNvSpPr txBox="1"/>
          <p:nvPr/>
        </p:nvSpPr>
        <p:spPr>
          <a:xfrm>
            <a:off x="7237413" y="4013200"/>
            <a:ext cx="1168400" cy="276225"/>
          </a:xfrm>
          <a:prstGeom prst="rect">
            <a:avLst/>
          </a:prstGeom>
          <a:noFill/>
        </p:spPr>
        <p:txBody>
          <a:bodyPr>
            <a:spAutoFit/>
          </a:bodyPr>
          <a:lstStyle/>
          <a:p>
            <a:pPr fontAlgn="base">
              <a:spcBef>
                <a:spcPct val="0"/>
              </a:spcBef>
              <a:spcAft>
                <a:spcPct val="0"/>
              </a:spcAft>
              <a:defRPr/>
            </a:pPr>
            <a:r>
              <a:rPr lang="en-US" sz="1200" b="1" dirty="0">
                <a:solidFill>
                  <a:prstClr val="black"/>
                </a:solidFill>
              </a:rPr>
              <a:t>License</a:t>
            </a:r>
          </a:p>
        </p:txBody>
      </p:sp>
      <p:cxnSp>
        <p:nvCxnSpPr>
          <p:cNvPr id="56" name="Shape 34"/>
          <p:cNvCxnSpPr>
            <a:cxnSpLocks noChangeShapeType="1"/>
            <a:stCxn id="20518" idx="2"/>
          </p:cNvCxnSpPr>
          <p:nvPr/>
        </p:nvCxnSpPr>
        <p:spPr bwMode="auto">
          <a:xfrm rot="5400000">
            <a:off x="6609131" y="2513380"/>
            <a:ext cx="742215" cy="1457324"/>
          </a:xfrm>
          <a:prstGeom prst="bentConnector2">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hape 34"/>
          <p:cNvCxnSpPr>
            <a:cxnSpLocks noChangeShapeType="1"/>
          </p:cNvCxnSpPr>
          <p:nvPr/>
        </p:nvCxnSpPr>
        <p:spPr bwMode="auto">
          <a:xfrm rot="10800000" flipV="1">
            <a:off x="6288088" y="2881313"/>
            <a:ext cx="1752600" cy="987425"/>
          </a:xfrm>
          <a:prstGeom prst="bentConnector3">
            <a:avLst>
              <a:gd name="adj1" fmla="val 60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cxnSpLocks noChangeShapeType="1"/>
            <a:endCxn id="20486" idx="3"/>
          </p:cNvCxnSpPr>
          <p:nvPr/>
        </p:nvCxnSpPr>
        <p:spPr bwMode="auto">
          <a:xfrm rot="10800000" flipV="1">
            <a:off x="6689725" y="2881313"/>
            <a:ext cx="1643063" cy="1446212"/>
          </a:xfrm>
          <a:prstGeom prst="bentConnector3">
            <a:avLst>
              <a:gd name="adj1" fmla="val 273"/>
            </a:avLst>
          </a:prstGeom>
          <a:noFill/>
          <a:ln w="38100">
            <a:solidFill>
              <a:srgbClr val="10CF9B"/>
            </a:solidFill>
            <a:miter lim="800000"/>
            <a:headEnd type="triangle" w="med" len="med"/>
            <a:tailEnd type="triangle" w="med" len="med"/>
          </a:ln>
          <a:effectLst>
            <a:outerShdw blurRad="190500" dist="228601" dir="2700000" sy="89999" rotWithShape="0">
              <a:srgbClr val="808080">
                <a:alpha val="25499"/>
              </a:srgbClr>
            </a:outerShdw>
          </a:effectLst>
          <a:extLst>
            <a:ext uri="{909E8E84-426E-40DD-AFC4-6F175D3DCCD1}">
              <a14:hiddenFill xmlns:a14="http://schemas.microsoft.com/office/drawing/2010/main">
                <a:noFill/>
              </a14:hiddenFill>
            </a:ext>
          </a:extLst>
        </p:spPr>
      </p:cxnSp>
      <p:cxnSp>
        <p:nvCxnSpPr>
          <p:cNvPr id="80" name="Shape 34"/>
          <p:cNvCxnSpPr>
            <a:cxnSpLocks noChangeShapeType="1"/>
          </p:cNvCxnSpPr>
          <p:nvPr/>
        </p:nvCxnSpPr>
        <p:spPr bwMode="auto">
          <a:xfrm rot="10800000" flipV="1">
            <a:off x="6251575" y="2881313"/>
            <a:ext cx="1241425" cy="511175"/>
          </a:xfrm>
          <a:prstGeom prst="bentConnector3">
            <a:avLst>
              <a:gd name="adj1" fmla="val 635"/>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5342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1600"/>
            <a:ext cx="8229600" cy="939800"/>
          </a:xfrm>
        </p:spPr>
        <p:txBody>
          <a:bodyPr>
            <a:normAutofit fontScale="90000"/>
          </a:bodyPr>
          <a:lstStyle/>
          <a:p>
            <a:r>
              <a:rPr lang="en-US" dirty="0" smtClean="0"/>
              <a:t>Property Assessed Clean Energy (PACE)</a:t>
            </a:r>
            <a:endParaRPr lang="en-US" dirty="0"/>
          </a:p>
        </p:txBody>
      </p:sp>
      <p:sp>
        <p:nvSpPr>
          <p:cNvPr id="7" name="Rectangle 8"/>
          <p:cNvSpPr>
            <a:spLocks/>
          </p:cNvSpPr>
          <p:nvPr/>
        </p:nvSpPr>
        <p:spPr bwMode="auto">
          <a:xfrm>
            <a:off x="304800" y="2133600"/>
            <a:ext cx="3200400" cy="4495800"/>
          </a:xfrm>
          <a:prstGeom prst="rect">
            <a:avLst/>
          </a:prstGeom>
          <a:noFill/>
          <a:ln w="9525">
            <a:noFill/>
            <a:miter lim="800000"/>
            <a:headEnd/>
            <a:tailEnd/>
          </a:ln>
        </p:spPr>
        <p:txBody>
          <a:bodyPr/>
          <a:lstStyle/>
          <a:p>
            <a:pPr marL="457200" indent="-457200" eaLnBrk="0" fontAlgn="base" hangingPunct="0">
              <a:lnSpc>
                <a:spcPct val="92000"/>
              </a:lnSpc>
              <a:spcBef>
                <a:spcPct val="20000"/>
              </a:spcBef>
              <a:spcAft>
                <a:spcPct val="0"/>
              </a:spcAft>
            </a:pPr>
            <a:endParaRPr lang="en-US" sz="2400" b="1" dirty="0">
              <a:solidFill>
                <a:prstClr val="black"/>
              </a:solidFill>
            </a:endParaRPr>
          </a:p>
        </p:txBody>
      </p:sp>
      <p:sp>
        <p:nvSpPr>
          <p:cNvPr id="8" name="Rectangle 4"/>
          <p:cNvSpPr>
            <a:spLocks noChangeArrowheads="1"/>
          </p:cNvSpPr>
          <p:nvPr/>
        </p:nvSpPr>
        <p:spPr bwMode="auto">
          <a:xfrm>
            <a:off x="685800" y="5181600"/>
            <a:ext cx="8229600" cy="1219200"/>
          </a:xfrm>
          <a:prstGeom prst="rect">
            <a:avLst/>
          </a:prstGeom>
          <a:noFill/>
          <a:ln w="9525">
            <a:noFill/>
            <a:miter lim="800000"/>
            <a:headEnd/>
            <a:tailEnd/>
          </a:ln>
        </p:spPr>
        <p:txBody>
          <a:bodyPr/>
          <a:lstStyle/>
          <a:p>
            <a:pPr algn="ctr" fontAlgn="base">
              <a:lnSpc>
                <a:spcPct val="80000"/>
              </a:lnSpc>
              <a:spcBef>
                <a:spcPct val="20000"/>
              </a:spcBef>
              <a:spcAft>
                <a:spcPct val="0"/>
              </a:spcAft>
            </a:pPr>
            <a:endParaRPr lang="en-US" sz="1600" b="1" dirty="0">
              <a:solidFill>
                <a:srgbClr val="006600"/>
              </a:solidFill>
              <a:latin typeface="Arial" charset="0"/>
              <a:cs typeface="Arial" charset="0"/>
            </a:endParaRPr>
          </a:p>
          <a:p>
            <a:pPr algn="ctr" fontAlgn="base">
              <a:lnSpc>
                <a:spcPct val="80000"/>
              </a:lnSpc>
              <a:spcBef>
                <a:spcPct val="20000"/>
              </a:spcBef>
              <a:spcAft>
                <a:spcPct val="0"/>
              </a:spcAft>
            </a:pPr>
            <a:endParaRPr lang="en-US" sz="1600" b="1" dirty="0">
              <a:solidFill>
                <a:srgbClr val="006600"/>
              </a:solidFill>
              <a:latin typeface="Arial" charset="0"/>
              <a:cs typeface="Arial" charset="0"/>
            </a:endParaRPr>
          </a:p>
          <a:p>
            <a:pPr algn="r" fontAlgn="base">
              <a:lnSpc>
                <a:spcPct val="80000"/>
              </a:lnSpc>
              <a:spcBef>
                <a:spcPct val="20000"/>
              </a:spcBef>
              <a:spcAft>
                <a:spcPct val="0"/>
              </a:spcAft>
            </a:pPr>
            <a:endParaRPr lang="en-US" sz="600" dirty="0">
              <a:solidFill>
                <a:srgbClr val="003300"/>
              </a:solidFill>
              <a:latin typeface="Arial" charset="0"/>
              <a:cs typeface="Arial" charset="0"/>
            </a:endParaRPr>
          </a:p>
          <a:p>
            <a:pPr algn="r" fontAlgn="base">
              <a:lnSpc>
                <a:spcPct val="80000"/>
              </a:lnSpc>
              <a:spcBef>
                <a:spcPct val="20000"/>
              </a:spcBef>
              <a:spcAft>
                <a:spcPct val="0"/>
              </a:spcAft>
            </a:pPr>
            <a:endParaRPr lang="en-US" sz="600" dirty="0">
              <a:solidFill>
                <a:srgbClr val="003300"/>
              </a:solidFill>
              <a:latin typeface="Arial" charset="0"/>
              <a:cs typeface="Arial" charset="0"/>
            </a:endParaRPr>
          </a:p>
          <a:p>
            <a:pPr algn="r" fontAlgn="base">
              <a:lnSpc>
                <a:spcPct val="80000"/>
              </a:lnSpc>
              <a:spcBef>
                <a:spcPct val="20000"/>
              </a:spcBef>
              <a:spcAft>
                <a:spcPct val="0"/>
              </a:spcAft>
            </a:pPr>
            <a:endParaRPr lang="en-US" sz="1200" dirty="0">
              <a:solidFill>
                <a:srgbClr val="003300"/>
              </a:solidFill>
              <a:latin typeface="Arial" charset="0"/>
              <a:cs typeface="Arial" charset="0"/>
            </a:endParaRPr>
          </a:p>
          <a:p>
            <a:pPr algn="ctr" fontAlgn="base">
              <a:lnSpc>
                <a:spcPct val="80000"/>
              </a:lnSpc>
              <a:spcBef>
                <a:spcPct val="20000"/>
              </a:spcBef>
              <a:spcAft>
                <a:spcPct val="0"/>
              </a:spcAft>
            </a:pPr>
            <a:r>
              <a:rPr lang="en-US" sz="1600" b="1" dirty="0">
                <a:solidFill>
                  <a:prstClr val="black"/>
                </a:solidFill>
                <a:latin typeface="Arial" charset="0"/>
                <a:cs typeface="Arial" charset="0"/>
              </a:rPr>
              <a:t>                      </a:t>
            </a:r>
          </a:p>
        </p:txBody>
      </p:sp>
      <p:grpSp>
        <p:nvGrpSpPr>
          <p:cNvPr id="2" name="Group 4"/>
          <p:cNvGrpSpPr>
            <a:grpSpLocks/>
          </p:cNvGrpSpPr>
          <p:nvPr/>
        </p:nvGrpSpPr>
        <p:grpSpPr bwMode="auto">
          <a:xfrm>
            <a:off x="6553200" y="2590800"/>
            <a:ext cx="1981200" cy="3048000"/>
            <a:chOff x="6629400" y="1981200"/>
            <a:chExt cx="1981200" cy="3048000"/>
          </a:xfrm>
          <a:solidFill>
            <a:srgbClr val="00CC99"/>
          </a:solidFill>
        </p:grpSpPr>
        <p:sp>
          <p:nvSpPr>
            <p:cNvPr id="10" name="Rounded Rectangle 29"/>
            <p:cNvSpPr>
              <a:spLocks noChangeArrowheads="1"/>
            </p:cNvSpPr>
            <p:nvPr/>
          </p:nvSpPr>
          <p:spPr bwMode="auto">
            <a:xfrm>
              <a:off x="6629400" y="1981200"/>
              <a:ext cx="1981200" cy="3048000"/>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u="sng" dirty="0">
                <a:solidFill>
                  <a:prstClr val="black"/>
                </a:solidFill>
                <a:latin typeface="Arial" charset="0"/>
              </a:endParaRPr>
            </a:p>
          </p:txBody>
        </p:sp>
        <p:sp>
          <p:nvSpPr>
            <p:cNvPr id="11" name="TextBox 22"/>
            <p:cNvSpPr txBox="1">
              <a:spLocks noChangeArrowheads="1"/>
            </p:cNvSpPr>
            <p:nvPr/>
          </p:nvSpPr>
          <p:spPr bwMode="auto">
            <a:xfrm>
              <a:off x="6781800" y="2209800"/>
              <a:ext cx="1828800" cy="1816100"/>
            </a:xfrm>
            <a:prstGeom prst="rect">
              <a:avLst/>
            </a:prstGeom>
            <a:grpFill/>
            <a:ln w="9525">
              <a:noFill/>
              <a:miter lim="800000"/>
              <a:headEnd/>
              <a:tailEnd/>
            </a:ln>
          </p:spPr>
          <p:txBody>
            <a:bodyPr lIns="0" tIns="0" rIns="0" bIns="0"/>
            <a:lstStyle/>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Property owner</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pays assessment through property</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tax bill </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(up to 20 years)</a:t>
              </a:r>
            </a:p>
          </p:txBody>
        </p:sp>
        <p:pic>
          <p:nvPicPr>
            <p:cNvPr id="12" name="Picture 11"/>
            <p:cNvPicPr>
              <a:picLocks noChangeAspect="1" noChangeArrowheads="1"/>
            </p:cNvPicPr>
            <p:nvPr/>
          </p:nvPicPr>
          <p:blipFill>
            <a:blip r:embed="rId3" cstate="print"/>
            <a:srcRect/>
            <a:stretch>
              <a:fillRect/>
            </a:stretch>
          </p:blipFill>
          <p:spPr bwMode="auto">
            <a:xfrm>
              <a:off x="7315200" y="3795713"/>
              <a:ext cx="958850" cy="852487"/>
            </a:xfrm>
            <a:prstGeom prst="rect">
              <a:avLst/>
            </a:prstGeom>
            <a:grpFill/>
            <a:ln w="9525">
              <a:noFill/>
              <a:miter lim="800000"/>
              <a:headEnd/>
              <a:tailEnd/>
            </a:ln>
          </p:spPr>
        </p:pic>
      </p:grpSp>
      <p:grpSp>
        <p:nvGrpSpPr>
          <p:cNvPr id="3" name="Group 9"/>
          <p:cNvGrpSpPr>
            <a:grpSpLocks/>
          </p:cNvGrpSpPr>
          <p:nvPr/>
        </p:nvGrpSpPr>
        <p:grpSpPr bwMode="auto">
          <a:xfrm>
            <a:off x="4572000" y="2590800"/>
            <a:ext cx="2160588" cy="3048000"/>
            <a:chOff x="4648200" y="1981200"/>
            <a:chExt cx="2160285" cy="3048000"/>
          </a:xfrm>
          <a:solidFill>
            <a:srgbClr val="CCFF99"/>
          </a:solidFill>
        </p:grpSpPr>
        <p:grpSp>
          <p:nvGrpSpPr>
            <p:cNvPr id="4" name="Group 22"/>
            <p:cNvGrpSpPr>
              <a:grpSpLocks/>
            </p:cNvGrpSpPr>
            <p:nvPr/>
          </p:nvGrpSpPr>
          <p:grpSpPr bwMode="auto">
            <a:xfrm>
              <a:off x="4648200" y="1981200"/>
              <a:ext cx="2160285" cy="3048000"/>
              <a:chOff x="4648200" y="1981200"/>
              <a:chExt cx="2160285" cy="3048000"/>
            </a:xfrm>
            <a:grpFill/>
          </p:grpSpPr>
          <p:sp>
            <p:nvSpPr>
              <p:cNvPr id="17" name="Rounded Rectangle 32"/>
              <p:cNvSpPr>
                <a:spLocks noChangeArrowheads="1"/>
              </p:cNvSpPr>
              <p:nvPr/>
            </p:nvSpPr>
            <p:spPr bwMode="auto">
              <a:xfrm>
                <a:off x="4648200" y="1981200"/>
                <a:ext cx="1981200" cy="3048000"/>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u="sng" dirty="0">
                  <a:solidFill>
                    <a:prstClr val="black"/>
                  </a:solidFill>
                  <a:latin typeface="Arial" charset="0"/>
                </a:endParaRPr>
              </a:p>
            </p:txBody>
          </p:sp>
          <p:sp>
            <p:nvSpPr>
              <p:cNvPr id="18" name="Rounded Rectangle 27"/>
              <p:cNvSpPr>
                <a:spLocks noChangeArrowheads="1"/>
              </p:cNvSpPr>
              <p:nvPr/>
            </p:nvSpPr>
            <p:spPr bwMode="auto">
              <a:xfrm rot="2700000">
                <a:off x="5742956" y="3722239"/>
                <a:ext cx="993775" cy="1137283"/>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u="sng" dirty="0">
                  <a:solidFill>
                    <a:prstClr val="black"/>
                  </a:solidFill>
                  <a:latin typeface="Arial" charset="0"/>
                </a:endParaRPr>
              </a:p>
            </p:txBody>
          </p:sp>
        </p:grpSp>
        <p:sp>
          <p:nvSpPr>
            <p:cNvPr id="15" name="TextBox 21"/>
            <p:cNvSpPr txBox="1">
              <a:spLocks noChangeArrowheads="1"/>
            </p:cNvSpPr>
            <p:nvPr/>
          </p:nvSpPr>
          <p:spPr bwMode="auto">
            <a:xfrm>
              <a:off x="4800600" y="2209800"/>
              <a:ext cx="1752600" cy="1816100"/>
            </a:xfrm>
            <a:prstGeom prst="rect">
              <a:avLst/>
            </a:prstGeom>
            <a:grpFill/>
            <a:ln w="9525">
              <a:noFill/>
              <a:miter lim="800000"/>
              <a:headEnd/>
              <a:tailEnd/>
            </a:ln>
          </p:spPr>
          <p:txBody>
            <a:bodyPr lIns="0" tIns="0" rIns="0" bIns="0"/>
            <a:lstStyle/>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Proceeds from</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revenue bond or other financing provided to property owner</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to pay for energy     project</a:t>
              </a:r>
            </a:p>
          </p:txBody>
        </p:sp>
        <p:pic>
          <p:nvPicPr>
            <p:cNvPr id="16" name="Picture 15"/>
            <p:cNvPicPr>
              <a:picLocks noChangeAspect="1" noChangeArrowheads="1"/>
            </p:cNvPicPr>
            <p:nvPr/>
          </p:nvPicPr>
          <p:blipFill>
            <a:blip r:embed="rId4" cstate="print"/>
            <a:srcRect/>
            <a:stretch>
              <a:fillRect/>
            </a:stretch>
          </p:blipFill>
          <p:spPr bwMode="auto">
            <a:xfrm>
              <a:off x="5783007" y="3733800"/>
              <a:ext cx="465393" cy="990599"/>
            </a:xfrm>
            <a:prstGeom prst="rect">
              <a:avLst/>
            </a:prstGeom>
            <a:grpFill/>
            <a:ln w="9525">
              <a:noFill/>
              <a:miter lim="800000"/>
              <a:headEnd/>
              <a:tailEnd/>
            </a:ln>
          </p:spPr>
        </p:pic>
      </p:grpSp>
      <p:grpSp>
        <p:nvGrpSpPr>
          <p:cNvPr id="6" name="Group 15"/>
          <p:cNvGrpSpPr>
            <a:grpSpLocks/>
          </p:cNvGrpSpPr>
          <p:nvPr/>
        </p:nvGrpSpPr>
        <p:grpSpPr bwMode="auto">
          <a:xfrm>
            <a:off x="2590800" y="2590800"/>
            <a:ext cx="2160588" cy="3048000"/>
            <a:chOff x="2667000" y="1981200"/>
            <a:chExt cx="2160285" cy="3048000"/>
          </a:xfrm>
          <a:solidFill>
            <a:srgbClr val="00CC99"/>
          </a:solidFill>
        </p:grpSpPr>
        <p:grpSp>
          <p:nvGrpSpPr>
            <p:cNvPr id="9" name="Group 20"/>
            <p:cNvGrpSpPr>
              <a:grpSpLocks/>
            </p:cNvGrpSpPr>
            <p:nvPr/>
          </p:nvGrpSpPr>
          <p:grpSpPr bwMode="auto">
            <a:xfrm>
              <a:off x="2667000" y="1981200"/>
              <a:ext cx="2160285" cy="3048000"/>
              <a:chOff x="2667000" y="1981200"/>
              <a:chExt cx="2160285" cy="3048000"/>
            </a:xfrm>
            <a:grpFill/>
          </p:grpSpPr>
          <p:sp>
            <p:nvSpPr>
              <p:cNvPr id="23" name="Rounded Rectangle 22"/>
              <p:cNvSpPr>
                <a:spLocks noChangeArrowheads="1"/>
              </p:cNvSpPr>
              <p:nvPr/>
            </p:nvSpPr>
            <p:spPr bwMode="auto">
              <a:xfrm>
                <a:off x="2667000" y="1981200"/>
                <a:ext cx="1981200" cy="3048000"/>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b="1" u="sng" dirty="0">
                  <a:solidFill>
                    <a:prstClr val="black"/>
                  </a:solidFill>
                  <a:latin typeface="Arial" charset="0"/>
                </a:endParaRPr>
              </a:p>
            </p:txBody>
          </p:sp>
          <p:sp>
            <p:nvSpPr>
              <p:cNvPr id="24" name="Rounded Rectangle 23"/>
              <p:cNvSpPr>
                <a:spLocks noChangeArrowheads="1"/>
              </p:cNvSpPr>
              <p:nvPr/>
            </p:nvSpPr>
            <p:spPr bwMode="auto">
              <a:xfrm rot="2700000">
                <a:off x="3761756" y="3722239"/>
                <a:ext cx="993775" cy="1137283"/>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b="1" u="sng" dirty="0">
                  <a:solidFill>
                    <a:prstClr val="black"/>
                  </a:solidFill>
                  <a:latin typeface="Arial" charset="0"/>
                </a:endParaRPr>
              </a:p>
            </p:txBody>
          </p:sp>
        </p:grpSp>
        <p:sp>
          <p:nvSpPr>
            <p:cNvPr id="21" name="TextBox 20"/>
            <p:cNvSpPr txBox="1">
              <a:spLocks noChangeArrowheads="1"/>
            </p:cNvSpPr>
            <p:nvPr/>
          </p:nvSpPr>
          <p:spPr bwMode="auto">
            <a:xfrm>
              <a:off x="2819400" y="2209800"/>
              <a:ext cx="1752600" cy="1816100"/>
            </a:xfrm>
            <a:prstGeom prst="rect">
              <a:avLst/>
            </a:prstGeom>
            <a:grpFill/>
            <a:ln w="9525">
              <a:noFill/>
              <a:miter lim="800000"/>
              <a:headEnd/>
              <a:tailEnd/>
            </a:ln>
          </p:spPr>
          <p:txBody>
            <a:bodyPr lIns="0" tIns="0" rIns="0" bIns="0"/>
            <a:lstStyle/>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Property owners</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voluntarily sign-up for financing and make energy improvements</a:t>
              </a:r>
            </a:p>
          </p:txBody>
        </p:sp>
        <p:pic>
          <p:nvPicPr>
            <p:cNvPr id="22" name="Picture 8"/>
            <p:cNvPicPr>
              <a:picLocks noChangeAspect="1" noChangeArrowheads="1"/>
            </p:cNvPicPr>
            <p:nvPr/>
          </p:nvPicPr>
          <p:blipFill>
            <a:blip r:embed="rId5" cstate="print"/>
            <a:srcRect/>
            <a:stretch>
              <a:fillRect/>
            </a:stretch>
          </p:blipFill>
          <p:spPr bwMode="auto">
            <a:xfrm>
              <a:off x="3581400" y="3749675"/>
              <a:ext cx="555625" cy="974725"/>
            </a:xfrm>
            <a:prstGeom prst="rect">
              <a:avLst/>
            </a:prstGeom>
            <a:grpFill/>
            <a:ln w="9525">
              <a:noFill/>
              <a:miter lim="800000"/>
              <a:headEnd/>
              <a:tailEnd/>
            </a:ln>
          </p:spPr>
        </p:pic>
      </p:grpSp>
      <p:grpSp>
        <p:nvGrpSpPr>
          <p:cNvPr id="13" name="Group 21"/>
          <p:cNvGrpSpPr>
            <a:grpSpLocks/>
          </p:cNvGrpSpPr>
          <p:nvPr/>
        </p:nvGrpSpPr>
        <p:grpSpPr bwMode="auto">
          <a:xfrm>
            <a:off x="609600" y="2590800"/>
            <a:ext cx="2160588" cy="3048000"/>
            <a:chOff x="685800" y="1981200"/>
            <a:chExt cx="2160285" cy="3048000"/>
          </a:xfrm>
          <a:solidFill>
            <a:srgbClr val="CCFF99"/>
          </a:solidFill>
        </p:grpSpPr>
        <p:grpSp>
          <p:nvGrpSpPr>
            <p:cNvPr id="14" name="Group 24"/>
            <p:cNvGrpSpPr>
              <a:grpSpLocks/>
            </p:cNvGrpSpPr>
            <p:nvPr/>
          </p:nvGrpSpPr>
          <p:grpSpPr bwMode="auto">
            <a:xfrm>
              <a:off x="685800" y="1981200"/>
              <a:ext cx="2160285" cy="3048000"/>
              <a:chOff x="685800" y="1981200"/>
              <a:chExt cx="2160285" cy="3048000"/>
            </a:xfrm>
            <a:grpFill/>
          </p:grpSpPr>
          <p:sp>
            <p:nvSpPr>
              <p:cNvPr id="29" name="Rounded Rectangle 18"/>
              <p:cNvSpPr>
                <a:spLocks noChangeArrowheads="1"/>
              </p:cNvSpPr>
              <p:nvPr/>
            </p:nvSpPr>
            <p:spPr bwMode="auto">
              <a:xfrm>
                <a:off x="685800" y="1981200"/>
                <a:ext cx="1981200" cy="3048000"/>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dirty="0">
                  <a:solidFill>
                    <a:prstClr val="black"/>
                  </a:solidFill>
                  <a:latin typeface="Arial" charset="0"/>
                </a:endParaRPr>
              </a:p>
            </p:txBody>
          </p:sp>
          <p:sp>
            <p:nvSpPr>
              <p:cNvPr id="30" name="Rounded Rectangle 29"/>
              <p:cNvSpPr>
                <a:spLocks noChangeArrowheads="1"/>
              </p:cNvSpPr>
              <p:nvPr/>
            </p:nvSpPr>
            <p:spPr bwMode="auto">
              <a:xfrm rot="2700000">
                <a:off x="1780556" y="3722239"/>
                <a:ext cx="993775" cy="1137283"/>
              </a:xfrm>
              <a:prstGeom prst="roundRect">
                <a:avLst>
                  <a:gd name="adj" fmla="val 16667"/>
                </a:avLst>
              </a:prstGeom>
              <a:grpFill/>
              <a:ln w="9525">
                <a:noFill/>
                <a:round/>
                <a:headEnd/>
                <a:tailEnd/>
              </a:ln>
            </p:spPr>
            <p:txBody>
              <a:bodyPr/>
              <a:lstStyle/>
              <a:p>
                <a:pPr fontAlgn="base">
                  <a:spcBef>
                    <a:spcPct val="0"/>
                  </a:spcBef>
                  <a:spcAft>
                    <a:spcPct val="0"/>
                  </a:spcAft>
                  <a:defRPr/>
                </a:pPr>
                <a:endParaRPr lang="en-US" u="sng" dirty="0">
                  <a:solidFill>
                    <a:prstClr val="black"/>
                  </a:solidFill>
                  <a:latin typeface="Arial" charset="0"/>
                </a:endParaRPr>
              </a:p>
            </p:txBody>
          </p:sp>
        </p:grpSp>
        <p:sp>
          <p:nvSpPr>
            <p:cNvPr id="27" name="TextBox 19"/>
            <p:cNvSpPr txBox="1">
              <a:spLocks noChangeArrowheads="1"/>
            </p:cNvSpPr>
            <p:nvPr/>
          </p:nvSpPr>
          <p:spPr bwMode="auto">
            <a:xfrm>
              <a:off x="838200" y="2209800"/>
              <a:ext cx="1828800" cy="1816100"/>
            </a:xfrm>
            <a:prstGeom prst="rect">
              <a:avLst/>
            </a:prstGeom>
            <a:grpFill/>
            <a:ln w="9525">
              <a:noFill/>
              <a:miter lim="800000"/>
              <a:headEnd/>
              <a:tailEnd/>
            </a:ln>
          </p:spPr>
          <p:txBody>
            <a:bodyPr lIns="0" tIns="0" rIns="0" bIns="0"/>
            <a:lstStyle/>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City </a:t>
              </a:r>
              <a:r>
                <a:rPr lang="en-US" sz="1600" b="1" dirty="0" smtClean="0">
                  <a:solidFill>
                    <a:prstClr val="black"/>
                  </a:solidFill>
                  <a:latin typeface="Trebuchet MS" pitchFamily="34" charset="0"/>
                  <a:ea typeface="Trebuchet MS" pitchFamily="34" charset="0"/>
                  <a:cs typeface="Trebuchet MS" pitchFamily="34" charset="0"/>
                </a:rPr>
                <a:t>creates </a:t>
              </a:r>
              <a:r>
                <a:rPr lang="en-US" sz="1600" b="1" dirty="0">
                  <a:solidFill>
                    <a:prstClr val="black"/>
                  </a:solidFill>
                  <a:latin typeface="Trebuchet MS" pitchFamily="34" charset="0"/>
                  <a:ea typeface="Trebuchet MS" pitchFamily="34" charset="0"/>
                  <a:cs typeface="Trebuchet MS" pitchFamily="34" charset="0"/>
                </a:rPr>
                <a:t>type of </a:t>
              </a:r>
              <a:r>
                <a:rPr lang="en-US" sz="1600" b="1" dirty="0" smtClean="0">
                  <a:solidFill>
                    <a:prstClr val="black"/>
                  </a:solidFill>
                  <a:latin typeface="Trebuchet MS" pitchFamily="34" charset="0"/>
                  <a:ea typeface="Trebuchet MS" pitchFamily="34" charset="0"/>
                  <a:cs typeface="Trebuchet MS" pitchFamily="34" charset="0"/>
                </a:rPr>
                <a:t>land-secured</a:t>
              </a:r>
              <a:endParaRPr lang="en-US" sz="1600" b="1" dirty="0">
                <a:solidFill>
                  <a:prstClr val="black"/>
                </a:solidFill>
                <a:latin typeface="Trebuchet MS" pitchFamily="34" charset="0"/>
                <a:ea typeface="Trebuchet MS" pitchFamily="34" charset="0"/>
                <a:cs typeface="Trebuchet MS" pitchFamily="34" charset="0"/>
              </a:endParaRP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financing district</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or similar legal</a:t>
              </a:r>
            </a:p>
            <a:p>
              <a:pPr fontAlgn="base">
                <a:spcBef>
                  <a:spcPct val="0"/>
                </a:spcBef>
                <a:spcAft>
                  <a:spcPct val="0"/>
                </a:spcAft>
                <a:defRPr/>
              </a:pPr>
              <a:r>
                <a:rPr lang="en-US" sz="1600" b="1" dirty="0">
                  <a:solidFill>
                    <a:prstClr val="black"/>
                  </a:solidFill>
                  <a:latin typeface="Trebuchet MS" pitchFamily="34" charset="0"/>
                  <a:ea typeface="Trebuchet MS" pitchFamily="34" charset="0"/>
                  <a:cs typeface="Trebuchet MS" pitchFamily="34" charset="0"/>
                </a:rPr>
                <a:t>m</a:t>
              </a:r>
              <a:r>
                <a:rPr lang="en-US" sz="1600" b="1" dirty="0" smtClean="0">
                  <a:solidFill>
                    <a:prstClr val="black"/>
                  </a:solidFill>
                  <a:latin typeface="Trebuchet MS" pitchFamily="34" charset="0"/>
                  <a:ea typeface="Trebuchet MS" pitchFamily="34" charset="0"/>
                  <a:cs typeface="Trebuchet MS" pitchFamily="34" charset="0"/>
                </a:rPr>
                <a:t>echanism (a special assessment district)</a:t>
              </a:r>
              <a:endParaRPr lang="en-US" sz="1600" b="1" dirty="0">
                <a:solidFill>
                  <a:prstClr val="black"/>
                </a:solidFill>
                <a:latin typeface="Trebuchet MS" pitchFamily="34" charset="0"/>
                <a:ea typeface="Trebuchet MS" pitchFamily="34" charset="0"/>
                <a:cs typeface="Trebuchet MS" pitchFamily="34" charset="0"/>
              </a:endParaRPr>
            </a:p>
          </p:txBody>
        </p:sp>
        <p:pic>
          <p:nvPicPr>
            <p:cNvPr id="28" name="Picture 10"/>
            <p:cNvPicPr>
              <a:picLocks noChangeAspect="1" noChangeArrowheads="1"/>
            </p:cNvPicPr>
            <p:nvPr/>
          </p:nvPicPr>
          <p:blipFill>
            <a:blip r:embed="rId6" cstate="print"/>
            <a:srcRect/>
            <a:stretch>
              <a:fillRect/>
            </a:stretch>
          </p:blipFill>
          <p:spPr bwMode="auto">
            <a:xfrm>
              <a:off x="1690453" y="3810000"/>
              <a:ext cx="671512" cy="914400"/>
            </a:xfrm>
            <a:prstGeom prst="rect">
              <a:avLst/>
            </a:prstGeom>
            <a:grpFill/>
            <a:ln w="9525">
              <a:noFill/>
              <a:miter lim="800000"/>
              <a:headEnd/>
              <a:tailEnd/>
            </a:ln>
          </p:spPr>
        </p:pic>
      </p:grpSp>
    </p:spTree>
    <p:extLst>
      <p:ext uri="{BB962C8B-B14F-4D97-AF65-F5344CB8AC3E}">
        <p14:creationId xmlns:p14="http://schemas.microsoft.com/office/powerpoint/2010/main" val="16079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172-Solar-America-PPT-TitleImag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722313" y="4406900"/>
            <a:ext cx="7772400" cy="1362075"/>
          </a:xfrm>
          <a:prstGeom prst="rect">
            <a:avLst/>
          </a:prstGeom>
        </p:spPr>
        <p:txBody>
          <a:bodyPr>
            <a:normAutofit/>
          </a:bodyPr>
          <a:lstStyle>
            <a:lvl1pPr algn="l">
              <a:defRPr sz="4000" b="1" cap="all"/>
            </a:lvl1pPr>
          </a:lstStyle>
          <a:p>
            <a:pPr defTabSz="457200" fontAlgn="base">
              <a:spcBef>
                <a:spcPct val="0"/>
              </a:spcBef>
              <a:spcAft>
                <a:spcPct val="0"/>
              </a:spcAft>
              <a:defRPr/>
            </a:pPr>
            <a:endParaRPr lang="en-US" dirty="0">
              <a:solidFill>
                <a:srgbClr val="1F497D"/>
              </a:solidFill>
              <a:latin typeface="Arial" pitchFamily="34" charset="0"/>
              <a:cs typeface="Arial" charset="0"/>
            </a:endParaRPr>
          </a:p>
        </p:txBody>
      </p:sp>
      <p:sp>
        <p:nvSpPr>
          <p:cNvPr id="2052" name="TextBox 3"/>
          <p:cNvSpPr txBox="1">
            <a:spLocks noChangeArrowheads="1"/>
          </p:cNvSpPr>
          <p:nvPr/>
        </p:nvSpPr>
        <p:spPr bwMode="auto">
          <a:xfrm>
            <a:off x="0" y="3395663"/>
            <a:ext cx="91440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1F497D"/>
                </a:solidFill>
                <a:latin typeface="Arial" charset="0"/>
                <a:cs typeface="Arial" charset="0"/>
              </a:rPr>
              <a:t>What’s holding us back?  </a:t>
            </a:r>
          </a:p>
          <a:p>
            <a:pPr algn="ctr" defTabSz="457200" eaLnBrk="1" fontAlgn="base" hangingPunct="1">
              <a:spcBef>
                <a:spcPct val="0"/>
              </a:spcBef>
              <a:spcAft>
                <a:spcPct val="0"/>
              </a:spcAft>
              <a:buFontTx/>
              <a:buNone/>
            </a:pPr>
            <a:r>
              <a:rPr lang="en-US" altLang="en-US" sz="2800" b="1" smtClean="0">
                <a:solidFill>
                  <a:srgbClr val="1F497D"/>
                </a:solidFill>
                <a:latin typeface="Arial" charset="0"/>
                <a:cs typeface="Arial" charset="0"/>
              </a:rPr>
              <a:t>Or, if solar is so great, why isn’t it on my roof?</a:t>
            </a:r>
          </a:p>
          <a:p>
            <a:pPr algn="ctr" defTabSz="457200" eaLnBrk="1" fontAlgn="base" hangingPunct="1">
              <a:spcBef>
                <a:spcPct val="0"/>
              </a:spcBef>
              <a:spcAft>
                <a:spcPct val="0"/>
              </a:spcAft>
              <a:buFontTx/>
              <a:buNone/>
            </a:pPr>
            <a:endParaRPr lang="en-US" altLang="en-US" sz="1800" b="1" smtClean="0">
              <a:solidFill>
                <a:srgbClr val="1F497D"/>
              </a:solidFill>
              <a:latin typeface="Arial" charset="0"/>
              <a:cs typeface="Arial" charset="0"/>
            </a:endParaRPr>
          </a:p>
          <a:p>
            <a:pPr algn="ctr" defTabSz="457200" eaLnBrk="1" fontAlgn="base" hangingPunct="1">
              <a:spcBef>
                <a:spcPct val="0"/>
              </a:spcBef>
              <a:spcAft>
                <a:spcPct val="0"/>
              </a:spcAft>
              <a:buFontTx/>
              <a:buNone/>
            </a:pPr>
            <a:r>
              <a:rPr lang="en-US" altLang="en-US" sz="2400" b="1" smtClean="0">
                <a:solidFill>
                  <a:prstClr val="black"/>
                </a:solidFill>
                <a:latin typeface="Arial" charset="0"/>
                <a:cs typeface="Arial" charset="0"/>
              </a:rPr>
              <a:t>“Solar as Sustainability Approach in the Metropolitan Washington Region”</a:t>
            </a:r>
            <a:endParaRPr lang="en-US" altLang="en-US" sz="2400" smtClean="0">
              <a:solidFill>
                <a:prstClr val="black"/>
              </a:solidFill>
              <a:latin typeface="Arial" charset="0"/>
              <a:cs typeface="Arial" charset="0"/>
            </a:endParaRPr>
          </a:p>
          <a:p>
            <a:pPr algn="ctr" defTabSz="457200" eaLnBrk="1" fontAlgn="base" hangingPunct="1">
              <a:spcBef>
                <a:spcPct val="0"/>
              </a:spcBef>
              <a:spcAft>
                <a:spcPct val="0"/>
              </a:spcAft>
              <a:buFontTx/>
              <a:buNone/>
            </a:pPr>
            <a:r>
              <a:rPr lang="en-US" altLang="en-US" sz="2400" smtClean="0">
                <a:solidFill>
                  <a:prstClr val="black"/>
                </a:solidFill>
                <a:latin typeface="Arial" charset="0"/>
                <a:cs typeface="Arial" charset="0"/>
              </a:rPr>
              <a:t>October 6, 2011</a:t>
            </a:r>
          </a:p>
          <a:p>
            <a:pPr algn="ctr" defTabSz="457200" eaLnBrk="1" fontAlgn="base" hangingPunct="1">
              <a:spcBef>
                <a:spcPct val="0"/>
              </a:spcBef>
              <a:spcAft>
                <a:spcPct val="0"/>
              </a:spcAft>
              <a:buFontTx/>
              <a:buNone/>
            </a:pPr>
            <a:r>
              <a:rPr lang="en-US" altLang="en-US" sz="2400" smtClean="0">
                <a:solidFill>
                  <a:prstClr val="black"/>
                </a:solidFill>
                <a:latin typeface="Arial" charset="0"/>
                <a:cs typeface="Arial" charset="0"/>
              </a:rPr>
              <a:t>Washington, D.C.</a:t>
            </a:r>
          </a:p>
        </p:txBody>
      </p:sp>
    </p:spTree>
    <p:extLst>
      <p:ext uri="{BB962C8B-B14F-4D97-AF65-F5344CB8AC3E}">
        <p14:creationId xmlns:p14="http://schemas.microsoft.com/office/powerpoint/2010/main" val="1841141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11-172-Solar-America-PPT-PartnerOrgBK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1"/>
          <p:cNvSpPr>
            <a:spLocks noGrp="1"/>
          </p:cNvSpPr>
          <p:nvPr>
            <p:ph type="title"/>
          </p:nvPr>
        </p:nvSpPr>
        <p:spPr/>
        <p:txBody>
          <a:bodyPr/>
          <a:lstStyle/>
          <a:p>
            <a:r>
              <a:rPr lang="en-US" altLang="en-US" smtClean="0"/>
              <a:t>About Solar America Communities</a:t>
            </a:r>
          </a:p>
        </p:txBody>
      </p:sp>
      <p:sp>
        <p:nvSpPr>
          <p:cNvPr id="3076" name="Content Placeholder 12"/>
          <p:cNvSpPr>
            <a:spLocks noGrp="1"/>
          </p:cNvSpPr>
          <p:nvPr>
            <p:ph idx="1"/>
          </p:nvPr>
        </p:nvSpPr>
        <p:spPr>
          <a:xfrm>
            <a:off x="457200" y="2287588"/>
            <a:ext cx="8229600" cy="1697037"/>
          </a:xfrm>
        </p:spPr>
        <p:txBody>
          <a:bodyPr/>
          <a:lstStyle/>
          <a:p>
            <a:pPr marL="0" indent="0">
              <a:buFont typeface="Arial" charset="0"/>
              <a:buNone/>
            </a:pPr>
            <a:r>
              <a:rPr lang="en-US" altLang="en-US" sz="1500" smtClean="0"/>
              <a:t>Solar America Communities is a U.S. Department of Energy (DOE) program designed to increase the use and integration of solar energy in communities across the United States. The International City-County Management Association (ICMA) and ICLEI-Local Governments for Sustainability were competitively selected by DOE to conduct outreach to local governments across the United States, enabling them  to replicate successful solar practices and quickly expand local adoption of solar energy. </a:t>
            </a:r>
            <a:r>
              <a:rPr lang="en-US" altLang="en-US" sz="1500" b="1" smtClean="0">
                <a:solidFill>
                  <a:srgbClr val="1F497D"/>
                </a:solidFill>
              </a:rPr>
              <a:t>For more information visit www.solaramericacommunities.energy.gov.</a:t>
            </a:r>
          </a:p>
        </p:txBody>
      </p:sp>
    </p:spTree>
    <p:extLst>
      <p:ext uri="{BB962C8B-B14F-4D97-AF65-F5344CB8AC3E}">
        <p14:creationId xmlns:p14="http://schemas.microsoft.com/office/powerpoint/2010/main" val="894940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317500" y="1155700"/>
            <a:ext cx="8672513" cy="1470025"/>
          </a:xfrm>
        </p:spPr>
        <p:txBody>
          <a:bodyPr/>
          <a:lstStyle/>
          <a:p>
            <a:pPr eaLnBrk="1" hangingPunct="1"/>
            <a:r>
              <a:rPr lang="en-US" altLang="en-US" sz="4000" smtClean="0"/>
              <a:t>Why Isn’t Solar More Widely Adopted?</a:t>
            </a:r>
          </a:p>
        </p:txBody>
      </p:sp>
      <p:sp>
        <p:nvSpPr>
          <p:cNvPr id="4" name="Down Arrow 3"/>
          <p:cNvSpPr/>
          <p:nvPr/>
        </p:nvSpPr>
        <p:spPr>
          <a:xfrm>
            <a:off x="350838" y="2451100"/>
            <a:ext cx="2925762" cy="2176463"/>
          </a:xfrm>
          <a:prstGeom prst="downArrow">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 name="Minus 4"/>
          <p:cNvSpPr/>
          <p:nvPr/>
        </p:nvSpPr>
        <p:spPr>
          <a:xfrm rot="21300000">
            <a:off x="30163" y="4244975"/>
            <a:ext cx="9693275" cy="1111250"/>
          </a:xfrm>
          <a:prstGeom prst="mathMinus">
            <a:avLst/>
          </a:prstGeom>
        </p:spPr>
        <p:style>
          <a:lnRef idx="2">
            <a:schemeClr val="lt2">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1">
              <a:hueOff val="0"/>
              <a:satOff val="0"/>
              <a:lumOff val="0"/>
              <a:alphaOff val="0"/>
            </a:schemeClr>
          </a:fontRef>
        </p:style>
      </p:sp>
      <p:graphicFrame>
        <p:nvGraphicFramePr>
          <p:cNvPr id="6" name="Diagram 5"/>
          <p:cNvGraphicFramePr/>
          <p:nvPr/>
        </p:nvGraphicFramePr>
        <p:xfrm>
          <a:off x="3454400" y="2590800"/>
          <a:ext cx="4383314" cy="153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328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1347788"/>
            <a:ext cx="51244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190500" y="6024563"/>
            <a:ext cx="18367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defTabSz="457200" eaLnBrk="1" fontAlgn="base" hangingPunct="1">
              <a:spcBef>
                <a:spcPct val="0"/>
              </a:spcBef>
              <a:spcAft>
                <a:spcPct val="0"/>
              </a:spcAft>
              <a:buFontTx/>
              <a:buNone/>
            </a:pPr>
            <a:r>
              <a:rPr lang="en-US" altLang="en-US" sz="800" smtClean="0">
                <a:solidFill>
                  <a:prstClr val="black"/>
                </a:solidFill>
                <a:latin typeface="Arial" charset="0"/>
                <a:cs typeface="Arial" charset="0"/>
              </a:rPr>
              <a:t>Source: Environmental Law Institute</a:t>
            </a:r>
          </a:p>
        </p:txBody>
      </p:sp>
    </p:spTree>
    <p:extLst>
      <p:ext uri="{BB962C8B-B14F-4D97-AF65-F5344CB8AC3E}">
        <p14:creationId xmlns:p14="http://schemas.microsoft.com/office/powerpoint/2010/main" val="1755070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5"/>
          <p:cNvSpPr>
            <a:spLocks noChangeArrowheads="1"/>
          </p:cNvSpPr>
          <p:nvPr/>
        </p:nvSpPr>
        <p:spPr bwMode="auto">
          <a:xfrm>
            <a:off x="2667000" y="2125663"/>
            <a:ext cx="4405313" cy="2701925"/>
          </a:xfrm>
          <a:prstGeom prst="cloudCallout">
            <a:avLst>
              <a:gd name="adj1" fmla="val -66241"/>
              <a:gd name="adj2" fmla="val 43051"/>
            </a:avLst>
          </a:prstGeom>
          <a:solidFill>
            <a:schemeClr val="accent1"/>
          </a:solidFill>
          <a:ln w="9525">
            <a:solidFill>
              <a:schemeClr val="tx1"/>
            </a:solidFill>
            <a:round/>
            <a:headEnd/>
            <a:tailEnd/>
          </a:ln>
        </p:spPr>
        <p:txBody>
          <a:bodyPr anchor="ctr" anchorCtr="1"/>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EEECE1"/>
                </a:solidFill>
                <a:latin typeface="Arial" charset="0"/>
                <a:cs typeface="Arial" charset="0"/>
              </a:rPr>
              <a:t>Myths and Misconceptions and lack of awareness.</a:t>
            </a:r>
          </a:p>
        </p:txBody>
      </p:sp>
    </p:spTree>
    <p:extLst>
      <p:ext uri="{BB962C8B-B14F-4D97-AF65-F5344CB8AC3E}">
        <p14:creationId xmlns:p14="http://schemas.microsoft.com/office/powerpoint/2010/main" val="2969028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408113"/>
            <a:ext cx="8229600" cy="3473450"/>
          </a:xfrm>
        </p:spPr>
        <p:txBody>
          <a:bodyPr/>
          <a:lstStyle/>
          <a:p>
            <a:r>
              <a:rPr lang="en-US" altLang="en-US" smtClean="0"/>
              <a:t>It’s not sunny enough where I live</a:t>
            </a:r>
          </a:p>
          <a:p>
            <a:r>
              <a:rPr lang="en-US" altLang="en-US" smtClean="0"/>
              <a:t>It takes up too much land</a:t>
            </a:r>
          </a:p>
          <a:p>
            <a:r>
              <a:rPr lang="en-US" altLang="en-US" smtClean="0"/>
              <a:t>I should wait because a better technology is around the corner</a:t>
            </a:r>
          </a:p>
          <a:p>
            <a:r>
              <a:rPr lang="en-US" altLang="en-US" smtClean="0"/>
              <a:t>It causes too much glare</a:t>
            </a:r>
          </a:p>
          <a:p>
            <a:endParaRPr lang="en-US" altLang="en-US" smtClean="0"/>
          </a:p>
        </p:txBody>
      </p:sp>
      <p:sp>
        <p:nvSpPr>
          <p:cNvPr id="4" name="TextBox 3"/>
          <p:cNvSpPr txBox="1"/>
          <p:nvPr/>
        </p:nvSpPr>
        <p:spPr>
          <a:xfrm>
            <a:off x="973138" y="4697413"/>
            <a:ext cx="5181600"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defTabSz="457200" fontAlgn="base">
              <a:spcBef>
                <a:spcPct val="0"/>
              </a:spcBef>
              <a:spcAft>
                <a:spcPct val="0"/>
              </a:spcAft>
              <a:defRPr/>
            </a:pPr>
            <a:r>
              <a:rPr lang="en-US" sz="3200" dirty="0">
                <a:solidFill>
                  <a:prstClr val="white"/>
                </a:solidFill>
              </a:rPr>
              <a:t>All of these are False!</a:t>
            </a:r>
          </a:p>
        </p:txBody>
      </p:sp>
    </p:spTree>
    <p:extLst>
      <p:ext uri="{BB962C8B-B14F-4D97-AF65-F5344CB8AC3E}">
        <p14:creationId xmlns:p14="http://schemas.microsoft.com/office/powerpoint/2010/main" val="64795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274638"/>
            <a:ext cx="8229600" cy="2544762"/>
          </a:xfrm>
        </p:spPr>
        <p:txBody>
          <a:bodyPr/>
          <a:lstStyle/>
          <a:p>
            <a:r>
              <a:rPr lang="en-US" dirty="0" smtClean="0">
                <a:solidFill>
                  <a:srgbClr val="00B050"/>
                </a:solidFill>
              </a:rPr>
              <a:t>Interconnection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a:t>
            </a:fld>
            <a:endParaRPr kumimoji="0" lang="en-US" dirty="0"/>
          </a:p>
        </p:txBody>
      </p:sp>
    </p:spTree>
    <p:extLst>
      <p:ext uri="{BB962C8B-B14F-4D97-AF65-F5344CB8AC3E}">
        <p14:creationId xmlns:p14="http://schemas.microsoft.com/office/powerpoint/2010/main" val="177899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0"/>
          <p:cNvSpPr>
            <a:spLocks noChangeArrowheads="1"/>
          </p:cNvSpPr>
          <p:nvPr/>
        </p:nvSpPr>
        <p:spPr bwMode="auto">
          <a:xfrm>
            <a:off x="2565400" y="2349500"/>
            <a:ext cx="4121150" cy="2987675"/>
          </a:xfrm>
          <a:prstGeom prst="cloudCallout">
            <a:avLst>
              <a:gd name="adj1" fmla="val -81468"/>
              <a:gd name="adj2" fmla="val 25083"/>
            </a:avLst>
          </a:prstGeom>
          <a:solidFill>
            <a:schemeClr val="accent1"/>
          </a:solidFill>
          <a:ln w="9525">
            <a:solidFill>
              <a:schemeClr val="tx1"/>
            </a:solidFill>
            <a:round/>
            <a:headEnd/>
            <a:tailEnd/>
          </a:ln>
        </p:spPr>
        <p:txBody>
          <a:bodyPr anchor="ctr" anchorCtr="1"/>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EEECE1"/>
                </a:solidFill>
                <a:latin typeface="Arial" charset="0"/>
                <a:cs typeface="Arial" charset="0"/>
              </a:rPr>
              <a:t>Solar can be expensive</a:t>
            </a:r>
          </a:p>
        </p:txBody>
      </p:sp>
      <p:sp>
        <p:nvSpPr>
          <p:cNvPr id="8195" name="TextBox 2"/>
          <p:cNvSpPr txBox="1">
            <a:spLocks noChangeArrowheads="1"/>
          </p:cNvSpPr>
          <p:nvPr/>
        </p:nvSpPr>
        <p:spPr bwMode="auto">
          <a:xfrm>
            <a:off x="3222625" y="1477963"/>
            <a:ext cx="2590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defTabSz="457200" eaLnBrk="1" fontAlgn="base" hangingPunct="1">
              <a:spcBef>
                <a:spcPct val="0"/>
              </a:spcBef>
              <a:spcAft>
                <a:spcPct val="0"/>
              </a:spcAft>
              <a:buFontTx/>
              <a:buNone/>
            </a:pPr>
            <a:r>
              <a:rPr lang="en-US" altLang="en-US" smtClean="0">
                <a:solidFill>
                  <a:prstClr val="black"/>
                </a:solidFill>
                <a:latin typeface="Arial" charset="0"/>
                <a:cs typeface="Arial" charset="0"/>
              </a:rPr>
              <a:t>What’s True?</a:t>
            </a:r>
          </a:p>
        </p:txBody>
      </p:sp>
    </p:spTree>
    <p:extLst>
      <p:ext uri="{BB962C8B-B14F-4D97-AF65-F5344CB8AC3E}">
        <p14:creationId xmlns:p14="http://schemas.microsoft.com/office/powerpoint/2010/main" val="3026728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06400" y="1625600"/>
            <a:ext cx="8331200" cy="939800"/>
          </a:xfrm>
        </p:spPr>
        <p:txBody>
          <a:bodyPr/>
          <a:lstStyle/>
          <a:p>
            <a:r>
              <a:rPr lang="en-US" altLang="en-US" sz="3400" smtClean="0">
                <a:ea typeface="ＭＳ Ｐゴシック" pitchFamily="34" charset="-128"/>
              </a:rPr>
              <a:t>People are not used to paying for 25 years of electricity up-front</a:t>
            </a:r>
          </a:p>
        </p:txBody>
      </p:sp>
      <p:sp>
        <p:nvSpPr>
          <p:cNvPr id="9219" name="Rectangle 2"/>
          <p:cNvSpPr>
            <a:spLocks noChangeArrowheads="1"/>
          </p:cNvSpPr>
          <p:nvPr/>
        </p:nvSpPr>
        <p:spPr bwMode="auto">
          <a:xfrm>
            <a:off x="609600" y="2946400"/>
            <a:ext cx="32083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000" b="1" smtClean="0">
                <a:solidFill>
                  <a:prstClr val="black"/>
                </a:solidFill>
                <a:latin typeface="Arial" charset="0"/>
                <a:cs typeface="Arial" charset="0"/>
              </a:rPr>
              <a:t>Up-front cost for residential PV systems can be between $5,000-$15,000 after rebates and incentives.</a:t>
            </a:r>
          </a:p>
        </p:txBody>
      </p:sp>
      <p:sp>
        <p:nvSpPr>
          <p:cNvPr id="9220" name="Rectangle 2"/>
          <p:cNvSpPr>
            <a:spLocks noChangeArrowheads="1"/>
          </p:cNvSpPr>
          <p:nvPr/>
        </p:nvSpPr>
        <p:spPr bwMode="auto">
          <a:xfrm>
            <a:off x="4905375" y="2946400"/>
            <a:ext cx="32083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000" b="1" smtClean="0">
                <a:solidFill>
                  <a:prstClr val="black"/>
                </a:solidFill>
                <a:latin typeface="Arial" charset="0"/>
                <a:cs typeface="Arial" charset="0"/>
              </a:rPr>
              <a:t>I might not stay in my home long enough for the system to payback.  6-15 year payback might seem too long.</a:t>
            </a:r>
          </a:p>
        </p:txBody>
      </p:sp>
    </p:spTree>
    <p:extLst>
      <p:ext uri="{BB962C8B-B14F-4D97-AF65-F5344CB8AC3E}">
        <p14:creationId xmlns:p14="http://schemas.microsoft.com/office/powerpoint/2010/main" val="1638121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1"/>
          <p:cNvSpPr>
            <a:spLocks noChangeArrowheads="1"/>
          </p:cNvSpPr>
          <p:nvPr/>
        </p:nvSpPr>
        <p:spPr bwMode="auto">
          <a:xfrm>
            <a:off x="2851150" y="1866900"/>
            <a:ext cx="4425950" cy="3381375"/>
          </a:xfrm>
          <a:prstGeom prst="cloudCallout">
            <a:avLst>
              <a:gd name="adj1" fmla="val -86870"/>
              <a:gd name="adj2" fmla="val 17708"/>
            </a:avLst>
          </a:prstGeom>
          <a:solidFill>
            <a:schemeClr val="accent1"/>
          </a:solidFill>
          <a:ln w="9525">
            <a:solidFill>
              <a:schemeClr val="tx1"/>
            </a:solidFill>
            <a:round/>
            <a:headEnd/>
            <a:tailEnd/>
          </a:ln>
        </p:spPr>
        <p:txBody>
          <a:bodyPr anchor="ctr" anchorCtr="1"/>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EEECE1"/>
                </a:solidFill>
                <a:latin typeface="Arial" charset="0"/>
                <a:cs typeface="Arial" charset="0"/>
              </a:rPr>
              <a:t>Is my home “solar ready?”</a:t>
            </a:r>
          </a:p>
        </p:txBody>
      </p:sp>
    </p:spTree>
    <p:extLst>
      <p:ext uri="{BB962C8B-B14F-4D97-AF65-F5344CB8AC3E}">
        <p14:creationId xmlns:p14="http://schemas.microsoft.com/office/powerpoint/2010/main" val="79689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1625600"/>
            <a:ext cx="8229600" cy="939800"/>
          </a:xfrm>
        </p:spPr>
        <p:txBody>
          <a:bodyPr/>
          <a:lstStyle/>
          <a:p>
            <a:r>
              <a:rPr lang="en-US" altLang="en-US" sz="4000" smtClean="0">
                <a:ea typeface="ＭＳ Ｐゴシック" pitchFamily="34" charset="-128"/>
              </a:rPr>
              <a:t>Can I even put solar on my roof?</a:t>
            </a:r>
          </a:p>
        </p:txBody>
      </p:sp>
      <p:sp>
        <p:nvSpPr>
          <p:cNvPr id="11267" name="TextBox 10"/>
          <p:cNvSpPr txBox="1">
            <a:spLocks noChangeArrowheads="1"/>
          </p:cNvSpPr>
          <p:nvPr/>
        </p:nvSpPr>
        <p:spPr bwMode="auto">
          <a:xfrm>
            <a:off x="457200" y="2960688"/>
            <a:ext cx="4346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defTabSz="457200" eaLnBrk="1" fontAlgn="base" hangingPunct="1">
              <a:spcBef>
                <a:spcPct val="0"/>
              </a:spcBef>
              <a:spcAft>
                <a:spcPct val="0"/>
              </a:spcAft>
              <a:buFontTx/>
              <a:buNone/>
            </a:pPr>
            <a:r>
              <a:rPr lang="en-US" altLang="en-US" sz="2800" smtClean="0">
                <a:solidFill>
                  <a:prstClr val="black"/>
                </a:solidFill>
                <a:latin typeface="Arial" charset="0"/>
                <a:cs typeface="Arial" charset="0"/>
              </a:rPr>
              <a:t>Expensive roof repairs?</a:t>
            </a:r>
          </a:p>
          <a:p>
            <a:pPr defTabSz="457200" eaLnBrk="1" fontAlgn="base" hangingPunct="1">
              <a:spcBef>
                <a:spcPct val="0"/>
              </a:spcBef>
              <a:spcAft>
                <a:spcPct val="0"/>
              </a:spcAft>
              <a:buFontTx/>
              <a:buNone/>
            </a:pPr>
            <a:r>
              <a:rPr lang="en-US" altLang="en-US" sz="2800" smtClean="0">
                <a:solidFill>
                  <a:prstClr val="black"/>
                </a:solidFill>
                <a:latin typeface="Arial" charset="0"/>
                <a:cs typeface="Arial" charset="0"/>
              </a:rPr>
              <a:t>Electrical upgrade?</a:t>
            </a:r>
          </a:p>
          <a:p>
            <a:pPr defTabSz="457200" eaLnBrk="1" fontAlgn="base" hangingPunct="1">
              <a:spcBef>
                <a:spcPct val="0"/>
              </a:spcBef>
              <a:spcAft>
                <a:spcPct val="0"/>
              </a:spcAft>
              <a:buFontTx/>
              <a:buNone/>
            </a:pPr>
            <a:r>
              <a:rPr lang="en-US" altLang="en-US" sz="2800" smtClean="0">
                <a:solidFill>
                  <a:prstClr val="black"/>
                </a:solidFill>
                <a:latin typeface="Arial" charset="0"/>
                <a:cs typeface="Arial" charset="0"/>
              </a:rPr>
              <a:t>Getting everything up-to-code?</a:t>
            </a:r>
          </a:p>
        </p:txBody>
      </p:sp>
      <p:pic>
        <p:nvPicPr>
          <p:cNvPr id="11268" name="Picture 2" descr="hurric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2960688"/>
            <a:ext cx="3651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4803775" y="5365750"/>
            <a:ext cx="3883025" cy="577850"/>
          </a:xfrm>
          <a:prstGeom prst="rect">
            <a:avLst/>
          </a:prstGeom>
          <a:noFill/>
          <a:ln w="9525">
            <a:noFill/>
            <a:miter lim="800000"/>
            <a:headEnd/>
            <a:tailEnd/>
          </a:ln>
        </p:spPr>
        <p:txBody>
          <a:bodyPr>
            <a:spAutoFit/>
          </a:bodyPr>
          <a:lstStyle/>
          <a:p>
            <a:pPr defTabSz="457200" fontAlgn="base">
              <a:spcBef>
                <a:spcPct val="0"/>
              </a:spcBef>
              <a:spcAft>
                <a:spcPct val="0"/>
              </a:spcAft>
              <a:defRPr/>
            </a:pPr>
            <a:r>
              <a:rPr lang="en-US" sz="1050" dirty="0">
                <a:solidFill>
                  <a:prstClr val="black"/>
                </a:solidFill>
                <a:latin typeface="Arial" charset="0"/>
                <a:cs typeface="Arial" charset="0"/>
              </a:rPr>
              <a:t>Panels on hurricane damaged roof in Florida.  From One Block off the Grid:</a:t>
            </a:r>
          </a:p>
          <a:p>
            <a:pPr defTabSz="457200" fontAlgn="base">
              <a:spcBef>
                <a:spcPct val="0"/>
              </a:spcBef>
              <a:spcAft>
                <a:spcPct val="0"/>
              </a:spcAft>
              <a:defRPr/>
            </a:pPr>
            <a:r>
              <a:rPr lang="en-US" sz="1050" dirty="0">
                <a:solidFill>
                  <a:prstClr val="black"/>
                </a:solidFill>
                <a:latin typeface="Arial" charset="0"/>
                <a:cs typeface="Arial" charset="0"/>
              </a:rPr>
              <a:t> http://1bog.org/yes-solar-panels-can-survive-a-hurricane/</a:t>
            </a:r>
          </a:p>
        </p:txBody>
      </p:sp>
    </p:spTree>
    <p:extLst>
      <p:ext uri="{BB962C8B-B14F-4D97-AF65-F5344CB8AC3E}">
        <p14:creationId xmlns:p14="http://schemas.microsoft.com/office/powerpoint/2010/main" val="4113962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4"/>
          <p:cNvSpPr>
            <a:spLocks noChangeArrowheads="1"/>
          </p:cNvSpPr>
          <p:nvPr/>
        </p:nvSpPr>
        <p:spPr bwMode="auto">
          <a:xfrm>
            <a:off x="2663825" y="2160588"/>
            <a:ext cx="4230688" cy="2535237"/>
          </a:xfrm>
          <a:prstGeom prst="cloudCallout">
            <a:avLst>
              <a:gd name="adj1" fmla="val -75889"/>
              <a:gd name="adj2" fmla="val 33491"/>
            </a:avLst>
          </a:prstGeom>
          <a:solidFill>
            <a:schemeClr val="accent1"/>
          </a:solidFill>
          <a:ln w="9525">
            <a:solidFill>
              <a:schemeClr val="tx1"/>
            </a:solidFill>
            <a:round/>
            <a:headEnd/>
            <a:tailEnd/>
          </a:ln>
        </p:spPr>
        <p:txBody>
          <a:bodyPr anchor="ctr" anchorCtr="1"/>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EEECE1"/>
                </a:solidFill>
                <a:latin typeface="Arial" charset="0"/>
                <a:cs typeface="Arial" charset="0"/>
              </a:rPr>
              <a:t>Local utility is unfamiliar with the process</a:t>
            </a:r>
          </a:p>
        </p:txBody>
      </p:sp>
    </p:spTree>
    <p:extLst>
      <p:ext uri="{BB962C8B-B14F-4D97-AF65-F5344CB8AC3E}">
        <p14:creationId xmlns:p14="http://schemas.microsoft.com/office/powerpoint/2010/main" val="3213268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1"/>
          <p:cNvSpPr>
            <a:spLocks noGrp="1"/>
          </p:cNvSpPr>
          <p:nvPr>
            <p:ph type="title" idx="4294967295"/>
          </p:nvPr>
        </p:nvSpPr>
        <p:spPr>
          <a:xfrm>
            <a:off x="914400" y="1104900"/>
            <a:ext cx="7239000" cy="1143000"/>
          </a:xfrm>
        </p:spPr>
        <p:txBody>
          <a:bodyPr/>
          <a:lstStyle/>
          <a:p>
            <a:pPr eaLnBrk="1" hangingPunct="1"/>
            <a:r>
              <a:rPr lang="en-US" altLang="en-US" smtClean="0"/>
              <a:t>Can I connect to the grid?</a:t>
            </a:r>
          </a:p>
        </p:txBody>
      </p:sp>
      <p:sp>
        <p:nvSpPr>
          <p:cNvPr id="13315" name="TextBox 6"/>
          <p:cNvSpPr txBox="1">
            <a:spLocks noChangeArrowheads="1"/>
          </p:cNvSpPr>
          <p:nvPr/>
        </p:nvSpPr>
        <p:spPr bwMode="auto">
          <a:xfrm>
            <a:off x="638175" y="3048000"/>
            <a:ext cx="3789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defTabSz="457200" eaLnBrk="1" fontAlgn="base" hangingPunct="1">
              <a:spcBef>
                <a:spcPct val="0"/>
              </a:spcBef>
              <a:spcAft>
                <a:spcPct val="0"/>
              </a:spcAft>
              <a:buFontTx/>
              <a:buNone/>
            </a:pPr>
            <a:r>
              <a:rPr lang="en-US" altLang="en-US" sz="2400" smtClean="0">
                <a:solidFill>
                  <a:prstClr val="black"/>
                </a:solidFill>
                <a:latin typeface="Arial" charset="0"/>
                <a:cs typeface="Arial" charset="0"/>
              </a:rPr>
              <a:t>Ground level disconnect?</a:t>
            </a:r>
          </a:p>
          <a:p>
            <a:pPr defTabSz="457200" eaLnBrk="1" fontAlgn="base" hangingPunct="1">
              <a:spcBef>
                <a:spcPct val="0"/>
              </a:spcBef>
              <a:spcAft>
                <a:spcPct val="0"/>
              </a:spcAft>
              <a:buFontTx/>
              <a:buNone/>
            </a:pPr>
            <a:r>
              <a:rPr lang="en-US" altLang="en-US" sz="2400" smtClean="0">
                <a:solidFill>
                  <a:prstClr val="black"/>
                </a:solidFill>
                <a:latin typeface="Arial" charset="0"/>
                <a:cs typeface="Arial" charset="0"/>
              </a:rPr>
              <a:t>Can I get net-metering?</a:t>
            </a:r>
          </a:p>
          <a:p>
            <a:pPr defTabSz="457200" eaLnBrk="1" fontAlgn="base" hangingPunct="1">
              <a:spcBef>
                <a:spcPct val="0"/>
              </a:spcBef>
              <a:spcAft>
                <a:spcPct val="0"/>
              </a:spcAft>
              <a:buFontTx/>
              <a:buNone/>
            </a:pPr>
            <a:r>
              <a:rPr lang="en-US" altLang="en-US" sz="2400" smtClean="0">
                <a:solidFill>
                  <a:prstClr val="black"/>
                </a:solidFill>
                <a:latin typeface="Arial" charset="0"/>
                <a:cs typeface="Arial" charset="0"/>
              </a:rPr>
              <a:t>Interconnection costs?</a:t>
            </a:r>
          </a:p>
        </p:txBody>
      </p:sp>
      <p:pic>
        <p:nvPicPr>
          <p:cNvPr id="133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2103438"/>
            <a:ext cx="32639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341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3"/>
          <p:cNvSpPr>
            <a:spLocks noChangeArrowheads="1"/>
          </p:cNvSpPr>
          <p:nvPr/>
        </p:nvSpPr>
        <p:spPr bwMode="auto">
          <a:xfrm>
            <a:off x="1600200" y="2055813"/>
            <a:ext cx="4591050" cy="2819400"/>
          </a:xfrm>
          <a:prstGeom prst="cloudCallout">
            <a:avLst>
              <a:gd name="adj1" fmla="val 65653"/>
              <a:gd name="adj2" fmla="val -52065"/>
            </a:avLst>
          </a:prstGeom>
          <a:solidFill>
            <a:schemeClr val="accent1"/>
          </a:solidFill>
          <a:ln w="9525">
            <a:solidFill>
              <a:schemeClr val="tx1"/>
            </a:solidFill>
            <a:round/>
            <a:headEnd/>
            <a:tailEnd/>
          </a:ln>
        </p:spPr>
        <p:txBody>
          <a:bodyPr anchor="ctr" anchorCtr="1"/>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EEECE1"/>
                </a:solidFill>
                <a:latin typeface="Arial" charset="0"/>
                <a:cs typeface="Arial" charset="0"/>
              </a:rPr>
              <a:t>Local jurisdiction paperwork.</a:t>
            </a:r>
          </a:p>
        </p:txBody>
      </p:sp>
    </p:spTree>
    <p:extLst>
      <p:ext uri="{BB962C8B-B14F-4D97-AF65-F5344CB8AC3E}">
        <p14:creationId xmlns:p14="http://schemas.microsoft.com/office/powerpoint/2010/main" val="1482235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altLang="en-US" smtClean="0"/>
              <a:t>Red tape for Green energy</a:t>
            </a:r>
          </a:p>
        </p:txBody>
      </p:sp>
      <p:sp>
        <p:nvSpPr>
          <p:cNvPr id="15363" name="Content Placeholder 2"/>
          <p:cNvSpPr>
            <a:spLocks noGrp="1"/>
          </p:cNvSpPr>
          <p:nvPr>
            <p:ph idx="4294967295"/>
          </p:nvPr>
        </p:nvSpPr>
        <p:spPr>
          <a:xfrm>
            <a:off x="152400" y="2362200"/>
            <a:ext cx="4173538" cy="3381375"/>
          </a:xfrm>
        </p:spPr>
        <p:txBody>
          <a:bodyPr/>
          <a:lstStyle/>
          <a:p>
            <a:pPr>
              <a:lnSpc>
                <a:spcPct val="80000"/>
              </a:lnSpc>
            </a:pPr>
            <a:r>
              <a:rPr lang="en-US" altLang="en-US" sz="2400" smtClean="0"/>
              <a:t>Special permit requirements?</a:t>
            </a:r>
          </a:p>
          <a:p>
            <a:pPr>
              <a:lnSpc>
                <a:spcPct val="80000"/>
              </a:lnSpc>
            </a:pPr>
            <a:r>
              <a:rPr lang="en-US" altLang="en-US" sz="2400" smtClean="0"/>
              <a:t>Fire setbacks?</a:t>
            </a:r>
          </a:p>
          <a:p>
            <a:pPr>
              <a:lnSpc>
                <a:spcPct val="80000"/>
              </a:lnSpc>
            </a:pPr>
            <a:r>
              <a:rPr lang="en-US" altLang="en-US" sz="2400" smtClean="0"/>
              <a:t>Multiple permits and inspections</a:t>
            </a:r>
          </a:p>
          <a:p>
            <a:pPr>
              <a:lnSpc>
                <a:spcPct val="80000"/>
              </a:lnSpc>
            </a:pPr>
            <a:r>
              <a:rPr lang="en-US" altLang="en-US" sz="2400" smtClean="0"/>
              <a:t>Permitting delays</a:t>
            </a:r>
          </a:p>
          <a:p>
            <a:pPr>
              <a:lnSpc>
                <a:spcPct val="80000"/>
              </a:lnSpc>
            </a:pPr>
            <a:r>
              <a:rPr lang="en-US" altLang="en-US" sz="2400" smtClean="0"/>
              <a:t>Local building officials unfamiliar with the technology or local installers</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2133600"/>
            <a:ext cx="480218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C:\Users\Milligan\AppData\Local\Microsoft\Windows\Temporary Internet Files\Content.IE5\5DSET303\MP9004118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267200"/>
            <a:ext cx="11445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7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2"/>
          <p:cNvSpPr>
            <a:spLocks noChangeArrowheads="1"/>
          </p:cNvSpPr>
          <p:nvPr/>
        </p:nvSpPr>
        <p:spPr bwMode="auto">
          <a:xfrm>
            <a:off x="2019300" y="2395538"/>
            <a:ext cx="4537075" cy="2838450"/>
          </a:xfrm>
          <a:prstGeom prst="cloudCallout">
            <a:avLst>
              <a:gd name="adj1" fmla="val 72569"/>
              <a:gd name="adj2" fmla="val -43014"/>
            </a:avLst>
          </a:prstGeom>
          <a:solidFill>
            <a:schemeClr val="accent1"/>
          </a:solidFill>
          <a:ln w="9525">
            <a:solidFill>
              <a:schemeClr val="tx1"/>
            </a:solidFill>
            <a:round/>
            <a:headEnd/>
            <a:tailEnd/>
          </a:ln>
        </p:spPr>
        <p:txBody>
          <a:bodyPr anchor="ctr" anchorCtr="1"/>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457200" eaLnBrk="1" fontAlgn="base" hangingPunct="1">
              <a:spcBef>
                <a:spcPct val="0"/>
              </a:spcBef>
              <a:spcAft>
                <a:spcPct val="0"/>
              </a:spcAft>
              <a:buFontTx/>
              <a:buNone/>
            </a:pPr>
            <a:r>
              <a:rPr lang="en-US" altLang="en-US" sz="2800" b="1" smtClean="0">
                <a:solidFill>
                  <a:srgbClr val="EEECE1"/>
                </a:solidFill>
                <a:latin typeface="Arial" charset="0"/>
                <a:cs typeface="Arial" charset="0"/>
              </a:rPr>
              <a:t>Not allowed in my neighborhood…</a:t>
            </a:r>
          </a:p>
        </p:txBody>
      </p:sp>
    </p:spTree>
    <p:extLst>
      <p:ext uri="{BB962C8B-B14F-4D97-AF65-F5344CB8AC3E}">
        <p14:creationId xmlns:p14="http://schemas.microsoft.com/office/powerpoint/2010/main" val="3819006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
          <p:cNvSpPr txBox="1">
            <a:spLocks noChangeArrowheads="1"/>
          </p:cNvSpPr>
          <p:nvPr/>
        </p:nvSpPr>
        <p:spPr bwMode="auto">
          <a:xfrm>
            <a:off x="914400" y="4384675"/>
            <a:ext cx="75803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defTabSz="457200" eaLnBrk="1" fontAlgn="base" hangingPunct="1">
              <a:spcBef>
                <a:spcPct val="0"/>
              </a:spcBef>
              <a:spcAft>
                <a:spcPct val="0"/>
              </a:spcAft>
            </a:pPr>
            <a:r>
              <a:rPr lang="en-US" altLang="en-US" smtClean="0">
                <a:solidFill>
                  <a:prstClr val="black"/>
                </a:solidFill>
                <a:latin typeface="Arial" charset="0"/>
                <a:cs typeface="Arial" charset="0"/>
              </a:rPr>
              <a:t>    Homeowner’s Association restrictions</a:t>
            </a:r>
          </a:p>
          <a:p>
            <a:pPr defTabSz="457200" eaLnBrk="1" fontAlgn="base" hangingPunct="1">
              <a:spcBef>
                <a:spcPct val="0"/>
              </a:spcBef>
              <a:spcAft>
                <a:spcPct val="0"/>
              </a:spcAft>
            </a:pPr>
            <a:r>
              <a:rPr lang="en-US" altLang="en-US" smtClean="0">
                <a:solidFill>
                  <a:prstClr val="black"/>
                </a:solidFill>
                <a:latin typeface="Arial" charset="0"/>
                <a:cs typeface="Arial" charset="0"/>
              </a:rPr>
              <a:t>    Historic district restrictions</a:t>
            </a:r>
          </a:p>
          <a:p>
            <a:pPr defTabSz="457200" eaLnBrk="1" fontAlgn="base" hangingPunct="1">
              <a:spcBef>
                <a:spcPct val="0"/>
              </a:spcBef>
              <a:spcAft>
                <a:spcPct val="0"/>
              </a:spcAft>
            </a:pPr>
            <a:r>
              <a:rPr lang="en-US" altLang="en-US" smtClean="0">
                <a:solidFill>
                  <a:prstClr val="black"/>
                </a:solidFill>
                <a:latin typeface="Arial" charset="0"/>
                <a:cs typeface="Arial" charset="0"/>
              </a:rPr>
              <a:t>    Aesthetic complaints</a:t>
            </a:r>
          </a:p>
        </p:txBody>
      </p:sp>
      <p:pic>
        <p:nvPicPr>
          <p:cNvPr id="17411" name="Picture 6" descr="Historical home with triangular PV 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1506538"/>
            <a:ext cx="34099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5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n-US" sz="3200" dirty="0"/>
              <a:t> Interconnection – policy considerations</a:t>
            </a:r>
          </a:p>
        </p:txBody>
      </p:sp>
      <p:sp>
        <p:nvSpPr>
          <p:cNvPr id="206851" name="Rectangle 3"/>
          <p:cNvSpPr>
            <a:spLocks noGrp="1" noChangeArrowheads="1"/>
          </p:cNvSpPr>
          <p:nvPr>
            <p:ph type="body" idx="1"/>
          </p:nvPr>
        </p:nvSpPr>
        <p:spPr>
          <a:xfrm>
            <a:off x="457200" y="1219200"/>
            <a:ext cx="8458200" cy="4911725"/>
          </a:xfrm>
        </p:spPr>
        <p:txBody>
          <a:bodyPr>
            <a:normAutofit/>
          </a:bodyPr>
          <a:lstStyle/>
          <a:p>
            <a:r>
              <a:rPr lang="en-US" dirty="0" smtClean="0"/>
              <a:t>Jurisdiction split between FERC and state commissions</a:t>
            </a:r>
          </a:p>
          <a:p>
            <a:r>
              <a:rPr lang="en-US" dirty="0" smtClean="0">
                <a:solidFill>
                  <a:srgbClr val="000000"/>
                </a:solidFill>
              </a:rPr>
              <a:t>FERC</a:t>
            </a:r>
          </a:p>
          <a:p>
            <a:pPr lvl="1"/>
            <a:r>
              <a:rPr lang="en-US" dirty="0" smtClean="0">
                <a:solidFill>
                  <a:srgbClr val="000000"/>
                </a:solidFill>
              </a:rPr>
              <a:t>Wholesale transactions and high voltage interconnection point</a:t>
            </a:r>
          </a:p>
          <a:p>
            <a:r>
              <a:rPr lang="en-US" dirty="0" smtClean="0">
                <a:solidFill>
                  <a:srgbClr val="000000"/>
                </a:solidFill>
              </a:rPr>
              <a:t>States</a:t>
            </a:r>
          </a:p>
          <a:p>
            <a:pPr lvl="1"/>
            <a:r>
              <a:rPr lang="en-US" dirty="0" smtClean="0">
                <a:solidFill>
                  <a:srgbClr val="000000"/>
                </a:solidFill>
              </a:rPr>
              <a:t>Retail and distribution interconnection point</a:t>
            </a:r>
            <a:endParaRPr lang="en-US" dirty="0">
              <a:solidFill>
                <a:srgbClr val="000000"/>
              </a:solidFill>
            </a:endParaRPr>
          </a:p>
          <a:p>
            <a:endParaRPr lang="en-US" dirty="0"/>
          </a:p>
          <a:p>
            <a:pP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D5BBC35B-A44B-4119-B8DA-DE9E3DFADA20}" type="slidenum">
              <a:rPr kumimoji="0" lang="en-US" smtClean="0"/>
              <a:pPr/>
              <a:t>5</a:t>
            </a:fld>
            <a:endParaRPr kumimoji="0" lang="en-US" dirty="0"/>
          </a:p>
        </p:txBody>
      </p:sp>
    </p:spTree>
    <p:extLst>
      <p:ext uri="{BB962C8B-B14F-4D97-AF65-F5344CB8AC3E}">
        <p14:creationId xmlns:p14="http://schemas.microsoft.com/office/powerpoint/2010/main" val="2091329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en-US" smtClean="0"/>
              <a:t>Additional Barriers…</a:t>
            </a:r>
          </a:p>
        </p:txBody>
      </p:sp>
      <p:sp>
        <p:nvSpPr>
          <p:cNvPr id="18435" name="Content Placeholder 2"/>
          <p:cNvSpPr>
            <a:spLocks noGrp="1"/>
          </p:cNvSpPr>
          <p:nvPr>
            <p:ph idx="4294967295"/>
          </p:nvPr>
        </p:nvSpPr>
        <p:spPr/>
        <p:txBody>
          <a:bodyPr/>
          <a:lstStyle/>
          <a:p>
            <a:r>
              <a:rPr lang="en-US" altLang="en-US" smtClean="0"/>
              <a:t>Difficulty of coordinating efforts regionally </a:t>
            </a:r>
            <a:endParaRPr lang="en-US" altLang="en-US" sz="2600" smtClean="0"/>
          </a:p>
          <a:p>
            <a:r>
              <a:rPr lang="en-US" altLang="en-US" smtClean="0"/>
              <a:t>Territorialism/Competition between neighbors</a:t>
            </a:r>
            <a:endParaRPr lang="en-US" altLang="en-US" sz="2600" smtClean="0"/>
          </a:p>
          <a:p>
            <a:r>
              <a:rPr lang="en-US" altLang="en-US" smtClean="0"/>
              <a:t>Strong Anti-Regulation Sentiment</a:t>
            </a:r>
            <a:endParaRPr lang="en-US" altLang="en-US" sz="2600" smtClean="0"/>
          </a:p>
          <a:p>
            <a:r>
              <a:rPr lang="en-US" altLang="en-US" smtClean="0"/>
              <a:t>Neighborhood Association Pushback </a:t>
            </a:r>
            <a:endParaRPr lang="en-US" altLang="en-US" sz="2600" smtClean="0"/>
          </a:p>
        </p:txBody>
      </p:sp>
    </p:spTree>
    <p:extLst>
      <p:ext uri="{BB962C8B-B14F-4D97-AF65-F5344CB8AC3E}">
        <p14:creationId xmlns:p14="http://schemas.microsoft.com/office/powerpoint/2010/main" val="66370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838200"/>
            <a:ext cx="8229600" cy="2233613"/>
          </a:xfrm>
        </p:spPr>
        <p:txBody>
          <a:bodyPr/>
          <a:lstStyle/>
          <a:p>
            <a:r>
              <a:rPr lang="en-US" altLang="en-US" i="1" smtClean="0"/>
              <a:t/>
            </a:r>
            <a:br>
              <a:rPr lang="en-US" altLang="en-US" i="1" smtClean="0"/>
            </a:br>
            <a:r>
              <a:rPr lang="en-US" altLang="en-US" i="1" smtClean="0"/>
              <a:t/>
            </a:r>
            <a:br>
              <a:rPr lang="en-US" altLang="en-US" i="1" smtClean="0"/>
            </a:br>
            <a:r>
              <a:rPr lang="en-US" altLang="en-US" i="1" smtClean="0"/>
              <a:t/>
            </a:r>
            <a:br>
              <a:rPr lang="en-US" altLang="en-US" i="1" smtClean="0"/>
            </a:br>
            <a:r>
              <a:rPr lang="en-US" altLang="en-US" i="1" smtClean="0"/>
              <a:t/>
            </a:r>
            <a:br>
              <a:rPr lang="en-US" altLang="en-US" i="1" smtClean="0"/>
            </a:br>
            <a:r>
              <a:rPr lang="en-US" altLang="en-US" i="1" smtClean="0"/>
              <a:t/>
            </a:r>
            <a:br>
              <a:rPr lang="en-US" altLang="en-US" i="1" smtClean="0"/>
            </a:br>
            <a:r>
              <a:rPr lang="en-US" altLang="en-US" i="1" smtClean="0"/>
              <a:t/>
            </a:r>
            <a:br>
              <a:rPr lang="en-US" altLang="en-US" i="1" smtClean="0"/>
            </a:br>
            <a:r>
              <a:rPr lang="en-US" altLang="en-US" sz="3600" i="1" smtClean="0"/>
              <a:t>Questions</a:t>
            </a:r>
            <a:r>
              <a:rPr lang="en-US" altLang="en-US" sz="2400" i="1" smtClean="0"/>
              <a:t/>
            </a:r>
            <a:br>
              <a:rPr lang="en-US" altLang="en-US" sz="2400" i="1" smtClean="0"/>
            </a:br>
            <a:r>
              <a:rPr lang="en-US" altLang="en-US" sz="2400" i="1" smtClean="0">
                <a:hlinkClick r:id="rId3"/>
              </a:rPr>
              <a:t>www.SolarAmericaCommunities.energy.gov</a:t>
            </a:r>
            <a:r>
              <a:rPr lang="en-US" altLang="en-US" sz="2400" i="1" smtClean="0"/>
              <a:t/>
            </a:r>
            <a:br>
              <a:rPr lang="en-US" altLang="en-US" sz="2400" i="1" smtClean="0"/>
            </a:br>
            <a:r>
              <a:rPr lang="en-US" altLang="en-US" sz="1800" i="1" smtClean="0"/>
              <a:t/>
            </a:r>
            <a:br>
              <a:rPr lang="en-US" altLang="en-US" sz="1800" i="1" smtClean="0"/>
            </a:br>
            <a:r>
              <a:rPr lang="en-US" altLang="en-US" i="1" smtClean="0"/>
              <a:t/>
            </a:r>
            <a:br>
              <a:rPr lang="en-US" altLang="en-US" i="1" smtClean="0"/>
            </a:br>
            <a:endParaRPr lang="en-US" altLang="en-US" i="1" smtClean="0"/>
          </a:p>
        </p:txBody>
      </p:sp>
    </p:spTree>
    <p:extLst>
      <p:ext uri="{BB962C8B-B14F-4D97-AF65-F5344CB8AC3E}">
        <p14:creationId xmlns:p14="http://schemas.microsoft.com/office/powerpoint/2010/main" val="33866139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Rectangle 2"/>
          <p:cNvSpPr>
            <a:spLocks noGrp="1"/>
          </p:cNvSpPr>
          <p:nvPr>
            <p:ph type="ctrTitle"/>
          </p:nvPr>
        </p:nvSpPr>
        <p:spPr>
          <a:xfrm>
            <a:off x="704444" y="2013693"/>
            <a:ext cx="7772400" cy="1470025"/>
          </a:xfrm>
        </p:spPr>
        <p:txBody>
          <a:bodyPr>
            <a:normAutofit fontScale="90000"/>
          </a:bodyPr>
          <a:lstStyle/>
          <a:p>
            <a:r>
              <a:rPr lang="en-US" sz="4000" b="1" dirty="0" smtClean="0">
                <a:ea typeface="ＭＳ Ｐゴシック"/>
              </a:rPr>
              <a:t>Solar as Sustainability Approach in the Metropolitan Washington Region</a:t>
            </a:r>
          </a:p>
        </p:txBody>
      </p:sp>
      <p:sp>
        <p:nvSpPr>
          <p:cNvPr id="3" name="Rectangle 2"/>
          <p:cNvSpPr txBox="1">
            <a:spLocks/>
          </p:cNvSpPr>
          <p:nvPr/>
        </p:nvSpPr>
        <p:spPr>
          <a:xfrm>
            <a:off x="838199" y="3848980"/>
            <a:ext cx="7772400" cy="14700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fontAlgn="base">
              <a:spcAft>
                <a:spcPct val="0"/>
              </a:spcAft>
            </a:pPr>
            <a:r>
              <a:rPr lang="en-US" sz="2800" dirty="0" smtClean="0">
                <a:solidFill>
                  <a:srgbClr val="1F497D"/>
                </a:solidFill>
                <a:ea typeface="ＭＳ Ｐゴシック"/>
              </a:rPr>
              <a:t>MWCOG Workshop</a:t>
            </a:r>
          </a:p>
          <a:p>
            <a:pPr fontAlgn="base">
              <a:spcAft>
                <a:spcPct val="0"/>
              </a:spcAft>
            </a:pPr>
            <a:r>
              <a:rPr lang="en-US" sz="2800" dirty="0" smtClean="0">
                <a:solidFill>
                  <a:srgbClr val="1F497D"/>
                </a:solidFill>
                <a:ea typeface="ＭＳ Ｐゴシック"/>
              </a:rPr>
              <a:t>Washington, D.C.</a:t>
            </a:r>
          </a:p>
          <a:p>
            <a:pPr fontAlgn="base">
              <a:spcAft>
                <a:spcPct val="0"/>
              </a:spcAft>
            </a:pPr>
            <a:r>
              <a:rPr lang="en-US" sz="2800" dirty="0" smtClean="0">
                <a:solidFill>
                  <a:srgbClr val="1F497D"/>
                </a:solidFill>
                <a:ea typeface="ＭＳ Ｐゴシック"/>
              </a:rPr>
              <a:t>October 6, 2011</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567" t="9219" r="56057" b="75036"/>
          <a:stretch/>
        </p:blipFill>
        <p:spPr>
          <a:xfrm>
            <a:off x="4416762" y="5435736"/>
            <a:ext cx="615275" cy="615274"/>
          </a:xfrm>
          <a:prstGeom prst="rect">
            <a:avLst/>
          </a:prstGeom>
        </p:spPr>
      </p:pic>
    </p:spTree>
    <p:extLst>
      <p:ext uri="{BB962C8B-B14F-4D97-AF65-F5344CB8AC3E}">
        <p14:creationId xmlns:p14="http://schemas.microsoft.com/office/powerpoint/2010/main" val="11629537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56298" y="1161142"/>
          <a:ext cx="6792687" cy="5094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405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0050" name="Picture 4"/>
          <p:cNvPicPr>
            <a:picLocks noChangeAspect="1" noChangeArrowheads="1"/>
          </p:cNvPicPr>
          <p:nvPr/>
        </p:nvPicPr>
        <p:blipFill>
          <a:blip r:embed="rId3" cstate="print"/>
          <a:srcRect/>
          <a:stretch>
            <a:fillRect/>
          </a:stretch>
        </p:blipFill>
        <p:spPr bwMode="auto">
          <a:xfrm>
            <a:off x="2438400" y="3438978"/>
            <a:ext cx="3406775" cy="2559050"/>
          </a:xfrm>
          <a:prstGeom prst="rect">
            <a:avLst/>
          </a:prstGeom>
          <a:noFill/>
          <a:ln w="9525">
            <a:noFill/>
            <a:miter lim="800000"/>
            <a:headEnd/>
            <a:tailEnd/>
          </a:ln>
        </p:spPr>
      </p:pic>
      <p:sp>
        <p:nvSpPr>
          <p:cNvPr id="770051" name="Rectangle 5"/>
          <p:cNvSpPr>
            <a:spLocks noChangeArrowheads="1"/>
          </p:cNvSpPr>
          <p:nvPr/>
        </p:nvSpPr>
        <p:spPr bwMode="auto">
          <a:xfrm>
            <a:off x="3163887" y="6030686"/>
            <a:ext cx="1955800" cy="244475"/>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prstClr val="black"/>
                </a:solidFill>
                <a:latin typeface="Arial" charset="0"/>
                <a:ea typeface="ＭＳ Ｐゴシック"/>
              </a:rPr>
              <a:t>Photo: www.solar.calfinder.com</a:t>
            </a:r>
          </a:p>
        </p:txBody>
      </p:sp>
      <p:grpSp>
        <p:nvGrpSpPr>
          <p:cNvPr id="770052" name="Group 5"/>
          <p:cNvGrpSpPr>
            <a:grpSpLocks/>
          </p:cNvGrpSpPr>
          <p:nvPr/>
        </p:nvGrpSpPr>
        <p:grpSpPr bwMode="auto">
          <a:xfrm>
            <a:off x="106363" y="1136857"/>
            <a:ext cx="2007870" cy="2007870"/>
            <a:chOff x="3662511" y="2352"/>
            <a:chExt cx="1818977" cy="1818977"/>
          </a:xfrm>
          <a:solidFill>
            <a:schemeClr val="accent2"/>
          </a:solidFill>
        </p:grpSpPr>
        <p:sp>
          <p:nvSpPr>
            <p:cNvPr id="7" name="Oval 6"/>
            <p:cNvSpPr/>
            <p:nvPr/>
          </p:nvSpPr>
          <p:spPr>
            <a:xfrm>
              <a:off x="3662511" y="2352"/>
              <a:ext cx="1818977" cy="18189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3929432" y="269273"/>
              <a:ext cx="1285134" cy="1285134"/>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base">
                <a:lnSpc>
                  <a:spcPct val="90000"/>
                </a:lnSpc>
                <a:spcBef>
                  <a:spcPct val="0"/>
                </a:spcBef>
                <a:spcAft>
                  <a:spcPct val="35000"/>
                </a:spcAft>
                <a:defRPr/>
              </a:pPr>
              <a:r>
                <a:rPr lang="en-US" sz="2400" dirty="0">
                  <a:solidFill>
                    <a:prstClr val="white"/>
                  </a:solidFill>
                </a:rPr>
                <a:t>Visioning and long-range goal setting</a:t>
              </a:r>
            </a:p>
          </p:txBody>
        </p:sp>
      </p:grpSp>
      <p:pic>
        <p:nvPicPr>
          <p:cNvPr id="770053" name="Picture 2" descr="http://www.nrel.gov/data/pix/Jpegs/0707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6112" y="1213490"/>
            <a:ext cx="2973122" cy="1974024"/>
          </a:xfrm>
          <a:prstGeom prst="rect">
            <a:avLst/>
          </a:prstGeom>
          <a:noFill/>
          <a:ln w="9525">
            <a:noFill/>
            <a:miter lim="800000"/>
            <a:headEnd/>
            <a:tailEnd/>
          </a:ln>
        </p:spPr>
      </p:pic>
      <p:sp>
        <p:nvSpPr>
          <p:cNvPr id="11" name="Rectangle 3"/>
          <p:cNvSpPr txBox="1">
            <a:spLocks/>
          </p:cNvSpPr>
          <p:nvPr/>
        </p:nvSpPr>
        <p:spPr bwMode="auto">
          <a:xfrm>
            <a:off x="5954712" y="2325695"/>
            <a:ext cx="2812733" cy="2386350"/>
          </a:xfrm>
          <a:prstGeom prst="rect">
            <a:avLst/>
          </a:prstGeom>
          <a:noFill/>
          <a:ln w="9525">
            <a:noFill/>
            <a:miter lim="800000"/>
            <a:headEnd/>
            <a:tailEnd/>
          </a:ln>
        </p:spPr>
        <p:txBody>
          <a:bodyPr/>
          <a:lstStyle/>
          <a:p>
            <a:pPr indent="4763" algn="ctr" eaLnBrk="0" fontAlgn="base" hangingPunct="0">
              <a:spcBef>
                <a:spcPct val="20000"/>
              </a:spcBef>
              <a:spcAft>
                <a:spcPct val="0"/>
              </a:spcAft>
              <a:defRPr/>
            </a:pPr>
            <a:r>
              <a:rPr lang="en-US" sz="2600" dirty="0" smtClean="0">
                <a:solidFill>
                  <a:srgbClr val="C0504D">
                    <a:lumMod val="50000"/>
                  </a:srgbClr>
                </a:solidFill>
                <a:ea typeface="ＭＳ Ｐゴシック"/>
              </a:rPr>
              <a:t>Does solar play a role in the future vision for your community?</a:t>
            </a:r>
            <a:endParaRPr lang="en-US" sz="2600" dirty="0">
              <a:solidFill>
                <a:srgbClr val="C0504D">
                  <a:lumMod val="50000"/>
                </a:srgbClr>
              </a:solidFill>
              <a:ea typeface="ＭＳ Ｐゴシック"/>
            </a:endParaRPr>
          </a:p>
        </p:txBody>
      </p:sp>
      <p:sp>
        <p:nvSpPr>
          <p:cNvPr id="10" name="Rectangle 5"/>
          <p:cNvSpPr>
            <a:spLocks noChangeArrowheads="1"/>
          </p:cNvSpPr>
          <p:nvPr/>
        </p:nvSpPr>
        <p:spPr bwMode="auto">
          <a:xfrm>
            <a:off x="2686050" y="3194503"/>
            <a:ext cx="928459"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prstClr val="black"/>
                </a:solidFill>
                <a:latin typeface="Arial" charset="0"/>
                <a:ea typeface="ＭＳ Ｐゴシック"/>
              </a:rPr>
              <a:t>Photo: </a:t>
            </a:r>
            <a:r>
              <a:rPr lang="en-US" sz="1000" dirty="0" smtClean="0">
                <a:solidFill>
                  <a:prstClr val="black"/>
                </a:solidFill>
                <a:latin typeface="Arial" charset="0"/>
                <a:ea typeface="ＭＳ Ｐゴシック"/>
              </a:rPr>
              <a:t>NREL</a:t>
            </a:r>
            <a:endParaRPr lang="en-US" sz="1000" dirty="0">
              <a:solidFill>
                <a:prstClr val="black"/>
              </a:solidFill>
              <a:latin typeface="Arial" charset="0"/>
              <a:ea typeface="ＭＳ Ｐゴシック"/>
            </a:endParaRPr>
          </a:p>
        </p:txBody>
      </p:sp>
    </p:spTree>
    <p:extLst>
      <p:ext uri="{BB962C8B-B14F-4D97-AF65-F5344CB8AC3E}">
        <p14:creationId xmlns:p14="http://schemas.microsoft.com/office/powerpoint/2010/main" val="375251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3" name="Rectangle 13"/>
          <p:cNvSpPr>
            <a:spLocks noGrp="1"/>
          </p:cNvSpPr>
          <p:nvPr>
            <p:ph sz="half" idx="1"/>
          </p:nvPr>
        </p:nvSpPr>
        <p:spPr>
          <a:xfrm>
            <a:off x="1908705" y="2896088"/>
            <a:ext cx="3799114" cy="2160814"/>
          </a:xfrm>
        </p:spPr>
        <p:txBody>
          <a:bodyPr>
            <a:normAutofit fontScale="92500" lnSpcReduction="10000"/>
          </a:bodyPr>
          <a:lstStyle/>
          <a:p>
            <a:r>
              <a:rPr lang="en-US" dirty="0" smtClean="0">
                <a:solidFill>
                  <a:schemeClr val="accent3">
                    <a:lumMod val="50000"/>
                  </a:schemeClr>
                </a:solidFill>
                <a:ea typeface="ＭＳ Ｐゴシック"/>
              </a:rPr>
              <a:t>Comprehensive, general, or master planning</a:t>
            </a:r>
          </a:p>
          <a:p>
            <a:r>
              <a:rPr lang="en-US" dirty="0" smtClean="0">
                <a:solidFill>
                  <a:schemeClr val="accent3">
                    <a:lumMod val="50000"/>
                  </a:schemeClr>
                </a:solidFill>
                <a:ea typeface="ＭＳ Ｐゴシック"/>
              </a:rPr>
              <a:t>Sub-area plans</a:t>
            </a:r>
          </a:p>
          <a:p>
            <a:r>
              <a:rPr lang="en-US" dirty="0" smtClean="0">
                <a:solidFill>
                  <a:schemeClr val="accent3">
                    <a:lumMod val="50000"/>
                  </a:schemeClr>
                </a:solidFill>
                <a:ea typeface="ＭＳ Ｐゴシック"/>
              </a:rPr>
              <a:t>Functional plans</a:t>
            </a:r>
          </a:p>
        </p:txBody>
      </p:sp>
      <p:grpSp>
        <p:nvGrpSpPr>
          <p:cNvPr id="771078" name="Group 7"/>
          <p:cNvGrpSpPr>
            <a:grpSpLocks/>
          </p:cNvGrpSpPr>
          <p:nvPr/>
        </p:nvGrpSpPr>
        <p:grpSpPr bwMode="auto">
          <a:xfrm>
            <a:off x="106363" y="1151371"/>
            <a:ext cx="2007870" cy="2007870"/>
            <a:chOff x="3662511" y="2352"/>
            <a:chExt cx="1818977" cy="1818977"/>
          </a:xfrm>
          <a:solidFill>
            <a:schemeClr val="accent3"/>
          </a:solidFill>
        </p:grpSpPr>
        <p:sp>
          <p:nvSpPr>
            <p:cNvPr id="9" name="Oval 8"/>
            <p:cNvSpPr/>
            <p:nvPr/>
          </p:nvSpPr>
          <p:spPr>
            <a:xfrm>
              <a:off x="3662511" y="2352"/>
              <a:ext cx="1818977" cy="18189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3929432" y="269273"/>
              <a:ext cx="1285134" cy="1285134"/>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base">
                <a:lnSpc>
                  <a:spcPct val="90000"/>
                </a:lnSpc>
                <a:spcBef>
                  <a:spcPct val="0"/>
                </a:spcBef>
                <a:spcAft>
                  <a:spcPct val="35000"/>
                </a:spcAft>
                <a:defRPr/>
              </a:pPr>
              <a:r>
                <a:rPr lang="en-US" sz="2400" dirty="0">
                  <a:solidFill>
                    <a:prstClr val="white"/>
                  </a:solidFill>
                </a:rPr>
                <a:t>Plan Making</a:t>
              </a:r>
            </a:p>
          </p:txBody>
        </p:sp>
      </p:gr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05856" y="1892659"/>
            <a:ext cx="2475688" cy="327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5170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903671399"/>
              </p:ext>
            </p:extLst>
          </p:nvPr>
        </p:nvGraphicFramePr>
        <p:xfrm>
          <a:off x="2114233" y="1582056"/>
          <a:ext cx="6851966" cy="469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73123" name="Group 5"/>
          <p:cNvGrpSpPr>
            <a:grpSpLocks/>
          </p:cNvGrpSpPr>
          <p:nvPr/>
        </p:nvGrpSpPr>
        <p:grpSpPr bwMode="auto">
          <a:xfrm>
            <a:off x="106363" y="1151371"/>
            <a:ext cx="2007870" cy="2007870"/>
            <a:chOff x="3662511" y="2352"/>
            <a:chExt cx="1818977" cy="1818977"/>
          </a:xfrm>
          <a:solidFill>
            <a:schemeClr val="accent4"/>
          </a:solidFill>
        </p:grpSpPr>
        <p:sp>
          <p:nvSpPr>
            <p:cNvPr id="7" name="Oval 6"/>
            <p:cNvSpPr/>
            <p:nvPr/>
          </p:nvSpPr>
          <p:spPr>
            <a:xfrm>
              <a:off x="3662511" y="2352"/>
              <a:ext cx="1818977" cy="18189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3929432" y="269273"/>
              <a:ext cx="1285134" cy="1285134"/>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base">
                <a:lnSpc>
                  <a:spcPct val="90000"/>
                </a:lnSpc>
                <a:spcBef>
                  <a:spcPct val="0"/>
                </a:spcBef>
                <a:spcAft>
                  <a:spcPct val="35000"/>
                </a:spcAft>
                <a:defRPr/>
              </a:pPr>
              <a:r>
                <a:rPr lang="en-US" sz="2400" spc="-150" dirty="0">
                  <a:solidFill>
                    <a:prstClr val="white"/>
                  </a:solidFill>
                </a:rPr>
                <a:t>Regulations</a:t>
              </a:r>
              <a:r>
                <a:rPr lang="en-US" sz="2400" dirty="0">
                  <a:solidFill>
                    <a:prstClr val="white"/>
                  </a:solidFill>
                </a:rPr>
                <a:t> and Incentives</a:t>
              </a:r>
            </a:p>
          </p:txBody>
        </p:sp>
      </p:grpSp>
    </p:spTree>
    <p:extLst>
      <p:ext uri="{BB962C8B-B14F-4D97-AF65-F5344CB8AC3E}">
        <p14:creationId xmlns:p14="http://schemas.microsoft.com/office/powerpoint/2010/main" val="50863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4267200" y="1248230"/>
          <a:ext cx="4432300" cy="494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4146" name="Text Box 6"/>
          <p:cNvSpPr txBox="1">
            <a:spLocks noChangeArrowheads="1"/>
          </p:cNvSpPr>
          <p:nvPr/>
        </p:nvSpPr>
        <p:spPr bwMode="auto">
          <a:xfrm>
            <a:off x="2502726" y="5550250"/>
            <a:ext cx="2179637" cy="246063"/>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prstClr val="black"/>
                </a:solidFill>
                <a:latin typeface="Arial" charset="0"/>
                <a:ea typeface="ＭＳ Ｐゴシック"/>
              </a:rPr>
              <a:t>Source: www.urbanmilwaukee.com</a:t>
            </a:r>
          </a:p>
        </p:txBody>
      </p:sp>
      <p:grpSp>
        <p:nvGrpSpPr>
          <p:cNvPr id="774147" name="Group 5"/>
          <p:cNvGrpSpPr>
            <a:grpSpLocks noChangeAspect="1"/>
          </p:cNvGrpSpPr>
          <p:nvPr/>
        </p:nvGrpSpPr>
        <p:grpSpPr bwMode="auto">
          <a:xfrm>
            <a:off x="106361" y="1122339"/>
            <a:ext cx="2193605" cy="2215544"/>
            <a:chOff x="3662511" y="2350"/>
            <a:chExt cx="1929367" cy="1948661"/>
          </a:xfrm>
          <a:solidFill>
            <a:schemeClr val="accent5"/>
          </a:solidFill>
        </p:grpSpPr>
        <p:sp>
          <p:nvSpPr>
            <p:cNvPr id="7" name="Oval 6"/>
            <p:cNvSpPr>
              <a:spLocks noChangeAspect="1"/>
            </p:cNvSpPr>
            <p:nvPr/>
          </p:nvSpPr>
          <p:spPr>
            <a:xfrm>
              <a:off x="3662511" y="2350"/>
              <a:ext cx="1929367" cy="1948661"/>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3929178" y="344972"/>
              <a:ext cx="1397182" cy="1285133"/>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base">
                <a:lnSpc>
                  <a:spcPct val="90000"/>
                </a:lnSpc>
                <a:spcBef>
                  <a:spcPct val="0"/>
                </a:spcBef>
                <a:spcAft>
                  <a:spcPct val="35000"/>
                </a:spcAft>
                <a:defRPr/>
              </a:pPr>
              <a:r>
                <a:rPr lang="en-US" sz="2400" spc="-150" dirty="0">
                  <a:solidFill>
                    <a:prstClr val="white"/>
                  </a:solidFill>
                </a:rPr>
                <a:t>Development</a:t>
              </a:r>
              <a:r>
                <a:rPr lang="en-US" sz="2400" dirty="0">
                  <a:solidFill>
                    <a:prstClr val="white"/>
                  </a:solidFill>
                </a:rPr>
                <a:t> Work</a:t>
              </a:r>
            </a:p>
          </p:txBody>
        </p:sp>
      </p:grpSp>
      <p:pic>
        <p:nvPicPr>
          <p:cNvPr id="774149" name="Picture 2" descr="http://urbanmilwaukee.com/wp-content/uploads/2009/05/tnd-bayview-birdseye.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94688" y="2930875"/>
            <a:ext cx="4140200" cy="2687638"/>
          </a:xfrm>
          <a:prstGeom prst="rect">
            <a:avLst/>
          </a:prstGeom>
          <a:noFill/>
          <a:ln w="9525">
            <a:noFill/>
            <a:miter lim="800000"/>
            <a:headEnd/>
            <a:tailEnd/>
          </a:ln>
        </p:spPr>
      </p:pic>
    </p:spTree>
    <p:extLst>
      <p:ext uri="{BB962C8B-B14F-4D97-AF65-F5344CB8AC3E}">
        <p14:creationId xmlns:p14="http://schemas.microsoft.com/office/powerpoint/2010/main" val="301533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63322551"/>
              </p:ext>
            </p:extLst>
          </p:nvPr>
        </p:nvGraphicFramePr>
        <p:xfrm>
          <a:off x="152400" y="242569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75170" name="Picture 6" descr="Houston pkg met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3827" y="3928835"/>
            <a:ext cx="1682173" cy="2243365"/>
          </a:xfrm>
          <a:prstGeom prst="rect">
            <a:avLst/>
          </a:prstGeom>
          <a:noFill/>
          <a:ln w="9525">
            <a:noFill/>
            <a:miter lim="800000"/>
            <a:headEnd/>
            <a:tailEnd/>
          </a:ln>
        </p:spPr>
      </p:pic>
      <p:pic>
        <p:nvPicPr>
          <p:cNvPr id="775172" name="Picture 8" descr="Solar Thermal Installation on Firehous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23907" y="3810000"/>
            <a:ext cx="2767693" cy="2075769"/>
          </a:xfrm>
          <a:prstGeom prst="rect">
            <a:avLst/>
          </a:prstGeom>
          <a:noFill/>
          <a:ln w="9525">
            <a:noFill/>
            <a:miter lim="800000"/>
            <a:headEnd/>
            <a:tailEnd/>
          </a:ln>
        </p:spPr>
      </p:pic>
      <p:grpSp>
        <p:nvGrpSpPr>
          <p:cNvPr id="775173" name="Group 6"/>
          <p:cNvGrpSpPr>
            <a:grpSpLocks noChangeAspect="1"/>
          </p:cNvGrpSpPr>
          <p:nvPr/>
        </p:nvGrpSpPr>
        <p:grpSpPr bwMode="auto">
          <a:xfrm>
            <a:off x="106363" y="1151371"/>
            <a:ext cx="2007870" cy="2007870"/>
            <a:chOff x="3662511" y="2352"/>
            <a:chExt cx="1818977" cy="1818977"/>
          </a:xfrm>
          <a:solidFill>
            <a:schemeClr val="accent6"/>
          </a:solidFill>
        </p:grpSpPr>
        <p:sp>
          <p:nvSpPr>
            <p:cNvPr id="8" name="Oval 7"/>
            <p:cNvSpPr/>
            <p:nvPr/>
          </p:nvSpPr>
          <p:spPr>
            <a:xfrm>
              <a:off x="3662511" y="2352"/>
              <a:ext cx="1818977" cy="18189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3929432" y="269273"/>
              <a:ext cx="1285134" cy="1285134"/>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base">
                <a:lnSpc>
                  <a:spcPct val="90000"/>
                </a:lnSpc>
                <a:spcBef>
                  <a:spcPct val="0"/>
                </a:spcBef>
                <a:spcAft>
                  <a:spcPct val="35000"/>
                </a:spcAft>
                <a:defRPr/>
              </a:pPr>
              <a:r>
                <a:rPr lang="en-US" sz="2400" dirty="0">
                  <a:solidFill>
                    <a:prstClr val="white"/>
                  </a:solidFill>
                </a:rPr>
                <a:t>Public </a:t>
              </a:r>
              <a:r>
                <a:rPr lang="en-US" sz="2400" spc="-150" dirty="0">
                  <a:solidFill>
                    <a:prstClr val="white"/>
                  </a:solidFill>
                </a:rPr>
                <a:t>Investment</a:t>
              </a:r>
            </a:p>
          </p:txBody>
        </p:sp>
      </p:grpSp>
      <p:sp>
        <p:nvSpPr>
          <p:cNvPr id="775175" name="Text Box 6"/>
          <p:cNvSpPr txBox="1">
            <a:spLocks noChangeArrowheads="1"/>
          </p:cNvSpPr>
          <p:nvPr/>
        </p:nvSpPr>
        <p:spPr bwMode="auto">
          <a:xfrm>
            <a:off x="6183313" y="5867400"/>
            <a:ext cx="2351087" cy="246063"/>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prstClr val="black"/>
                </a:solidFill>
                <a:latin typeface="Arial" charset="0"/>
                <a:ea typeface="ＭＳ Ｐゴシック"/>
              </a:rPr>
              <a:t>Source: solaramericacommunities.gov</a:t>
            </a:r>
          </a:p>
        </p:txBody>
      </p:sp>
      <p:pic>
        <p:nvPicPr>
          <p:cNvPr id="742403" name="Picture 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343400" y="571500"/>
            <a:ext cx="4762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rot="16200000">
            <a:off x="3737613" y="1129192"/>
            <a:ext cx="1000595"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prstClr val="black"/>
                </a:solidFill>
                <a:latin typeface="Arial" charset="0"/>
                <a:ea typeface="ＭＳ Ｐゴシック"/>
              </a:rPr>
              <a:t>Source: </a:t>
            </a:r>
            <a:r>
              <a:rPr lang="en-US" sz="1000" dirty="0" smtClean="0">
                <a:solidFill>
                  <a:prstClr val="black"/>
                </a:solidFill>
                <a:latin typeface="Arial" charset="0"/>
                <a:ea typeface="ＭＳ Ｐゴシック"/>
              </a:rPr>
              <a:t>NREL</a:t>
            </a:r>
            <a:endParaRPr lang="en-US" sz="1000" dirty="0">
              <a:solidFill>
                <a:prstClr val="black"/>
              </a:solidFill>
              <a:latin typeface="Arial" charset="0"/>
              <a:ea typeface="ＭＳ Ｐゴシック"/>
            </a:endParaRPr>
          </a:p>
        </p:txBody>
      </p:sp>
    </p:spTree>
    <p:extLst>
      <p:ext uri="{BB962C8B-B14F-4D97-AF65-F5344CB8AC3E}">
        <p14:creationId xmlns:p14="http://schemas.microsoft.com/office/powerpoint/2010/main" val="5365315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5" y="2421627"/>
            <a:ext cx="6517010" cy="939483"/>
          </a:xfrm>
        </p:spPr>
        <p:txBody>
          <a:bodyPr>
            <a:noAutofit/>
          </a:bodyPr>
          <a:lstStyle/>
          <a:p>
            <a:r>
              <a:rPr lang="en-US" sz="3200" b="1" dirty="0"/>
              <a:t>Seattle, Washington: </a:t>
            </a:r>
            <a:r>
              <a:rPr lang="en-US" sz="3200" b="1" dirty="0" smtClean="0"/>
              <a:t/>
            </a:r>
            <a:br>
              <a:rPr lang="en-US" sz="3200" b="1" dirty="0" smtClean="0"/>
            </a:br>
            <a:r>
              <a:rPr lang="en-US" sz="3200" dirty="0" smtClean="0"/>
              <a:t>Review </a:t>
            </a:r>
            <a:r>
              <a:rPr lang="en-US" sz="3200" dirty="0"/>
              <a:t>of City Codes and </a:t>
            </a:r>
            <a:r>
              <a:rPr lang="en-US" sz="3200" dirty="0" smtClean="0"/>
              <a:t>Practices</a:t>
            </a:r>
            <a:endParaRPr lang="en-US"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15572421"/>
              </p:ext>
            </p:extLst>
          </p:nvPr>
        </p:nvGraphicFramePr>
        <p:xfrm>
          <a:off x="182563" y="2742962"/>
          <a:ext cx="6218237" cy="388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137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536065" y="2505075"/>
            <a:ext cx="2531736" cy="3621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59005" y="1451546"/>
            <a:ext cx="2591200" cy="6263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fontAlgn="base">
              <a:spcAft>
                <a:spcPct val="0"/>
              </a:spcAft>
            </a:pPr>
            <a:r>
              <a:rPr lang="en-US" sz="3200" dirty="0" smtClean="0">
                <a:solidFill>
                  <a:srgbClr val="1F497D"/>
                </a:solidFill>
              </a:rPr>
              <a:t>An example:</a:t>
            </a:r>
            <a:endParaRPr lang="en-US" sz="3200" dirty="0">
              <a:solidFill>
                <a:srgbClr val="1F497D"/>
              </a:solidFill>
            </a:endParaRPr>
          </a:p>
        </p:txBody>
      </p:sp>
    </p:spTree>
    <p:extLst>
      <p:ext uri="{BB962C8B-B14F-4D97-AF65-F5344CB8AC3E}">
        <p14:creationId xmlns:p14="http://schemas.microsoft.com/office/powerpoint/2010/main" val="217457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533906"/>
            <a:ext cx="8229600" cy="584775"/>
          </a:xfrm>
          <a:noFill/>
          <a:ln/>
        </p:spPr>
        <p:txBody>
          <a:bodyPr lIns="0" tIns="0" rIns="0" bIns="0">
            <a:spAutoFit/>
          </a:bodyPr>
          <a:lstStyle/>
          <a:p>
            <a:pPr defTabSz="381000"/>
            <a:r>
              <a:rPr lang="en-US" sz="3800" b="1" dirty="0" smtClean="0">
                <a:latin typeface="Arial" charset="0"/>
              </a:rPr>
              <a:t>State Rules</a:t>
            </a:r>
            <a:endParaRPr lang="en-US" sz="3400" b="1" i="1" dirty="0">
              <a:latin typeface="Arial" charset="0"/>
            </a:endParaRPr>
          </a:p>
        </p:txBody>
      </p:sp>
      <p:sp>
        <p:nvSpPr>
          <p:cNvPr id="89092" name="Rectangle 4"/>
          <p:cNvSpPr>
            <a:spLocks noGrp="1" noChangeArrowheads="1"/>
          </p:cNvSpPr>
          <p:nvPr>
            <p:ph type="body" idx="1"/>
          </p:nvPr>
        </p:nvSpPr>
        <p:spPr/>
        <p:txBody>
          <a:bodyPr>
            <a:normAutofit/>
          </a:bodyPr>
          <a:lstStyle/>
          <a:p>
            <a:pPr>
              <a:lnSpc>
                <a:spcPct val="90000"/>
              </a:lnSpc>
            </a:pPr>
            <a:r>
              <a:rPr lang="en-US" dirty="0">
                <a:solidFill>
                  <a:srgbClr val="000000"/>
                </a:solidFill>
              </a:rPr>
              <a:t>DC</a:t>
            </a:r>
          </a:p>
          <a:p>
            <a:pPr lvl="1">
              <a:lnSpc>
                <a:spcPct val="90000"/>
              </a:lnSpc>
            </a:pPr>
            <a:r>
              <a:rPr lang="en-US" dirty="0">
                <a:solidFill>
                  <a:srgbClr val="000000"/>
                </a:solidFill>
              </a:rPr>
              <a:t>Good rules – NNEC Grade “B”</a:t>
            </a:r>
          </a:p>
          <a:p>
            <a:pPr lvl="1">
              <a:lnSpc>
                <a:spcPct val="90000"/>
              </a:lnSpc>
            </a:pPr>
            <a:r>
              <a:rPr lang="en-US" dirty="0">
                <a:solidFill>
                  <a:srgbClr val="000000"/>
                </a:solidFill>
              </a:rPr>
              <a:t>Difficulties with downtown networks</a:t>
            </a:r>
          </a:p>
          <a:p>
            <a:pPr>
              <a:lnSpc>
                <a:spcPct val="90000"/>
              </a:lnSpc>
            </a:pPr>
            <a:r>
              <a:rPr lang="en-US" dirty="0" smtClean="0">
                <a:solidFill>
                  <a:srgbClr val="000000"/>
                </a:solidFill>
              </a:rPr>
              <a:t>MD</a:t>
            </a:r>
          </a:p>
          <a:p>
            <a:pPr lvl="1">
              <a:lnSpc>
                <a:spcPct val="90000"/>
              </a:lnSpc>
            </a:pPr>
            <a:r>
              <a:rPr lang="en-US" dirty="0" smtClean="0">
                <a:solidFill>
                  <a:srgbClr val="000000"/>
                </a:solidFill>
              </a:rPr>
              <a:t>Good rules – NNEC Grade “B”</a:t>
            </a:r>
          </a:p>
          <a:p>
            <a:pPr>
              <a:lnSpc>
                <a:spcPct val="90000"/>
              </a:lnSpc>
            </a:pPr>
            <a:r>
              <a:rPr lang="en-US" dirty="0" smtClean="0">
                <a:solidFill>
                  <a:srgbClr val="000000"/>
                </a:solidFill>
              </a:rPr>
              <a:t>VA</a:t>
            </a:r>
          </a:p>
          <a:p>
            <a:pPr lvl="1">
              <a:lnSpc>
                <a:spcPct val="90000"/>
              </a:lnSpc>
            </a:pPr>
            <a:r>
              <a:rPr lang="en-US" dirty="0" smtClean="0">
                <a:solidFill>
                  <a:srgbClr val="000000"/>
                </a:solidFill>
              </a:rPr>
              <a:t>Very </a:t>
            </a:r>
            <a:r>
              <a:rPr lang="en-US" dirty="0">
                <a:solidFill>
                  <a:srgbClr val="000000"/>
                </a:solidFill>
              </a:rPr>
              <a:t>Good rules – NNEC Grade </a:t>
            </a:r>
            <a:r>
              <a:rPr lang="en-US" dirty="0" smtClean="0">
                <a:solidFill>
                  <a:srgbClr val="000000"/>
                </a:solidFill>
              </a:rPr>
              <a:t>“A”</a:t>
            </a:r>
            <a:endParaRPr lang="en-US" dirty="0">
              <a:solidFill>
                <a:srgbClr val="000000"/>
              </a:solidFill>
            </a:endParaRPr>
          </a:p>
          <a:p>
            <a:pPr lvl="1">
              <a:lnSpc>
                <a:spcPct val="90000"/>
              </a:lnSpc>
            </a:pPr>
            <a:endParaRPr lang="en-US" dirty="0">
              <a:solidFill>
                <a:srgbClr val="000000"/>
              </a:solidFill>
            </a:endParaRPr>
          </a:p>
          <a:p>
            <a:pPr>
              <a:lnSpc>
                <a:spcPct val="90000"/>
              </a:lnSpc>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D5BBC35B-A44B-4119-B8DA-DE9E3DFADA20}" type="slidenum">
              <a:rPr kumimoji="0" lang="en-US" smtClean="0"/>
              <a:pPr/>
              <a:t>6</a:t>
            </a:fld>
            <a:endParaRPr kumimoji="0" lang="en-US" dirty="0"/>
          </a:p>
        </p:txBody>
      </p:sp>
    </p:spTree>
    <p:extLst>
      <p:ext uri="{BB962C8B-B14F-4D97-AF65-F5344CB8AC3E}">
        <p14:creationId xmlns:p14="http://schemas.microsoft.com/office/powerpoint/2010/main" val="1709797908"/>
      </p:ext>
    </p:extLst>
  </p:cSld>
  <p:clrMapOvr>
    <a:masterClrMapping/>
  </p:clrMapOvr>
  <p:transition advClick="0">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2"/>
          <p:cNvSpPr>
            <a:spLocks noGrp="1"/>
          </p:cNvSpPr>
          <p:nvPr>
            <p:ph type="ctrTitle"/>
          </p:nvPr>
        </p:nvSpPr>
        <p:spPr/>
        <p:txBody>
          <a:bodyPr/>
          <a:lstStyle/>
          <a:p>
            <a:r>
              <a:rPr lang="en-US" sz="4000" dirty="0" smtClean="0">
                <a:ea typeface="ＭＳ Ｐゴシック" pitchFamily="34" charset="-128"/>
              </a:rPr>
              <a:t>Making Zoning Codes</a:t>
            </a:r>
            <a:br>
              <a:rPr lang="en-US" sz="4000" dirty="0" smtClean="0">
                <a:ea typeface="ＭＳ Ｐゴシック" pitchFamily="34" charset="-128"/>
              </a:rPr>
            </a:br>
            <a:r>
              <a:rPr lang="en-US" sz="4000" dirty="0">
                <a:ea typeface="ＭＳ Ｐゴシック" pitchFamily="34" charset="-128"/>
              </a:rPr>
              <a:t>Solar-Friendly</a:t>
            </a:r>
            <a:endParaRPr lang="en-US" sz="4000" dirty="0" smtClean="0">
              <a:ea typeface="ＭＳ Ｐゴシック" pitchFamily="34" charset="-128"/>
            </a:endParaRPr>
          </a:p>
        </p:txBody>
      </p:sp>
    </p:spTree>
    <p:extLst>
      <p:ext uri="{BB962C8B-B14F-4D97-AF65-F5344CB8AC3E}">
        <p14:creationId xmlns:p14="http://schemas.microsoft.com/office/powerpoint/2010/main" val="2807148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 Codes</a:t>
            </a:r>
            <a:endParaRPr lang="en-US" dirty="0"/>
          </a:p>
        </p:txBody>
      </p:sp>
      <p:sp>
        <p:nvSpPr>
          <p:cNvPr id="3" name="Content Placeholder 2"/>
          <p:cNvSpPr>
            <a:spLocks noGrp="1"/>
          </p:cNvSpPr>
          <p:nvPr>
            <p:ph idx="1"/>
          </p:nvPr>
        </p:nvSpPr>
        <p:spPr/>
        <p:txBody>
          <a:bodyPr/>
          <a:lstStyle/>
          <a:p>
            <a:r>
              <a:rPr lang="en-US" dirty="0" smtClean="0"/>
              <a:t>Typically seen as </a:t>
            </a:r>
            <a:r>
              <a:rPr lang="en-US" dirty="0" smtClean="0">
                <a:solidFill>
                  <a:schemeClr val="tx2"/>
                </a:solidFill>
              </a:rPr>
              <a:t>barrier</a:t>
            </a:r>
            <a:r>
              <a:rPr lang="en-US" dirty="0" smtClean="0"/>
              <a:t> to solar implementation</a:t>
            </a:r>
          </a:p>
          <a:p>
            <a:r>
              <a:rPr lang="en-US" dirty="0" smtClean="0"/>
              <a:t>Can be </a:t>
            </a:r>
            <a:r>
              <a:rPr lang="en-US" i="1" dirty="0" smtClean="0">
                <a:solidFill>
                  <a:schemeClr val="tx2"/>
                </a:solidFill>
              </a:rPr>
              <a:t>opportunity</a:t>
            </a:r>
            <a:r>
              <a:rPr lang="en-US" dirty="0" smtClean="0"/>
              <a:t> to easily, efficiently incorporate solar with clear provisions</a:t>
            </a:r>
          </a:p>
        </p:txBody>
      </p:sp>
    </p:spTree>
    <p:extLst>
      <p:ext uri="{BB962C8B-B14F-4D97-AF65-F5344CB8AC3E}">
        <p14:creationId xmlns:p14="http://schemas.microsoft.com/office/powerpoint/2010/main" val="1906115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Steps</a:t>
            </a:r>
            <a:endParaRPr lang="en-US" dirty="0"/>
          </a:p>
        </p:txBody>
      </p:sp>
      <p:graphicFrame>
        <p:nvGraphicFramePr>
          <p:cNvPr id="4" name="Diagram 3"/>
          <p:cNvGraphicFramePr/>
          <p:nvPr>
            <p:extLst>
              <p:ext uri="{D42A27DB-BD31-4B8C-83A1-F6EECF244321}">
                <p14:modId xmlns:p14="http://schemas.microsoft.com/office/powerpoint/2010/main" val="171494234"/>
              </p:ext>
            </p:extLst>
          </p:nvPr>
        </p:nvGraphicFramePr>
        <p:xfrm>
          <a:off x="1488331" y="2626468"/>
          <a:ext cx="6527260" cy="2689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864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solar installations</a:t>
            </a:r>
            <a:endParaRPr lang="en-US" dirty="0"/>
          </a:p>
        </p:txBody>
      </p:sp>
      <p:graphicFrame>
        <p:nvGraphicFramePr>
          <p:cNvPr id="4" name="Diagram 3"/>
          <p:cNvGraphicFramePr/>
          <p:nvPr>
            <p:extLst>
              <p:ext uri="{D42A27DB-BD31-4B8C-83A1-F6EECF244321}">
                <p14:modId xmlns:p14="http://schemas.microsoft.com/office/powerpoint/2010/main" val="3600415231"/>
              </p:ext>
            </p:extLst>
          </p:nvPr>
        </p:nvGraphicFramePr>
        <p:xfrm>
          <a:off x="1488331" y="2626468"/>
          <a:ext cx="6527260" cy="2689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858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a:t>
            </a:r>
            <a:br>
              <a:rPr lang="en-US" dirty="0" smtClean="0"/>
            </a:br>
            <a:r>
              <a:rPr lang="en-US" dirty="0" smtClean="0"/>
              <a:t>when drafting </a:t>
            </a:r>
            <a:r>
              <a:rPr lang="en-US" b="1" i="1" dirty="0" smtClean="0"/>
              <a:t>provisions</a:t>
            </a:r>
            <a:endParaRPr lang="en-US" b="1" i="1" dirty="0"/>
          </a:p>
        </p:txBody>
      </p:sp>
      <p:graphicFrame>
        <p:nvGraphicFramePr>
          <p:cNvPr id="4" name="Content Placeholder 4"/>
          <p:cNvGraphicFramePr>
            <a:graphicFrameLocks/>
          </p:cNvGraphicFramePr>
          <p:nvPr>
            <p:extLst>
              <p:ext uri="{D42A27DB-BD31-4B8C-83A1-F6EECF244321}">
                <p14:modId xmlns:p14="http://schemas.microsoft.com/office/powerpoint/2010/main" val="417199985"/>
              </p:ext>
            </p:extLst>
          </p:nvPr>
        </p:nvGraphicFramePr>
        <p:xfrm>
          <a:off x="1381327" y="2412459"/>
          <a:ext cx="6556443" cy="3390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93843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1348329"/>
            <a:ext cx="8745165" cy="939483"/>
          </a:xfrm>
        </p:spPr>
        <p:txBody>
          <a:bodyPr>
            <a:normAutofit fontScale="90000"/>
          </a:bodyPr>
          <a:lstStyle/>
          <a:p>
            <a:r>
              <a:rPr lang="en-US" dirty="0" smtClean="0"/>
              <a:t>Consider what </a:t>
            </a:r>
            <a:r>
              <a:rPr lang="en-US" b="1" i="1" dirty="0" smtClean="0"/>
              <a:t>standards</a:t>
            </a:r>
            <a:r>
              <a:rPr lang="en-US" dirty="0" smtClean="0"/>
              <a:t> may be needed</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698005107"/>
              </p:ext>
            </p:extLst>
          </p:nvPr>
        </p:nvGraphicFramePr>
        <p:xfrm>
          <a:off x="1352144" y="2470825"/>
          <a:ext cx="6556443" cy="3390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7474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1348329"/>
            <a:ext cx="8745165" cy="939483"/>
          </a:xfrm>
        </p:spPr>
        <p:txBody>
          <a:bodyPr>
            <a:normAutofit/>
          </a:bodyPr>
          <a:lstStyle/>
          <a:p>
            <a:r>
              <a:rPr lang="en-US" dirty="0" smtClean="0"/>
              <a:t>Resources</a:t>
            </a:r>
            <a:endParaRPr lang="en-US" dirty="0"/>
          </a:p>
        </p:txBody>
      </p:sp>
      <p:sp>
        <p:nvSpPr>
          <p:cNvPr id="5" name="Content Placeholder 2"/>
          <p:cNvSpPr>
            <a:spLocks noGrp="1"/>
          </p:cNvSpPr>
          <p:nvPr>
            <p:ph idx="1"/>
          </p:nvPr>
        </p:nvSpPr>
        <p:spPr>
          <a:xfrm>
            <a:off x="350196" y="2653165"/>
            <a:ext cx="8608978" cy="3472997"/>
          </a:xfrm>
        </p:spPr>
        <p:txBody>
          <a:bodyPr>
            <a:normAutofit fontScale="55000" lnSpcReduction="20000"/>
          </a:bodyPr>
          <a:lstStyle/>
          <a:p>
            <a:r>
              <a:rPr lang="en-US" dirty="0" smtClean="0">
                <a:ea typeface="ＭＳ Ｐゴシック" pitchFamily="34" charset="-128"/>
                <a:cs typeface="ＭＳ Ｐゴシック"/>
              </a:rPr>
              <a:t>Solar Powering Your Community: A Guide for Local Governments (2011)</a:t>
            </a:r>
          </a:p>
          <a:p>
            <a:pPr marL="0" indent="457200">
              <a:buNone/>
            </a:pPr>
            <a:r>
              <a:rPr lang="en-US" sz="2500" u="sng" dirty="0">
                <a:solidFill>
                  <a:srgbClr val="4F81BD"/>
                </a:solidFill>
                <a:ea typeface="ＭＳ Ｐゴシック" pitchFamily="34" charset="-128"/>
                <a:cs typeface="ＭＳ Ｐゴシック"/>
              </a:rPr>
              <a:t>http://solaramericacommunities.energy.gov/resources/guide_for_local_governments</a:t>
            </a:r>
            <a:r>
              <a:rPr lang="en-US" sz="2500" u="sng" dirty="0" smtClean="0">
                <a:solidFill>
                  <a:srgbClr val="4F81BD"/>
                </a:solidFill>
                <a:ea typeface="ＭＳ Ｐゴシック" pitchFamily="34" charset="-128"/>
                <a:cs typeface="ＭＳ Ｐゴシック"/>
              </a:rPr>
              <a:t>/</a:t>
            </a:r>
          </a:p>
          <a:p>
            <a:pPr marL="0" indent="457200">
              <a:buNone/>
            </a:pPr>
            <a:endParaRPr lang="en-US" sz="2500" u="sng" dirty="0">
              <a:solidFill>
                <a:srgbClr val="4F81BD"/>
              </a:solidFill>
              <a:ea typeface="ＭＳ Ｐゴシック" pitchFamily="34" charset="-128"/>
              <a:cs typeface="ＭＳ Ｐゴシック"/>
            </a:endParaRPr>
          </a:p>
          <a:p>
            <a:r>
              <a:rPr lang="en-US" sz="3300" dirty="0">
                <a:ea typeface="ＭＳ Ｐゴシック" pitchFamily="34" charset="-128"/>
                <a:cs typeface="ＭＳ Ｐゴシック"/>
              </a:rPr>
              <a:t>Planning and Zoning for Solar Energy Essential Info Packet</a:t>
            </a:r>
          </a:p>
          <a:p>
            <a:pPr marL="0" indent="0">
              <a:buNone/>
            </a:pPr>
            <a:r>
              <a:rPr lang="en-US" sz="2600" dirty="0">
                <a:solidFill>
                  <a:srgbClr val="4F81BD"/>
                </a:solidFill>
                <a:ea typeface="ＭＳ Ｐゴシック" pitchFamily="34" charset="-128"/>
                <a:cs typeface="ＭＳ Ｐゴシック"/>
              </a:rPr>
              <a:t>	</a:t>
            </a:r>
            <a:r>
              <a:rPr lang="en-US" sz="2600" u="sng" dirty="0" smtClean="0">
                <a:solidFill>
                  <a:srgbClr val="4F81BD"/>
                </a:solidFill>
                <a:ea typeface="ＭＳ Ｐゴシック" pitchFamily="34" charset="-128"/>
                <a:cs typeface="ＭＳ Ｐゴシック"/>
              </a:rPr>
              <a:t>http</a:t>
            </a:r>
            <a:r>
              <a:rPr lang="en-US" sz="2600" u="sng" dirty="0">
                <a:solidFill>
                  <a:srgbClr val="4F81BD"/>
                </a:solidFill>
                <a:ea typeface="ＭＳ Ｐゴシック" pitchFamily="34" charset="-128"/>
                <a:cs typeface="ＭＳ Ｐゴシック"/>
              </a:rPr>
              <a:t>://www.planning.org/pas/infopackets/open/eip30.htm</a:t>
            </a:r>
          </a:p>
          <a:p>
            <a:endParaRPr lang="en-US" dirty="0" smtClean="0">
              <a:ea typeface="ＭＳ Ｐゴシック" pitchFamily="34" charset="-128"/>
              <a:cs typeface="ＭＳ Ｐゴシック"/>
            </a:endParaRPr>
          </a:p>
          <a:p>
            <a:r>
              <a:rPr lang="en-US" dirty="0" smtClean="0">
                <a:ea typeface="ＭＳ Ｐゴシック" pitchFamily="34" charset="-128"/>
                <a:cs typeface="ＭＳ Ｐゴシック"/>
              </a:rPr>
              <a:t>Solar </a:t>
            </a:r>
            <a:r>
              <a:rPr lang="en-US" dirty="0">
                <a:ea typeface="ＭＳ Ｐゴシック" pitchFamily="34" charset="-128"/>
                <a:cs typeface="ＭＳ Ｐゴシック"/>
              </a:rPr>
              <a:t>Energy </a:t>
            </a:r>
            <a:r>
              <a:rPr lang="en-US" dirty="0" smtClean="0">
                <a:ea typeface="ＭＳ Ｐゴシック" pitchFamily="34" charset="-128"/>
                <a:cs typeface="ＭＳ Ｐゴシック"/>
              </a:rPr>
              <a:t>Standards in </a:t>
            </a:r>
            <a:r>
              <a:rPr lang="en-US" i="1" dirty="0">
                <a:ea typeface="ＭＳ Ｐゴシック" pitchFamily="34" charset="-128"/>
                <a:cs typeface="ＭＳ Ｐゴシック"/>
              </a:rPr>
              <a:t>From Policy to Reality: Updated Model Ordinance for Sustainable </a:t>
            </a:r>
            <a:r>
              <a:rPr lang="en-US" i="1" dirty="0" smtClean="0">
                <a:ea typeface="ＭＳ Ｐゴシック" pitchFamily="34" charset="-128"/>
                <a:cs typeface="ＭＳ Ｐゴシック"/>
              </a:rPr>
              <a:t>Development</a:t>
            </a:r>
          </a:p>
          <a:p>
            <a:pPr marL="0" indent="0">
              <a:buNone/>
            </a:pPr>
            <a:r>
              <a:rPr lang="en-US" i="1" dirty="0">
                <a:ea typeface="ＭＳ Ｐゴシック" pitchFamily="34" charset="-128"/>
                <a:cs typeface="ＭＳ Ｐゴシック"/>
              </a:rPr>
              <a:t>	</a:t>
            </a:r>
            <a:r>
              <a:rPr lang="en-US" sz="2500" u="sng" dirty="0">
                <a:solidFill>
                  <a:srgbClr val="4F81BD"/>
                </a:solidFill>
                <a:ea typeface="ＭＳ Ｐゴシック" pitchFamily="34" charset="-128"/>
                <a:cs typeface="ＭＳ Ｐゴシック"/>
              </a:rPr>
              <a:t>http://</a:t>
            </a:r>
            <a:r>
              <a:rPr lang="en-US" sz="2500" u="sng" dirty="0" smtClean="0">
                <a:solidFill>
                  <a:srgbClr val="4F81BD"/>
                </a:solidFill>
                <a:ea typeface="ＭＳ Ｐゴシック" pitchFamily="34" charset="-128"/>
                <a:cs typeface="ＭＳ Ｐゴシック"/>
              </a:rPr>
              <a:t>www.crplanning.com/pdfs/susdo6_09/solar.pdf</a:t>
            </a:r>
            <a:r>
              <a:rPr lang="en-US" dirty="0" smtClean="0">
                <a:ea typeface="ＭＳ Ｐゴシック" pitchFamily="34" charset="-128"/>
                <a:cs typeface="ＭＳ Ｐゴシック"/>
              </a:rPr>
              <a:t> </a:t>
            </a:r>
            <a:endParaRPr lang="en-US" dirty="0">
              <a:ea typeface="ＭＳ Ｐゴシック" pitchFamily="34" charset="-128"/>
              <a:cs typeface="ＭＳ Ｐゴシック"/>
            </a:endParaRPr>
          </a:p>
          <a:p>
            <a:pPr marL="0" lvl="0" indent="0">
              <a:buNone/>
            </a:pPr>
            <a:r>
              <a:rPr lang="en-US" dirty="0" smtClean="0">
                <a:ea typeface="ＭＳ Ｐゴシック" pitchFamily="34" charset="-128"/>
                <a:cs typeface="ＭＳ Ｐゴシック"/>
              </a:rPr>
              <a:t> </a:t>
            </a:r>
            <a:r>
              <a:rPr lang="en-US" dirty="0">
                <a:ea typeface="ＭＳ Ｐゴシック" pitchFamily="34" charset="-128"/>
                <a:cs typeface="ＭＳ Ｐゴシック"/>
              </a:rPr>
              <a:t> </a:t>
            </a:r>
            <a:endParaRPr lang="en-US" dirty="0" smtClean="0">
              <a:ea typeface="ＭＳ Ｐゴシック" pitchFamily="34" charset="-128"/>
              <a:cs typeface="ＭＳ Ｐゴシック"/>
            </a:endParaRPr>
          </a:p>
          <a:p>
            <a:r>
              <a:rPr lang="en-US" i="1" dirty="0" smtClean="0">
                <a:ea typeface="ＭＳ Ｐゴシック" pitchFamily="34" charset="-128"/>
                <a:cs typeface="ＭＳ Ｐゴシック"/>
              </a:rPr>
              <a:t>Site Design Strategies for Solar </a:t>
            </a:r>
            <a:r>
              <a:rPr lang="en-US" dirty="0" smtClean="0">
                <a:ea typeface="ＭＳ Ｐゴシック" pitchFamily="34" charset="-128"/>
                <a:cs typeface="ＭＳ Ｐゴシック"/>
              </a:rPr>
              <a:t>Access in the Sustainable Community Development Code Framework</a:t>
            </a:r>
          </a:p>
          <a:p>
            <a:pPr marL="0" indent="457200">
              <a:buNone/>
            </a:pPr>
            <a:r>
              <a:rPr lang="en-US" sz="2600" u="sng" dirty="0">
                <a:solidFill>
                  <a:srgbClr val="4F81BD"/>
                </a:solidFill>
                <a:ea typeface="ＭＳ Ｐゴシック" pitchFamily="34" charset="-128"/>
                <a:cs typeface="ＭＳ Ｐゴシック"/>
              </a:rPr>
              <a:t>http://law.du.edu/documents/rmlui/sustainable-development/SolarAccess.pdf</a:t>
            </a:r>
            <a:r>
              <a:rPr lang="en-US" sz="2600" u="sng" dirty="0">
                <a:ea typeface="ＭＳ Ｐゴシック" pitchFamily="34" charset="-128"/>
                <a:cs typeface="ＭＳ Ｐゴシック"/>
              </a:rPr>
              <a:t> </a:t>
            </a:r>
          </a:p>
        </p:txBody>
      </p:sp>
    </p:spTree>
    <p:extLst>
      <p:ext uri="{BB962C8B-B14F-4D97-AF65-F5344CB8AC3E}">
        <p14:creationId xmlns:p14="http://schemas.microsoft.com/office/powerpoint/2010/main" val="15575849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1348329"/>
            <a:ext cx="8745165" cy="939483"/>
          </a:xfrm>
        </p:spPr>
        <p:txBody>
          <a:bodyPr>
            <a:normAutofit/>
          </a:bodyPr>
          <a:lstStyle/>
          <a:p>
            <a:r>
              <a:rPr lang="en-US" dirty="0" smtClean="0"/>
              <a:t>Contact APA</a:t>
            </a:r>
            <a:endParaRPr lang="en-US" dirty="0"/>
          </a:p>
        </p:txBody>
      </p:sp>
      <p:sp>
        <p:nvSpPr>
          <p:cNvPr id="5" name="Content Placeholder 2"/>
          <p:cNvSpPr>
            <a:spLocks noGrp="1"/>
          </p:cNvSpPr>
          <p:nvPr>
            <p:ph idx="1"/>
          </p:nvPr>
        </p:nvSpPr>
        <p:spPr>
          <a:xfrm>
            <a:off x="544750" y="2625226"/>
            <a:ext cx="5058382" cy="2609498"/>
          </a:xfrm>
        </p:spPr>
        <p:txBody>
          <a:bodyPr>
            <a:normAutofit fontScale="85000" lnSpcReduction="10000"/>
          </a:bodyPr>
          <a:lstStyle/>
          <a:p>
            <a:pPr marL="0" indent="0">
              <a:buNone/>
            </a:pPr>
            <a:r>
              <a:rPr lang="en-US" sz="3100" dirty="0">
                <a:ea typeface="ＭＳ Ｐゴシック" pitchFamily="34" charset="-128"/>
                <a:cs typeface="ＭＳ Ｐゴシック"/>
              </a:rPr>
              <a:t>Ask APA’s </a:t>
            </a:r>
            <a:r>
              <a:rPr lang="en-US" sz="3100" dirty="0">
                <a:solidFill>
                  <a:schemeClr val="tx2"/>
                </a:solidFill>
                <a:ea typeface="ＭＳ Ｐゴシック" pitchFamily="34" charset="-128"/>
                <a:cs typeface="ＭＳ Ｐゴシック"/>
              </a:rPr>
              <a:t>Planning Advisory </a:t>
            </a:r>
            <a:r>
              <a:rPr lang="en-US" sz="3100" dirty="0" smtClean="0">
                <a:solidFill>
                  <a:schemeClr val="tx2"/>
                </a:solidFill>
                <a:ea typeface="ＭＳ Ｐゴシック" pitchFamily="34" charset="-128"/>
                <a:cs typeface="ＭＳ Ｐゴシック"/>
              </a:rPr>
              <a:t>Service</a:t>
            </a:r>
            <a:r>
              <a:rPr lang="en-US" sz="3100" dirty="0" smtClean="0">
                <a:ea typeface="ＭＳ Ｐゴシック" pitchFamily="34" charset="-128"/>
                <a:cs typeface="ＭＳ Ｐゴシック"/>
              </a:rPr>
              <a:t> Inquiry </a:t>
            </a:r>
            <a:r>
              <a:rPr lang="en-US" sz="3100" dirty="0">
                <a:ea typeface="ＭＳ Ｐゴシック" pitchFamily="34" charset="-128"/>
                <a:cs typeface="ＭＳ Ｐゴシック"/>
              </a:rPr>
              <a:t>Answer </a:t>
            </a:r>
            <a:r>
              <a:rPr lang="en-US" sz="3100" dirty="0" smtClean="0">
                <a:ea typeface="ＭＳ Ｐゴシック" pitchFamily="34" charset="-128"/>
                <a:cs typeface="ＭＳ Ｐゴシック"/>
              </a:rPr>
              <a:t>Service about Planning for Solar Energy!</a:t>
            </a:r>
          </a:p>
          <a:p>
            <a:pPr marL="0" indent="0">
              <a:buNone/>
            </a:pPr>
            <a:endParaRPr lang="en-US" sz="3100" dirty="0" smtClean="0">
              <a:ea typeface="ＭＳ Ｐゴシック" pitchFamily="34" charset="-128"/>
              <a:cs typeface="ＭＳ Ｐゴシック"/>
            </a:endParaRPr>
          </a:p>
          <a:p>
            <a:pPr marL="0" indent="0">
              <a:buNone/>
            </a:pPr>
            <a:r>
              <a:rPr lang="en-US" sz="3100" dirty="0" smtClean="0">
                <a:ea typeface="ＭＳ Ｐゴシック" pitchFamily="34" charset="-128"/>
                <a:cs typeface="ＭＳ Ｐゴシック"/>
              </a:rPr>
              <a:t>Email </a:t>
            </a:r>
            <a:r>
              <a:rPr lang="en-US" sz="3100" dirty="0" smtClean="0">
                <a:solidFill>
                  <a:schemeClr val="tx2"/>
                </a:solidFill>
                <a:ea typeface="ＭＳ Ｐゴシック" pitchFamily="34" charset="-128"/>
                <a:cs typeface="ＭＳ Ｐゴシック"/>
              </a:rPr>
              <a:t>pas@planning.org</a:t>
            </a:r>
            <a:r>
              <a:rPr lang="en-US" sz="3100" dirty="0" smtClean="0">
                <a:ea typeface="ＭＳ Ｐゴシック" pitchFamily="34" charset="-128"/>
                <a:cs typeface="ＭＳ Ｐゴシック"/>
              </a:rPr>
              <a:t> with subject line “Solar Energy Inquiry”</a:t>
            </a:r>
            <a:endParaRPr lang="en-US" sz="3100" dirty="0">
              <a:ea typeface="ＭＳ Ｐゴシック" pitchFamily="34" charset="-128"/>
              <a:cs typeface="ＭＳ Ｐゴシック"/>
            </a:endParaRPr>
          </a:p>
          <a:p>
            <a:endParaRPr lang="en-US" sz="2500" dirty="0" smtClean="0">
              <a:solidFill>
                <a:srgbClr val="4F81BD"/>
              </a:solidFill>
              <a:ea typeface="ＭＳ Ｐゴシック" pitchFamily="34" charset="-128"/>
              <a:cs typeface="ＭＳ Ｐゴシック"/>
            </a:endParaRPr>
          </a:p>
          <a:p>
            <a:pPr marL="0" indent="457200">
              <a:buNone/>
            </a:pPr>
            <a:endParaRPr lang="en-US" sz="2500" u="sng" dirty="0">
              <a:solidFill>
                <a:srgbClr val="4F81BD"/>
              </a:solidFill>
              <a:ea typeface="ＭＳ Ｐゴシック" pitchFamily="34" charset="-128"/>
              <a:cs typeface="ＭＳ Ｐゴシック"/>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110" t="11973" r="31090"/>
          <a:stretch/>
        </p:blipFill>
        <p:spPr bwMode="auto">
          <a:xfrm>
            <a:off x="6059781" y="2324911"/>
            <a:ext cx="2432466" cy="3151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136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Compendium of state best practices</a:t>
            </a:r>
          </a:p>
          <a:p>
            <a:pPr lvl="1"/>
            <a:r>
              <a:rPr lang="en-US" dirty="0" smtClean="0"/>
              <a:t>Continually updated; stakeholders included states; IEEE committee members; solar companies; others</a:t>
            </a:r>
          </a:p>
          <a:p>
            <a:r>
              <a:rPr lang="en-US" dirty="0" smtClean="0">
                <a:solidFill>
                  <a:srgbClr val="FF0000"/>
                </a:solidFill>
              </a:rPr>
              <a:t>Includes modified rules for solar </a:t>
            </a:r>
          </a:p>
          <a:p>
            <a:pPr lvl="1"/>
            <a:r>
              <a:rPr lang="en-US" dirty="0" smtClean="0"/>
              <a:t>Solar only technology limited to daylight production</a:t>
            </a:r>
          </a:p>
          <a:p>
            <a:pPr lvl="1"/>
            <a:r>
              <a:rPr lang="en-US" dirty="0" smtClean="0"/>
              <a:t>Can measure against utility criteria during day (e.g. peak DAYTIME load instead of all hours peak load)</a:t>
            </a:r>
          </a:p>
          <a:p>
            <a:pPr lvl="1"/>
            <a:r>
              <a:rPr lang="en-US" dirty="0" smtClean="0"/>
              <a:t>IN NJ – reaching grid saturation</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IREC Model IC rules</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7</a:t>
            </a:fld>
            <a:endParaRPr kumimoji="0" lang="en-US" dirty="0"/>
          </a:p>
        </p:txBody>
      </p:sp>
      <p:sp>
        <p:nvSpPr>
          <p:cNvPr id="6" name="Right Arrow 5"/>
          <p:cNvSpPr/>
          <p:nvPr/>
        </p:nvSpPr>
        <p:spPr>
          <a:xfrm>
            <a:off x="359960" y="4208059"/>
            <a:ext cx="533400" cy="475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178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lstStyle/>
          <a:p>
            <a:pPr algn="ctr"/>
            <a:r>
              <a:rPr lang="en-US" dirty="0" smtClean="0">
                <a:solidFill>
                  <a:srgbClr val="92D050"/>
                </a:solidFill>
              </a:rPr>
              <a:t>NET METERING</a:t>
            </a:r>
            <a:endParaRPr lang="en-US" dirty="0">
              <a:solidFill>
                <a:srgbClr val="92D050"/>
              </a:solidFill>
            </a:endParaRP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8</a:t>
            </a:fld>
            <a:endParaRPr kumimoji="0" lang="en-US" dirty="0"/>
          </a:p>
        </p:txBody>
      </p:sp>
    </p:spTree>
    <p:extLst>
      <p:ext uri="{BB962C8B-B14F-4D97-AF65-F5344CB8AC3E}">
        <p14:creationId xmlns:p14="http://schemas.microsoft.com/office/powerpoint/2010/main" val="112617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277813"/>
            <a:ext cx="8229600" cy="788987"/>
          </a:xfrm>
        </p:spPr>
        <p:txBody>
          <a:bodyPr/>
          <a:lstStyle/>
          <a:p>
            <a:r>
              <a:rPr lang="en-US" dirty="0"/>
              <a:t>Net Metering –What is it?</a:t>
            </a:r>
          </a:p>
        </p:txBody>
      </p:sp>
      <p:sp>
        <p:nvSpPr>
          <p:cNvPr id="241667" name="Rectangle 3"/>
          <p:cNvSpPr>
            <a:spLocks noGrp="1" noChangeArrowheads="1"/>
          </p:cNvSpPr>
          <p:nvPr>
            <p:ph type="body" idx="1"/>
          </p:nvPr>
        </p:nvSpPr>
        <p:spPr>
          <a:xfrm>
            <a:off x="457200" y="1219200"/>
            <a:ext cx="8229600" cy="4911725"/>
          </a:xfrm>
          <a:noFill/>
          <a:ln/>
        </p:spPr>
        <p:txBody>
          <a:bodyPr>
            <a:normAutofit lnSpcReduction="10000"/>
          </a:bodyPr>
          <a:lstStyle/>
          <a:p>
            <a:pPr>
              <a:spcBef>
                <a:spcPct val="40000"/>
              </a:spcBef>
            </a:pPr>
            <a:r>
              <a:rPr lang="en-US" sz="2800" dirty="0"/>
              <a:t>Tariff arrangement that simplifies the economic interaction between a customer-generator and the utility</a:t>
            </a:r>
          </a:p>
          <a:p>
            <a:pPr>
              <a:spcBef>
                <a:spcPct val="40000"/>
              </a:spcBef>
            </a:pPr>
            <a:r>
              <a:rPr lang="en-US" sz="2800" dirty="0"/>
              <a:t>Always ask the question: what would </a:t>
            </a:r>
            <a:r>
              <a:rPr lang="en-US" sz="2800" dirty="0" smtClean="0"/>
              <a:t>an </a:t>
            </a:r>
            <a:r>
              <a:rPr lang="en-US" sz="2800" dirty="0"/>
              <a:t>old fashioned meter </a:t>
            </a:r>
            <a:r>
              <a:rPr lang="en-US" sz="2800" dirty="0" smtClean="0"/>
              <a:t>do with solar generation?</a:t>
            </a:r>
            <a:endParaRPr lang="en-US" sz="2800" dirty="0"/>
          </a:p>
          <a:p>
            <a:pPr marL="742950" lvl="1" indent="-285750">
              <a:spcBef>
                <a:spcPct val="40000"/>
              </a:spcBef>
            </a:pPr>
            <a:r>
              <a:rPr lang="en-US" sz="2400" dirty="0" smtClean="0"/>
              <a:t>Spins forwards – consuming</a:t>
            </a:r>
          </a:p>
          <a:p>
            <a:pPr marL="742950" lvl="1" indent="-285750">
              <a:spcBef>
                <a:spcPct val="40000"/>
              </a:spcBef>
            </a:pPr>
            <a:r>
              <a:rPr lang="en-US" sz="2400" dirty="0" smtClean="0"/>
              <a:t>Spins Backwards – producing excess</a:t>
            </a:r>
            <a:endParaRPr lang="en-US" sz="2400" dirty="0"/>
          </a:p>
          <a:p>
            <a:pPr>
              <a:spcBef>
                <a:spcPct val="40000"/>
              </a:spcBef>
            </a:pPr>
            <a:r>
              <a:rPr lang="en-US" sz="2800" dirty="0"/>
              <a:t>A Safe Harbor for </a:t>
            </a:r>
            <a:r>
              <a:rPr lang="en-US" sz="2800" dirty="0" smtClean="0"/>
              <a:t>customer generators</a:t>
            </a:r>
            <a:endParaRPr lang="en-US" sz="2800" dirty="0"/>
          </a:p>
          <a:p>
            <a:pPr marL="742950" lvl="1" indent="-285750">
              <a:spcBef>
                <a:spcPct val="40000"/>
              </a:spcBef>
            </a:pPr>
            <a:r>
              <a:rPr lang="en-US" sz="2400" dirty="0"/>
              <a:t>No new fees</a:t>
            </a:r>
          </a:p>
          <a:p>
            <a:pPr marL="742950" lvl="1" indent="-285750">
              <a:spcBef>
                <a:spcPct val="40000"/>
              </a:spcBef>
            </a:pPr>
            <a:r>
              <a:rPr lang="en-US" sz="2400" dirty="0"/>
              <a:t>No standby charges</a:t>
            </a:r>
          </a:p>
          <a:p>
            <a:pPr>
              <a:spcBef>
                <a:spcPct val="40000"/>
              </a:spcBef>
              <a:buFont typeface="Wingdings" pitchFamily="2" charset="2"/>
              <a:buNone/>
            </a:pPr>
            <a:endParaRPr lang="en-US" sz="2800" dirty="0"/>
          </a:p>
        </p:txBody>
      </p:sp>
      <p:sp>
        <p:nvSpPr>
          <p:cNvPr id="2" name="Slide Number Placeholder 1"/>
          <p:cNvSpPr>
            <a:spLocks noGrp="1"/>
          </p:cNvSpPr>
          <p:nvPr>
            <p:ph type="sldNum" sz="quarter" idx="12"/>
          </p:nvPr>
        </p:nvSpPr>
        <p:spPr/>
        <p:txBody>
          <a:bodyPr/>
          <a:lstStyle/>
          <a:p>
            <a:fld id="{D5BBC35B-A44B-4119-B8DA-DE9E3DFADA20}" type="slidenum">
              <a:rPr kumimoji="0" lang="en-US" smtClean="0"/>
              <a:pPr/>
              <a:t>9</a:t>
            </a:fld>
            <a:endParaRPr kumimoji="0" lang="en-US" dirty="0"/>
          </a:p>
        </p:txBody>
      </p:sp>
    </p:spTree>
    <p:extLst>
      <p:ext uri="{BB962C8B-B14F-4D97-AF65-F5344CB8AC3E}">
        <p14:creationId xmlns:p14="http://schemas.microsoft.com/office/powerpoint/2010/main" val="3299808513"/>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unwrks">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ixed text slide">
  <a:themeElements>
    <a:clrScheme name="1_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Them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ACO_PP_Them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Template SAC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ey statement slide">
  <a:themeElements>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ine 1 divider">
  <a:themeElements>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ine 2 divider">
  <a:themeElements>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ne 3 divider">
  <a:themeElements>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Yellow fill divider">
  <a:themeElements>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xt slide no bullets">
  <a:themeElements>
    <a:clrScheme name="1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Sunwrks</Template>
  <TotalTime>4638</TotalTime>
  <Words>3136</Words>
  <Application>Microsoft Office PowerPoint</Application>
  <PresentationFormat>On-screen Show (4:3)</PresentationFormat>
  <Paragraphs>495</Paragraphs>
  <Slides>67</Slides>
  <Notes>63</Notes>
  <HiddenSlides>0</HiddenSlides>
  <MMClips>0</MMClips>
  <ScaleCrop>false</ScaleCrop>
  <HeadingPairs>
    <vt:vector size="4" baseType="variant">
      <vt:variant>
        <vt:lpstr>Theme</vt:lpstr>
      </vt:variant>
      <vt:variant>
        <vt:i4>16</vt:i4>
      </vt:variant>
      <vt:variant>
        <vt:lpstr>Slide Titles</vt:lpstr>
      </vt:variant>
      <vt:variant>
        <vt:i4>67</vt:i4>
      </vt:variant>
    </vt:vector>
  </HeadingPairs>
  <TitlesOfParts>
    <vt:vector size="83" baseType="lpstr">
      <vt:lpstr>Sunwrks</vt:lpstr>
      <vt:lpstr>Text slide no bullets</vt:lpstr>
      <vt:lpstr>Mixed text slide</vt:lpstr>
      <vt:lpstr>Key statement slide</vt:lpstr>
      <vt:lpstr>Line 1 divider</vt:lpstr>
      <vt:lpstr>Line 2 divider</vt:lpstr>
      <vt:lpstr>Line 3 divider</vt:lpstr>
      <vt:lpstr>Yellow fill divider</vt:lpstr>
      <vt:lpstr>1_Text slide no bullets</vt:lpstr>
      <vt:lpstr>1_Mixed text slide</vt:lpstr>
      <vt:lpstr>Concourse</vt:lpstr>
      <vt:lpstr>Default - Title Slide</vt:lpstr>
      <vt:lpstr>Office Theme</vt:lpstr>
      <vt:lpstr>SACO_PP_Theme_Template</vt:lpstr>
      <vt:lpstr>1_Office Theme</vt:lpstr>
      <vt:lpstr>Template SAC_Presentation</vt:lpstr>
      <vt:lpstr>       Institutional Barriers  Net Metering, Interconnection   WCOG  Solar Workshop  October 2011 Christopher Cook, Of Counsel, Keyes and Fox IREC </vt:lpstr>
      <vt:lpstr>Introduction</vt:lpstr>
      <vt:lpstr>Barriers: Interconnection &amp; Net metering </vt:lpstr>
      <vt:lpstr>Interconnection</vt:lpstr>
      <vt:lpstr> Interconnection – policy considerations</vt:lpstr>
      <vt:lpstr>State Rules</vt:lpstr>
      <vt:lpstr>IREC Model IC rules</vt:lpstr>
      <vt:lpstr>NET METERING</vt:lpstr>
      <vt:lpstr>Net Metering –What is it?</vt:lpstr>
      <vt:lpstr>Net Metering – states</vt:lpstr>
      <vt:lpstr>Utility and Regulator Concerns regarding NM</vt:lpstr>
      <vt:lpstr>PowerPoint Presentation</vt:lpstr>
      <vt:lpstr>PowerPoint Presentation</vt:lpstr>
      <vt:lpstr>Contact info:   Christopher Cook</vt:lpstr>
      <vt:lpstr>Solar Market Barriers;  breaking down the walls  Mike Healy</vt:lpstr>
      <vt:lpstr>The Permitting Process is a significant barrier to solar market growth</vt:lpstr>
      <vt:lpstr>Permitting - What’s the problem?</vt:lpstr>
      <vt:lpstr>PowerPoint Presentation</vt:lpstr>
      <vt:lpstr>The costs of permitting</vt:lpstr>
      <vt:lpstr>Streamlining Process</vt:lpstr>
      <vt:lpstr>Benefits to Jurisdictions</vt:lpstr>
      <vt:lpstr>4 Next steps to streamlining permitting</vt:lpstr>
      <vt:lpstr>Case Studies</vt:lpstr>
      <vt:lpstr>Where can I get more information?</vt:lpstr>
      <vt:lpstr>thank you.</vt:lpstr>
      <vt:lpstr>How do we own and pay for it? Options for Solar Project Ownership and Financing</vt:lpstr>
      <vt:lpstr>PowerPoint Presentation</vt:lpstr>
      <vt:lpstr>Solar PPA</vt:lpstr>
      <vt:lpstr>Community Solar</vt:lpstr>
      <vt:lpstr>Solar Developer Procurement Criteria</vt:lpstr>
      <vt:lpstr>New Jersey Hybrid Model: How Does the Program Work ? Option 1-Renewable Energy Program Company Financing </vt:lpstr>
      <vt:lpstr>New Jersey Model: How Does the Program Work ? Options 2 and 3-Renewable Energy Program - Partial Authority/Authority Financing Structures (70 / 30% and 100%)</vt:lpstr>
      <vt:lpstr>Property Assessed Clean Energy (PACE)</vt:lpstr>
      <vt:lpstr>PowerPoint Presentation</vt:lpstr>
      <vt:lpstr>About Solar America Communities</vt:lpstr>
      <vt:lpstr>Why Isn’t Solar More Widely Adopted?</vt:lpstr>
      <vt:lpstr>PowerPoint Presentation</vt:lpstr>
      <vt:lpstr>PowerPoint Presentation</vt:lpstr>
      <vt:lpstr>PowerPoint Presentation</vt:lpstr>
      <vt:lpstr>PowerPoint Presentation</vt:lpstr>
      <vt:lpstr>People are not used to paying for 25 years of electricity up-front</vt:lpstr>
      <vt:lpstr>PowerPoint Presentation</vt:lpstr>
      <vt:lpstr>Can I even put solar on my roof?</vt:lpstr>
      <vt:lpstr>PowerPoint Presentation</vt:lpstr>
      <vt:lpstr>Can I connect to the grid?</vt:lpstr>
      <vt:lpstr>PowerPoint Presentation</vt:lpstr>
      <vt:lpstr>Red tape for Green energy</vt:lpstr>
      <vt:lpstr>PowerPoint Presentation</vt:lpstr>
      <vt:lpstr>PowerPoint Presentation</vt:lpstr>
      <vt:lpstr>Additional Barriers…</vt:lpstr>
      <vt:lpstr>      Questions www.SolarAmericaCommunities.energy.gov   </vt:lpstr>
      <vt:lpstr>Solar as Sustainability Approach in the Metropolitan Washington Region</vt:lpstr>
      <vt:lpstr>PowerPoint Presentation</vt:lpstr>
      <vt:lpstr>PowerPoint Presentation</vt:lpstr>
      <vt:lpstr>PowerPoint Presentation</vt:lpstr>
      <vt:lpstr>PowerPoint Presentation</vt:lpstr>
      <vt:lpstr>PowerPoint Presentation</vt:lpstr>
      <vt:lpstr>PowerPoint Presentation</vt:lpstr>
      <vt:lpstr>Seattle, Washington:  Review of City Codes and Practices</vt:lpstr>
      <vt:lpstr>Making Zoning Codes Solar-Friendly</vt:lpstr>
      <vt:lpstr>Zoning Codes</vt:lpstr>
      <vt:lpstr>Key Steps</vt:lpstr>
      <vt:lpstr>Enabling solar installations</vt:lpstr>
      <vt:lpstr>Considerations  when drafting provisions</vt:lpstr>
      <vt:lpstr>Consider what standards may be needed</vt:lpstr>
      <vt:lpstr>Resources</vt:lpstr>
      <vt:lpstr>Contact APA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 Overview</dc:title>
  <dc:creator>Chris</dc:creator>
  <cp:lastModifiedBy>Hannah Wolford</cp:lastModifiedBy>
  <cp:revision>216</cp:revision>
  <dcterms:created xsi:type="dcterms:W3CDTF">2009-11-03T02:28:03Z</dcterms:created>
  <dcterms:modified xsi:type="dcterms:W3CDTF">2014-12-17T16:43:44Z</dcterms:modified>
</cp:coreProperties>
</file>