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</p:sldMasterIdLst>
  <p:notesMasterIdLst>
    <p:notesMasterId r:id="rId48"/>
  </p:notesMasterIdLst>
  <p:sldIdLst>
    <p:sldId id="1226" r:id="rId6"/>
    <p:sldId id="1227" r:id="rId7"/>
    <p:sldId id="274" r:id="rId8"/>
    <p:sldId id="269" r:id="rId9"/>
    <p:sldId id="259" r:id="rId10"/>
    <p:sldId id="1087" r:id="rId11"/>
    <p:sldId id="1208" r:id="rId12"/>
    <p:sldId id="261" r:id="rId13"/>
    <p:sldId id="1217" r:id="rId14"/>
    <p:sldId id="1220" r:id="rId15"/>
    <p:sldId id="1222" r:id="rId16"/>
    <p:sldId id="1221" r:id="rId17"/>
    <p:sldId id="273" r:id="rId18"/>
    <p:sldId id="1211" r:id="rId19"/>
    <p:sldId id="1219" r:id="rId20"/>
    <p:sldId id="1212" r:id="rId21"/>
    <p:sldId id="1213" r:id="rId22"/>
    <p:sldId id="1214" r:id="rId23"/>
    <p:sldId id="1216" r:id="rId24"/>
    <p:sldId id="1228" r:id="rId25"/>
    <p:sldId id="265" r:id="rId26"/>
    <p:sldId id="264" r:id="rId27"/>
    <p:sldId id="262" r:id="rId28"/>
    <p:sldId id="280" r:id="rId29"/>
    <p:sldId id="285" r:id="rId30"/>
    <p:sldId id="297" r:id="rId31"/>
    <p:sldId id="286" r:id="rId32"/>
    <p:sldId id="298" r:id="rId33"/>
    <p:sldId id="260" r:id="rId34"/>
    <p:sldId id="1229" r:id="rId35"/>
    <p:sldId id="257" r:id="rId36"/>
    <p:sldId id="299" r:id="rId37"/>
    <p:sldId id="300" r:id="rId38"/>
    <p:sldId id="301" r:id="rId39"/>
    <p:sldId id="302" r:id="rId40"/>
    <p:sldId id="303" r:id="rId41"/>
    <p:sldId id="304" r:id="rId42"/>
    <p:sldId id="1232" r:id="rId43"/>
    <p:sldId id="306" r:id="rId44"/>
    <p:sldId id="307" r:id="rId45"/>
    <p:sldId id="305" r:id="rId46"/>
    <p:sldId id="267" r:id="rId47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C7D"/>
    <a:srgbClr val="549E66"/>
    <a:srgbClr val="F79646"/>
    <a:srgbClr val="17A5BB"/>
    <a:srgbClr val="701C44"/>
    <a:srgbClr val="C0B7AE"/>
    <a:srgbClr val="1C3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0" autoAdjust="0"/>
    <p:restoredTop sz="87164" autoAdjust="0"/>
  </p:normalViewPr>
  <p:slideViewPr>
    <p:cSldViewPr snapToGrid="0" snapToObjects="1">
      <p:cViewPr varScale="1">
        <p:scale>
          <a:sx n="88" d="100"/>
          <a:sy n="88" d="100"/>
        </p:scale>
        <p:origin x="66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32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mailto:Stoeckel.sarah@yahoo.com" TargetMode="External"/><Relationship Id="rId2" Type="http://schemas.openxmlformats.org/officeDocument/2006/relationships/hyperlink" Target="mailto:thomas.bryer@ucf.edu" TargetMode="External"/><Relationship Id="rId1" Type="http://schemas.openxmlformats.org/officeDocument/2006/relationships/hyperlink" Target="mailto:Tom.Bakaly@bchd.org" TargetMode="Externa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1.png"/><Relationship Id="rId7" Type="http://schemas.openxmlformats.org/officeDocument/2006/relationships/image" Target="../media/image61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2.svg"/><Relationship Id="rId9" Type="http://schemas.openxmlformats.org/officeDocument/2006/relationships/image" Target="../media/image6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51.png"/><Relationship Id="rId7" Type="http://schemas.openxmlformats.org/officeDocument/2006/relationships/image" Target="../media/image69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10" Type="http://schemas.openxmlformats.org/officeDocument/2006/relationships/image" Target="../media/image72.svg"/><Relationship Id="rId4" Type="http://schemas.openxmlformats.org/officeDocument/2006/relationships/image" Target="../media/image52.svg"/><Relationship Id="rId9" Type="http://schemas.openxmlformats.org/officeDocument/2006/relationships/image" Target="../media/image7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mailto:Tom.Bakaly@bchd.org" TargetMode="External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5" Type="http://schemas.openxmlformats.org/officeDocument/2006/relationships/hyperlink" Target="mailto:Stoeckel.sarah@yahoo.com" TargetMode="External"/><Relationship Id="rId4" Type="http://schemas.openxmlformats.org/officeDocument/2006/relationships/hyperlink" Target="mailto:thomas.bryer@ucf.edu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1.png"/><Relationship Id="rId7" Type="http://schemas.openxmlformats.org/officeDocument/2006/relationships/image" Target="../media/image61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2.svg"/><Relationship Id="rId9" Type="http://schemas.openxmlformats.org/officeDocument/2006/relationships/image" Target="../media/image6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51.png"/><Relationship Id="rId7" Type="http://schemas.openxmlformats.org/officeDocument/2006/relationships/image" Target="../media/image69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10" Type="http://schemas.openxmlformats.org/officeDocument/2006/relationships/image" Target="../media/image72.svg"/><Relationship Id="rId4" Type="http://schemas.openxmlformats.org/officeDocument/2006/relationships/image" Target="../media/image52.svg"/><Relationship Id="rId9" Type="http://schemas.openxmlformats.org/officeDocument/2006/relationships/image" Target="../media/image7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B6B72-F738-49D3-938B-2B759B3D783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3CA52F-94C9-46F6-BC03-21B31FF5D53C}">
      <dgm:prSet phldrT="[Text]"/>
      <dgm:spPr>
        <a:solidFill>
          <a:srgbClr val="17A5BB"/>
        </a:solidFill>
      </dgm:spPr>
      <dgm:t>
        <a:bodyPr/>
        <a:lstStyle/>
        <a:p>
          <a:r>
            <a:rPr lang="en-US" dirty="0"/>
            <a:t>Level 1</a:t>
          </a:r>
        </a:p>
      </dgm:t>
    </dgm:pt>
    <dgm:pt modelId="{BE56C747-5C02-4D5C-9888-CACBF7E4E6CA}" type="parTrans" cxnId="{866035E4-52CA-47AC-B130-238D6F779915}">
      <dgm:prSet/>
      <dgm:spPr/>
      <dgm:t>
        <a:bodyPr/>
        <a:lstStyle/>
        <a:p>
          <a:endParaRPr lang="en-US"/>
        </a:p>
      </dgm:t>
    </dgm:pt>
    <dgm:pt modelId="{DDA113A8-7A39-4FA9-B9DA-C192B70FA94E}" type="sibTrans" cxnId="{866035E4-52CA-47AC-B130-238D6F779915}">
      <dgm:prSet/>
      <dgm:spPr/>
      <dgm:t>
        <a:bodyPr/>
        <a:lstStyle/>
        <a:p>
          <a:endParaRPr lang="en-US"/>
        </a:p>
      </dgm:t>
    </dgm:pt>
    <dgm:pt modelId="{32455E19-74D9-424A-AF1D-7C91A45DF2A3}">
      <dgm:prSet phldrT="[Text]" custT="1"/>
      <dgm:spPr/>
      <dgm:t>
        <a:bodyPr/>
        <a:lstStyle/>
        <a:p>
          <a:pPr>
            <a:buNone/>
          </a:pPr>
          <a:r>
            <a:rPr lang="en-US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Inform the Community</a:t>
          </a:r>
          <a:endParaRPr lang="en-US" sz="1000" dirty="0"/>
        </a:p>
      </dgm:t>
    </dgm:pt>
    <dgm:pt modelId="{D10DBF92-71C4-498A-B334-67F30D266A77}" type="parTrans" cxnId="{DC1F0146-97B6-46F9-A72E-29C926C30420}">
      <dgm:prSet/>
      <dgm:spPr/>
      <dgm:t>
        <a:bodyPr/>
        <a:lstStyle/>
        <a:p>
          <a:endParaRPr lang="en-US"/>
        </a:p>
      </dgm:t>
    </dgm:pt>
    <dgm:pt modelId="{FB3C144B-4A08-4D42-AEC3-41AF8911CB56}" type="sibTrans" cxnId="{DC1F0146-97B6-46F9-A72E-29C926C30420}">
      <dgm:prSet/>
      <dgm:spPr/>
      <dgm:t>
        <a:bodyPr/>
        <a:lstStyle/>
        <a:p>
          <a:endParaRPr lang="en-US"/>
        </a:p>
      </dgm:t>
    </dgm:pt>
    <dgm:pt modelId="{53299975-2071-43C1-B767-C796CF4B3668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Level 2</a:t>
          </a:r>
        </a:p>
      </dgm:t>
    </dgm:pt>
    <dgm:pt modelId="{352A64BC-1010-413E-A3EE-E26D22B71164}" type="parTrans" cxnId="{EA334CF3-2132-45D5-AF6E-0BDE8C66BC69}">
      <dgm:prSet/>
      <dgm:spPr/>
      <dgm:t>
        <a:bodyPr/>
        <a:lstStyle/>
        <a:p>
          <a:endParaRPr lang="en-US"/>
        </a:p>
      </dgm:t>
    </dgm:pt>
    <dgm:pt modelId="{AB82014B-16B3-4A02-AA91-5690452AF768}" type="sibTrans" cxnId="{EA334CF3-2132-45D5-AF6E-0BDE8C66BC69}">
      <dgm:prSet/>
      <dgm:spPr/>
      <dgm:t>
        <a:bodyPr/>
        <a:lstStyle/>
        <a:p>
          <a:endParaRPr lang="en-US"/>
        </a:p>
      </dgm:t>
    </dgm:pt>
    <dgm:pt modelId="{3EC85CC9-5E77-4A68-BA85-8F170F6ADAF2}">
      <dgm:prSet phldrT="[Text]" custT="1"/>
      <dgm:spPr/>
      <dgm:t>
        <a:bodyPr/>
        <a:lstStyle/>
        <a:p>
          <a:pPr>
            <a:buNone/>
          </a:pPr>
          <a:r>
            <a:rPr lang="en-US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Practice Preventive Measures</a:t>
          </a:r>
          <a:endParaRPr lang="en-US" sz="1000" dirty="0"/>
        </a:p>
      </dgm:t>
    </dgm:pt>
    <dgm:pt modelId="{A6B07D68-F374-44B1-A648-95CA18E026D2}" type="parTrans" cxnId="{AB092167-8535-4A88-AC44-B27A8E95FD2C}">
      <dgm:prSet/>
      <dgm:spPr/>
      <dgm:t>
        <a:bodyPr/>
        <a:lstStyle/>
        <a:p>
          <a:endParaRPr lang="en-US"/>
        </a:p>
      </dgm:t>
    </dgm:pt>
    <dgm:pt modelId="{0BB18E4E-0DC1-4268-8360-389FD47857B9}" type="sibTrans" cxnId="{AB092167-8535-4A88-AC44-B27A8E95FD2C}">
      <dgm:prSet/>
      <dgm:spPr/>
      <dgm:t>
        <a:bodyPr/>
        <a:lstStyle/>
        <a:p>
          <a:endParaRPr lang="en-US"/>
        </a:p>
      </dgm:t>
    </dgm:pt>
    <dgm:pt modelId="{8716294D-0DCA-4CB4-81F2-BA0454A09096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/>
            <a:t>Level 3</a:t>
          </a:r>
        </a:p>
      </dgm:t>
    </dgm:pt>
    <dgm:pt modelId="{0A9FBC34-76BD-4097-9F67-2627AD1C3240}" type="parTrans" cxnId="{31E6E6BB-4B69-4D11-B2C7-282F86DCAC69}">
      <dgm:prSet/>
      <dgm:spPr/>
      <dgm:t>
        <a:bodyPr/>
        <a:lstStyle/>
        <a:p>
          <a:endParaRPr lang="en-US"/>
        </a:p>
      </dgm:t>
    </dgm:pt>
    <dgm:pt modelId="{AF21BCCD-8BCC-4361-A43F-391D0ED43B94}" type="sibTrans" cxnId="{31E6E6BB-4B69-4D11-B2C7-282F86DCAC69}">
      <dgm:prSet/>
      <dgm:spPr/>
      <dgm:t>
        <a:bodyPr/>
        <a:lstStyle/>
        <a:p>
          <a:endParaRPr lang="en-US"/>
        </a:p>
      </dgm:t>
    </dgm:pt>
    <dgm:pt modelId="{BAF64A4F-809F-4D9A-B683-C82AE3242FF8}">
      <dgm:prSet phldrT="[Text]" custT="1"/>
      <dgm:spPr/>
      <dgm:t>
        <a:bodyPr/>
        <a:lstStyle/>
        <a:p>
          <a:pPr>
            <a:buNone/>
          </a:pPr>
          <a:r>
            <a:rPr lang="en-US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Regional Closures &amp; </a:t>
          </a:r>
          <a:br>
            <a:rPr lang="en-US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Cancellations</a:t>
          </a:r>
          <a:endParaRPr lang="en-US" sz="1000" dirty="0"/>
        </a:p>
      </dgm:t>
    </dgm:pt>
    <dgm:pt modelId="{3A270F24-8147-40B4-A80E-EF43AF5580D5}" type="parTrans" cxnId="{3E80E323-248E-4FD5-BBFA-E973C732C75A}">
      <dgm:prSet/>
      <dgm:spPr/>
      <dgm:t>
        <a:bodyPr/>
        <a:lstStyle/>
        <a:p>
          <a:endParaRPr lang="en-US"/>
        </a:p>
      </dgm:t>
    </dgm:pt>
    <dgm:pt modelId="{817E48C2-0940-443F-A7B3-240CBCC3D142}" type="sibTrans" cxnId="{3E80E323-248E-4FD5-BBFA-E973C732C75A}">
      <dgm:prSet/>
      <dgm:spPr/>
      <dgm:t>
        <a:bodyPr/>
        <a:lstStyle/>
        <a:p>
          <a:endParaRPr lang="en-US"/>
        </a:p>
      </dgm:t>
    </dgm:pt>
    <dgm:pt modelId="{FD8A3723-A056-4038-9F98-3E47C5D1B64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Level 4</a:t>
          </a:r>
        </a:p>
      </dgm:t>
    </dgm:pt>
    <dgm:pt modelId="{27AE7EBD-8EF0-4034-839D-C815DB491A20}" type="parTrans" cxnId="{77A90384-8D5C-4098-8F5C-FFAD513D7099}">
      <dgm:prSet/>
      <dgm:spPr/>
      <dgm:t>
        <a:bodyPr/>
        <a:lstStyle/>
        <a:p>
          <a:endParaRPr lang="en-US"/>
        </a:p>
      </dgm:t>
    </dgm:pt>
    <dgm:pt modelId="{D7895E8F-DA3E-48ED-81B7-7915D2F45292}" type="sibTrans" cxnId="{77A90384-8D5C-4098-8F5C-FFAD513D7099}">
      <dgm:prSet/>
      <dgm:spPr/>
      <dgm:t>
        <a:bodyPr/>
        <a:lstStyle/>
        <a:p>
          <a:endParaRPr lang="en-US"/>
        </a:p>
      </dgm:t>
    </dgm:pt>
    <dgm:pt modelId="{BC58C5D1-64DA-4ED8-881D-E40D1014E836}">
      <dgm:prSet phldrT="[Text]"/>
      <dgm:spPr>
        <a:solidFill>
          <a:srgbClr val="549E66"/>
        </a:solidFill>
      </dgm:spPr>
      <dgm:t>
        <a:bodyPr/>
        <a:lstStyle/>
        <a:p>
          <a:r>
            <a:rPr lang="en-US" dirty="0"/>
            <a:t>Level 5</a:t>
          </a:r>
        </a:p>
      </dgm:t>
    </dgm:pt>
    <dgm:pt modelId="{4349F9DB-7D5A-4D26-9E77-EEFBACE652D8}" type="parTrans" cxnId="{709B06CA-3652-4FEC-82AC-C621DC8A2C51}">
      <dgm:prSet/>
      <dgm:spPr/>
      <dgm:t>
        <a:bodyPr/>
        <a:lstStyle/>
        <a:p>
          <a:endParaRPr lang="en-US"/>
        </a:p>
      </dgm:t>
    </dgm:pt>
    <dgm:pt modelId="{A56F468E-685E-4CBA-90FB-22D7C7A0A075}" type="sibTrans" cxnId="{709B06CA-3652-4FEC-82AC-C621DC8A2C51}">
      <dgm:prSet/>
      <dgm:spPr/>
      <dgm:t>
        <a:bodyPr/>
        <a:lstStyle/>
        <a:p>
          <a:endParaRPr lang="en-US"/>
        </a:p>
      </dgm:t>
    </dgm:pt>
    <dgm:pt modelId="{B1BBE257-0150-4A0B-93E9-6014417D7427}">
      <dgm:prSet phldrT="[Text]" custT="1"/>
      <dgm:spPr/>
      <dgm:t>
        <a:bodyPr/>
        <a:lstStyle/>
        <a:p>
          <a:pPr>
            <a:buNone/>
          </a:pPr>
          <a:r>
            <a:rPr lang="en-US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DOC Plan</a:t>
          </a:r>
          <a:endParaRPr lang="en-US" sz="1000" dirty="0"/>
        </a:p>
      </dgm:t>
    </dgm:pt>
    <dgm:pt modelId="{D282A3F0-57A8-4981-BB5F-1A6B8C8AD314}" type="parTrans" cxnId="{A1FE9E26-CE74-42C5-B9DF-49C06FB7BA07}">
      <dgm:prSet/>
      <dgm:spPr/>
      <dgm:t>
        <a:bodyPr/>
        <a:lstStyle/>
        <a:p>
          <a:endParaRPr lang="en-US"/>
        </a:p>
      </dgm:t>
    </dgm:pt>
    <dgm:pt modelId="{D2F917CE-35D9-4DF3-88E4-7A9D7AA5FC1F}" type="sibTrans" cxnId="{A1FE9E26-CE74-42C5-B9DF-49C06FB7BA07}">
      <dgm:prSet/>
      <dgm:spPr/>
      <dgm:t>
        <a:bodyPr/>
        <a:lstStyle/>
        <a:p>
          <a:endParaRPr lang="en-US"/>
        </a:p>
      </dgm:t>
    </dgm:pt>
    <dgm:pt modelId="{AD63B637-EB91-4DED-84AB-5E4BEE8882E4}">
      <dgm:prSet phldrT="[Text]" custT="1"/>
      <dgm:spPr/>
      <dgm:t>
        <a:bodyPr/>
        <a:lstStyle/>
        <a:p>
          <a:pPr>
            <a:buNone/>
          </a:pPr>
          <a:r>
            <a:rPr lang="en-US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Recovery</a:t>
          </a:r>
          <a:endParaRPr lang="en-US" sz="1000" dirty="0"/>
        </a:p>
      </dgm:t>
    </dgm:pt>
    <dgm:pt modelId="{05FC1093-C4F3-4B4E-AA3F-BEB5E95C8DD3}" type="parTrans" cxnId="{6352454A-1716-4417-AAFF-2454763234B4}">
      <dgm:prSet/>
      <dgm:spPr/>
      <dgm:t>
        <a:bodyPr/>
        <a:lstStyle/>
        <a:p>
          <a:endParaRPr lang="en-US"/>
        </a:p>
      </dgm:t>
    </dgm:pt>
    <dgm:pt modelId="{07D61429-9775-4B7E-8D1E-884396AA9E31}" type="sibTrans" cxnId="{6352454A-1716-4417-AAFF-2454763234B4}">
      <dgm:prSet/>
      <dgm:spPr/>
      <dgm:t>
        <a:bodyPr/>
        <a:lstStyle/>
        <a:p>
          <a:endParaRPr lang="en-US"/>
        </a:p>
      </dgm:t>
    </dgm:pt>
    <dgm:pt modelId="{78559838-DE42-4CF3-884B-E44666E907B8}">
      <dgm:prSet/>
      <dgm:spPr/>
      <dgm:t>
        <a:bodyPr/>
        <a:lstStyle/>
        <a:p>
          <a: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Provide accurate updates from </a:t>
          </a:r>
          <a:b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the Los Angeles County </a:t>
          </a:r>
          <a:b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Department of Public Health </a:t>
          </a:r>
          <a:b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and Centers for Disease  </a:t>
          </a:r>
          <a:b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Control and Prevention</a:t>
          </a:r>
          <a:b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b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Flyers, posters, newsletters, </a:t>
          </a:r>
          <a:b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social media, website, etc.</a:t>
          </a:r>
        </a:p>
      </dgm:t>
    </dgm:pt>
    <dgm:pt modelId="{B92471BA-76EE-42A1-8F41-F37DE3C1BCA2}" type="parTrans" cxnId="{A6501E2C-A3B5-4127-8EF8-2B1F6A25AD4B}">
      <dgm:prSet/>
      <dgm:spPr/>
      <dgm:t>
        <a:bodyPr/>
        <a:lstStyle/>
        <a:p>
          <a:endParaRPr lang="en-US"/>
        </a:p>
      </dgm:t>
    </dgm:pt>
    <dgm:pt modelId="{CF6D4714-450F-418A-9712-86316AA2D241}" type="sibTrans" cxnId="{A6501E2C-A3B5-4127-8EF8-2B1F6A25AD4B}">
      <dgm:prSet/>
      <dgm:spPr/>
      <dgm:t>
        <a:bodyPr/>
        <a:lstStyle/>
        <a:p>
          <a:endParaRPr lang="en-US"/>
        </a:p>
      </dgm:t>
    </dgm:pt>
    <dgm:pt modelId="{33808B8A-DBF4-451C-A906-983CC25E97D7}">
      <dgm:prSet/>
      <dgm:spPr/>
      <dgm:t>
        <a:bodyPr/>
        <a:lstStyle/>
        <a:p>
          <a: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Encourage self-decision </a:t>
          </a:r>
          <a:b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Making</a:t>
          </a:r>
        </a:p>
        <a:p>
          <a:r>
            <a:rPr lang="en-US" sz="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Limit Public Exposure (events) for Vulnerable Populations</a:t>
          </a:r>
          <a:endParaRPr lang="en-US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5C2D72B-5465-4191-A740-0A3A729D6E88}" type="parTrans" cxnId="{3EB1856D-1027-4C01-B343-8965AE7DF9A9}">
      <dgm:prSet/>
      <dgm:spPr/>
      <dgm:t>
        <a:bodyPr/>
        <a:lstStyle/>
        <a:p>
          <a:endParaRPr lang="en-US"/>
        </a:p>
      </dgm:t>
    </dgm:pt>
    <dgm:pt modelId="{DCA6DE9E-3C66-4D7A-B74B-5DD7D4139014}" type="sibTrans" cxnId="{3EB1856D-1027-4C01-B343-8965AE7DF9A9}">
      <dgm:prSet/>
      <dgm:spPr/>
      <dgm:t>
        <a:bodyPr/>
        <a:lstStyle/>
        <a:p>
          <a:endParaRPr lang="en-US"/>
        </a:p>
      </dgm:t>
    </dgm:pt>
    <dgm:pt modelId="{B38E5052-FE04-4686-9D59-78389A81FCB3}">
      <dgm:prSet/>
      <dgm:spPr/>
      <dgm:t>
        <a:bodyPr/>
        <a:lstStyle/>
        <a:p>
          <a:r>
            <a: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Testing</a:t>
          </a:r>
        </a:p>
      </dgm:t>
    </dgm:pt>
    <dgm:pt modelId="{2E6430E6-46A7-4781-898D-63C01EEE7678}" type="parTrans" cxnId="{E01D6520-9E74-4EA9-87C1-C8BFBF6E59F2}">
      <dgm:prSet/>
      <dgm:spPr/>
      <dgm:t>
        <a:bodyPr/>
        <a:lstStyle/>
        <a:p>
          <a:endParaRPr lang="en-US"/>
        </a:p>
      </dgm:t>
    </dgm:pt>
    <dgm:pt modelId="{DB0563AC-28CB-41DD-8D23-49CE909E7317}" type="sibTrans" cxnId="{E01D6520-9E74-4EA9-87C1-C8BFBF6E59F2}">
      <dgm:prSet/>
      <dgm:spPr/>
      <dgm:t>
        <a:bodyPr/>
        <a:lstStyle/>
        <a:p>
          <a:endParaRPr lang="en-US"/>
        </a:p>
      </dgm:t>
    </dgm:pt>
    <dgm:pt modelId="{ACF4B26F-E8C2-49B3-8A58-662BE068BF99}">
      <dgm:prSet/>
      <dgm:spPr/>
      <dgm:t>
        <a:bodyPr/>
        <a:lstStyle/>
        <a:p>
          <a: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Strategic Plan</a:t>
          </a:r>
        </a:p>
        <a:p>
          <a: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Phased</a:t>
          </a:r>
        </a:p>
        <a:p>
          <a: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Coordinated</a:t>
          </a:r>
        </a:p>
        <a:p>
          <a: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Messaging</a:t>
          </a:r>
        </a:p>
      </dgm:t>
    </dgm:pt>
    <dgm:pt modelId="{450B1411-D6E1-4275-B3CE-11B59A058FBD}" type="parTrans" cxnId="{C9CD1E5D-89C0-4AE4-AA68-362D67B30040}">
      <dgm:prSet/>
      <dgm:spPr/>
      <dgm:t>
        <a:bodyPr/>
        <a:lstStyle/>
        <a:p>
          <a:endParaRPr lang="en-US"/>
        </a:p>
      </dgm:t>
    </dgm:pt>
    <dgm:pt modelId="{73751CBE-C5EB-4D15-90F1-947488A7BDB9}" type="sibTrans" cxnId="{C9CD1E5D-89C0-4AE4-AA68-362D67B30040}">
      <dgm:prSet/>
      <dgm:spPr/>
      <dgm:t>
        <a:bodyPr/>
        <a:lstStyle/>
        <a:p>
          <a:endParaRPr lang="en-US"/>
        </a:p>
      </dgm:t>
    </dgm:pt>
    <dgm:pt modelId="{DE54B70F-6B3A-4F1F-A0F9-8DE4BDE411A2}">
      <dgm:prSet/>
      <dgm:spPr/>
      <dgm:t>
        <a:bodyPr/>
        <a:lstStyle/>
        <a:p>
          <a: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Pregnant Women</a:t>
          </a:r>
          <a:b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Individuals w/underlying </a:t>
          </a:r>
          <a:b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health conditions</a:t>
          </a:r>
          <a:b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Older Adults (60+)</a:t>
          </a:r>
        </a:p>
      </dgm:t>
    </dgm:pt>
    <dgm:pt modelId="{8BE4E89B-E5A8-493F-B513-29C15E4119AA}" type="parTrans" cxnId="{F591B52B-1765-4884-8BE9-3F5DE73D9A0B}">
      <dgm:prSet/>
      <dgm:spPr/>
      <dgm:t>
        <a:bodyPr/>
        <a:lstStyle/>
        <a:p>
          <a:endParaRPr lang="en-US"/>
        </a:p>
      </dgm:t>
    </dgm:pt>
    <dgm:pt modelId="{5443BA00-79A4-47BF-A8AD-BAC911B30963}" type="sibTrans" cxnId="{F591B52B-1765-4884-8BE9-3F5DE73D9A0B}">
      <dgm:prSet/>
      <dgm:spPr/>
      <dgm:t>
        <a:bodyPr/>
        <a:lstStyle/>
        <a:p>
          <a:endParaRPr lang="en-US"/>
        </a:p>
      </dgm:t>
    </dgm:pt>
    <dgm:pt modelId="{FA4E92C0-2D23-4A2F-958F-FCC5D3521F44}">
      <dgm:prSet/>
      <dgm:spPr/>
      <dgm:t>
        <a:bodyPr/>
        <a:lstStyle/>
        <a:p>
          <a:pPr>
            <a:buNone/>
          </a:pPr>
          <a:r>
            <a:rPr lang="en-US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Events specifically </a:t>
          </a:r>
          <a:br>
            <a:rPr lang="en-US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 for vulnerable </a:t>
          </a:r>
          <a:br>
            <a:rPr lang="en-US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7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 populations</a:t>
          </a:r>
          <a:endParaRPr lang="en-US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880CCC4-AF6A-44F9-9FC8-68D389764900}" type="parTrans" cxnId="{DB54214B-A394-4540-BC0F-36802D51D03A}">
      <dgm:prSet/>
      <dgm:spPr/>
      <dgm:t>
        <a:bodyPr/>
        <a:lstStyle/>
        <a:p>
          <a:endParaRPr lang="en-US"/>
        </a:p>
      </dgm:t>
    </dgm:pt>
    <dgm:pt modelId="{8A6C34C9-1D24-4147-A6D2-1B9066C32B73}" type="sibTrans" cxnId="{DB54214B-A394-4540-BC0F-36802D51D03A}">
      <dgm:prSet/>
      <dgm:spPr/>
      <dgm:t>
        <a:bodyPr/>
        <a:lstStyle/>
        <a:p>
          <a:endParaRPr lang="en-US"/>
        </a:p>
      </dgm:t>
    </dgm:pt>
    <dgm:pt modelId="{E7A6EA49-395A-49A8-8059-721A8314F812}">
      <dgm:prSet/>
      <dgm:spPr/>
      <dgm:t>
        <a:bodyPr/>
        <a:lstStyle/>
        <a:p>
          <a:pPr>
            <a:buNone/>
          </a:pPr>
          <a:r>
            <a: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Community-wide </a:t>
          </a:r>
          <a:br>
            <a: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 closures</a:t>
          </a:r>
        </a:p>
      </dgm:t>
    </dgm:pt>
    <dgm:pt modelId="{DC4C0D9B-EA32-49F5-8B76-3CA6A7369252}" type="parTrans" cxnId="{9B78BF74-8DB9-43BE-82D8-BA1E268DECD3}">
      <dgm:prSet/>
      <dgm:spPr/>
      <dgm:t>
        <a:bodyPr/>
        <a:lstStyle/>
        <a:p>
          <a:endParaRPr lang="en-US"/>
        </a:p>
      </dgm:t>
    </dgm:pt>
    <dgm:pt modelId="{F3FEA69E-FC8E-4C77-B23A-CC016F0DBB42}" type="sibTrans" cxnId="{9B78BF74-8DB9-43BE-82D8-BA1E268DECD3}">
      <dgm:prSet/>
      <dgm:spPr/>
      <dgm:t>
        <a:bodyPr/>
        <a:lstStyle/>
        <a:p>
          <a:endParaRPr lang="en-US"/>
        </a:p>
      </dgm:t>
    </dgm:pt>
    <dgm:pt modelId="{416AA088-D8D6-4F14-B494-898554979CF6}">
      <dgm:prSet/>
      <dgm:spPr/>
      <dgm:t>
        <a:bodyPr/>
        <a:lstStyle/>
        <a:p>
          <a:r>
            <a: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Identify at-risk individuals</a:t>
          </a:r>
        </a:p>
        <a:p>
          <a:r>
            <a: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Provide volunteer opportunities</a:t>
          </a:r>
        </a:p>
        <a:p>
          <a:r>
            <a: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Timely and accurate info</a:t>
          </a:r>
        </a:p>
        <a:p>
          <a:r>
            <a: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Health and well-being tips/tools</a:t>
          </a:r>
        </a:p>
        <a:p>
          <a:r>
            <a:rPr lang="en-US" sz="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Recovery planning</a:t>
          </a:r>
        </a:p>
        <a:p>
          <a:endParaRPr lang="en-US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E7E8DFF-EA2C-4987-97E4-6B1A1D627B1E}" type="parTrans" cxnId="{60CE820D-C2B5-46BF-B5C8-47D80ABAFA4C}">
      <dgm:prSet/>
      <dgm:spPr/>
      <dgm:t>
        <a:bodyPr/>
        <a:lstStyle/>
        <a:p>
          <a:endParaRPr lang="en-US"/>
        </a:p>
      </dgm:t>
    </dgm:pt>
    <dgm:pt modelId="{5AC0CFBC-ED4B-47C9-B8AC-783609BD8C9A}" type="sibTrans" cxnId="{60CE820D-C2B5-46BF-B5C8-47D80ABAFA4C}">
      <dgm:prSet/>
      <dgm:spPr/>
      <dgm:t>
        <a:bodyPr/>
        <a:lstStyle/>
        <a:p>
          <a:endParaRPr lang="en-US"/>
        </a:p>
      </dgm:t>
    </dgm:pt>
    <dgm:pt modelId="{0B05756D-8899-4425-9D3F-5CAFFA763BA2}" type="pres">
      <dgm:prSet presAssocID="{68CB6B72-F738-49D3-938B-2B759B3D783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824EE61-53CC-4A43-9C3F-E036B3BCAB44}" type="pres">
      <dgm:prSet presAssocID="{243CA52F-94C9-46F6-BC03-21B31FF5D53C}" presName="parentText1" presStyleLbl="node1" presStyleIdx="0" presStyleCnt="5" custScaleX="142115" custLinFactNeighborX="-11862" custLinFactNeighborY="-312">
        <dgm:presLayoutVars>
          <dgm:chMax/>
          <dgm:chPref val="3"/>
          <dgm:bulletEnabled val="1"/>
        </dgm:presLayoutVars>
      </dgm:prSet>
      <dgm:spPr/>
    </dgm:pt>
    <dgm:pt modelId="{54C96C00-0BED-48CA-9F7E-697430D6B742}" type="pres">
      <dgm:prSet presAssocID="{243CA52F-94C9-46F6-BC03-21B31FF5D53C}" presName="childText1" presStyleLbl="solidAlignAcc1" presStyleIdx="0" presStyleCnt="5" custScaleX="130587" custLinFactX="-62718" custLinFactNeighborX="-100000">
        <dgm:presLayoutVars>
          <dgm:chMax val="0"/>
          <dgm:chPref val="0"/>
          <dgm:bulletEnabled val="1"/>
        </dgm:presLayoutVars>
      </dgm:prSet>
      <dgm:spPr/>
    </dgm:pt>
    <dgm:pt modelId="{AAB6BFE4-295E-4772-B3D0-A4DF5EEC783E}" type="pres">
      <dgm:prSet presAssocID="{53299975-2071-43C1-B767-C796CF4B3668}" presName="parentText2" presStyleLbl="node1" presStyleIdx="1" presStyleCnt="5" custScaleX="144288" custLinFactNeighborX="-9884">
        <dgm:presLayoutVars>
          <dgm:chMax/>
          <dgm:chPref val="3"/>
          <dgm:bulletEnabled val="1"/>
        </dgm:presLayoutVars>
      </dgm:prSet>
      <dgm:spPr/>
    </dgm:pt>
    <dgm:pt modelId="{0AD1FAE4-0C79-445D-A962-318283081ADC}" type="pres">
      <dgm:prSet presAssocID="{53299975-2071-43C1-B767-C796CF4B3668}" presName="childText2" presStyleLbl="solidAlignAcc1" presStyleIdx="1" presStyleCnt="5" custScaleX="130587" custLinFactX="-21472" custLinFactNeighborX="-100000">
        <dgm:presLayoutVars>
          <dgm:chMax val="0"/>
          <dgm:chPref val="0"/>
          <dgm:bulletEnabled val="1"/>
        </dgm:presLayoutVars>
      </dgm:prSet>
      <dgm:spPr/>
    </dgm:pt>
    <dgm:pt modelId="{47AC39AE-DB56-44E4-8974-F2F260251B55}" type="pres">
      <dgm:prSet presAssocID="{8716294D-0DCA-4CB4-81F2-BA0454A09096}" presName="parentText3" presStyleLbl="node1" presStyleIdx="2" presStyleCnt="5" custScaleX="146898" custLinFactNeighborX="-5838">
        <dgm:presLayoutVars>
          <dgm:chMax/>
          <dgm:chPref val="3"/>
          <dgm:bulletEnabled val="1"/>
        </dgm:presLayoutVars>
      </dgm:prSet>
      <dgm:spPr/>
    </dgm:pt>
    <dgm:pt modelId="{08F9A778-3D39-4B4F-A74D-5CC3FC3A5EBE}" type="pres">
      <dgm:prSet presAssocID="{8716294D-0DCA-4CB4-81F2-BA0454A09096}" presName="childText3" presStyleLbl="solidAlignAcc1" presStyleIdx="2" presStyleCnt="5" custScaleX="130587" custLinFactNeighborX="-79716">
        <dgm:presLayoutVars>
          <dgm:chMax val="0"/>
          <dgm:chPref val="0"/>
          <dgm:bulletEnabled val="1"/>
        </dgm:presLayoutVars>
      </dgm:prSet>
      <dgm:spPr/>
    </dgm:pt>
    <dgm:pt modelId="{B87B7676-847D-4468-8511-C8EBE158A35F}" type="pres">
      <dgm:prSet presAssocID="{FD8A3723-A056-4038-9F98-3E47C5D1B64B}" presName="parentText4" presStyleLbl="node1" presStyleIdx="3" presStyleCnt="5" custScaleX="145919" custLinFactNeighborX="394">
        <dgm:presLayoutVars>
          <dgm:chMax/>
          <dgm:chPref val="3"/>
          <dgm:bulletEnabled val="1"/>
        </dgm:presLayoutVars>
      </dgm:prSet>
      <dgm:spPr/>
    </dgm:pt>
    <dgm:pt modelId="{6D92BDF5-42A6-4168-8298-EE7BAC67AED2}" type="pres">
      <dgm:prSet presAssocID="{FD8A3723-A056-4038-9F98-3E47C5D1B64B}" presName="childText4" presStyleLbl="solidAlignAcc1" presStyleIdx="3" presStyleCnt="5" custScaleX="130587" custLinFactNeighborX="-37960">
        <dgm:presLayoutVars>
          <dgm:chMax val="0"/>
          <dgm:chPref val="0"/>
          <dgm:bulletEnabled val="1"/>
        </dgm:presLayoutVars>
      </dgm:prSet>
      <dgm:spPr/>
    </dgm:pt>
    <dgm:pt modelId="{86D2FCD8-7D5B-4B2F-9AA1-13F86F8C34F9}" type="pres">
      <dgm:prSet presAssocID="{BC58C5D1-64DA-4ED8-881D-E40D1014E836}" presName="parentText5" presStyleLbl="node1" presStyleIdx="4" presStyleCnt="5" custScaleX="155377" custLinFactNeighborX="16133">
        <dgm:presLayoutVars>
          <dgm:chMax/>
          <dgm:chPref val="3"/>
          <dgm:bulletEnabled val="1"/>
        </dgm:presLayoutVars>
      </dgm:prSet>
      <dgm:spPr/>
    </dgm:pt>
    <dgm:pt modelId="{4D1B065A-94A0-4E10-81D4-9E75E4BDEACF}" type="pres">
      <dgm:prSet presAssocID="{BC58C5D1-64DA-4ED8-881D-E40D1014E836}" presName="childText5" presStyleLbl="solidAlignAcc1" presStyleIdx="4" presStyleCnt="5" custScaleX="130587" custLinFactNeighborX="701">
        <dgm:presLayoutVars>
          <dgm:chMax val="0"/>
          <dgm:chPref val="0"/>
          <dgm:bulletEnabled val="1"/>
        </dgm:presLayoutVars>
      </dgm:prSet>
      <dgm:spPr/>
    </dgm:pt>
  </dgm:ptLst>
  <dgm:cxnLst>
    <dgm:cxn modelId="{60CE820D-C2B5-46BF-B5C8-47D80ABAFA4C}" srcId="{FD8A3723-A056-4038-9F98-3E47C5D1B64B}" destId="{416AA088-D8D6-4F14-B494-898554979CF6}" srcOrd="2" destOrd="0" parTransId="{AE7E8DFF-EA2C-4987-97E4-6B1A1D627B1E}" sibTransId="{5AC0CFBC-ED4B-47C9-B8AC-783609BD8C9A}"/>
    <dgm:cxn modelId="{88479B0F-C719-46FA-AC33-17BEE7E902D8}" type="presOf" srcId="{8716294D-0DCA-4CB4-81F2-BA0454A09096}" destId="{47AC39AE-DB56-44E4-8974-F2F260251B55}" srcOrd="0" destOrd="0" presId="urn:microsoft.com/office/officeart/2009/3/layout/IncreasingArrowsProcess"/>
    <dgm:cxn modelId="{E01D6520-9E74-4EA9-87C1-C8BFBF6E59F2}" srcId="{FD8A3723-A056-4038-9F98-3E47C5D1B64B}" destId="{B38E5052-FE04-4686-9D59-78389A81FCB3}" srcOrd="1" destOrd="0" parTransId="{2E6430E6-46A7-4781-898D-63C01EEE7678}" sibTransId="{DB0563AC-28CB-41DD-8D23-49CE909E7317}"/>
    <dgm:cxn modelId="{3E80E323-248E-4FD5-BBFA-E973C732C75A}" srcId="{8716294D-0DCA-4CB4-81F2-BA0454A09096}" destId="{BAF64A4F-809F-4D9A-B683-C82AE3242FF8}" srcOrd="0" destOrd="0" parTransId="{3A270F24-8147-40B4-A80E-EF43AF5580D5}" sibTransId="{817E48C2-0940-443F-A7B3-240CBCC3D142}"/>
    <dgm:cxn modelId="{2BE9C524-D9B1-4C53-8B37-0725790C5AE4}" type="presOf" srcId="{243CA52F-94C9-46F6-BC03-21B31FF5D53C}" destId="{8824EE61-53CC-4A43-9C3F-E036B3BCAB44}" srcOrd="0" destOrd="0" presId="urn:microsoft.com/office/officeart/2009/3/layout/IncreasingArrowsProcess"/>
    <dgm:cxn modelId="{A1FE9E26-CE74-42C5-B9DF-49C06FB7BA07}" srcId="{FD8A3723-A056-4038-9F98-3E47C5D1B64B}" destId="{B1BBE257-0150-4A0B-93E9-6014417D7427}" srcOrd="0" destOrd="0" parTransId="{D282A3F0-57A8-4981-BB5F-1A6B8C8AD314}" sibTransId="{D2F917CE-35D9-4DF3-88E4-7A9D7AA5FC1F}"/>
    <dgm:cxn modelId="{F591B52B-1765-4884-8BE9-3F5DE73D9A0B}" srcId="{53299975-2071-43C1-B767-C796CF4B3668}" destId="{DE54B70F-6B3A-4F1F-A0F9-8DE4BDE411A2}" srcOrd="2" destOrd="0" parTransId="{8BE4E89B-E5A8-493F-B513-29C15E4119AA}" sibTransId="{5443BA00-79A4-47BF-A8AD-BAC911B30963}"/>
    <dgm:cxn modelId="{A6501E2C-A3B5-4127-8EF8-2B1F6A25AD4B}" srcId="{243CA52F-94C9-46F6-BC03-21B31FF5D53C}" destId="{78559838-DE42-4CF3-884B-E44666E907B8}" srcOrd="1" destOrd="0" parTransId="{B92471BA-76EE-42A1-8F41-F37DE3C1BCA2}" sibTransId="{CF6D4714-450F-418A-9712-86316AA2D241}"/>
    <dgm:cxn modelId="{C9815135-43BE-434D-BFC5-67D05EB09495}" type="presOf" srcId="{78559838-DE42-4CF3-884B-E44666E907B8}" destId="{54C96C00-0BED-48CA-9F7E-697430D6B742}" srcOrd="0" destOrd="1" presId="urn:microsoft.com/office/officeart/2009/3/layout/IncreasingArrowsProcess"/>
    <dgm:cxn modelId="{7C24DC40-B9FB-4106-A263-0F1B1CBACC00}" type="presOf" srcId="{DE54B70F-6B3A-4F1F-A0F9-8DE4BDE411A2}" destId="{0AD1FAE4-0C79-445D-A962-318283081ADC}" srcOrd="0" destOrd="2" presId="urn:microsoft.com/office/officeart/2009/3/layout/IncreasingArrowsProcess"/>
    <dgm:cxn modelId="{C9CD1E5D-89C0-4AE4-AA68-362D67B30040}" srcId="{BC58C5D1-64DA-4ED8-881D-E40D1014E836}" destId="{ACF4B26F-E8C2-49B3-8A58-662BE068BF99}" srcOrd="1" destOrd="0" parTransId="{450B1411-D6E1-4275-B3CE-11B59A058FBD}" sibTransId="{73751CBE-C5EB-4D15-90F1-947488A7BDB9}"/>
    <dgm:cxn modelId="{7C2D1E44-F8D1-4309-A203-08B90453087F}" type="presOf" srcId="{3EC85CC9-5E77-4A68-BA85-8F170F6ADAF2}" destId="{0AD1FAE4-0C79-445D-A962-318283081ADC}" srcOrd="0" destOrd="0" presId="urn:microsoft.com/office/officeart/2009/3/layout/IncreasingArrowsProcess"/>
    <dgm:cxn modelId="{DC1F0146-97B6-46F9-A72E-29C926C30420}" srcId="{243CA52F-94C9-46F6-BC03-21B31FF5D53C}" destId="{32455E19-74D9-424A-AF1D-7C91A45DF2A3}" srcOrd="0" destOrd="0" parTransId="{D10DBF92-71C4-498A-B334-67F30D266A77}" sibTransId="{FB3C144B-4A08-4D42-AEC3-41AF8911CB56}"/>
    <dgm:cxn modelId="{AB092167-8535-4A88-AC44-B27A8E95FD2C}" srcId="{53299975-2071-43C1-B767-C796CF4B3668}" destId="{3EC85CC9-5E77-4A68-BA85-8F170F6ADAF2}" srcOrd="0" destOrd="0" parTransId="{A6B07D68-F374-44B1-A648-95CA18E026D2}" sibTransId="{0BB18E4E-0DC1-4268-8360-389FD47857B9}"/>
    <dgm:cxn modelId="{6352454A-1716-4417-AAFF-2454763234B4}" srcId="{BC58C5D1-64DA-4ED8-881D-E40D1014E836}" destId="{AD63B637-EB91-4DED-84AB-5E4BEE8882E4}" srcOrd="0" destOrd="0" parTransId="{05FC1093-C4F3-4B4E-AA3F-BEB5E95C8DD3}" sibTransId="{07D61429-9775-4B7E-8D1E-884396AA9E31}"/>
    <dgm:cxn modelId="{DB54214B-A394-4540-BC0F-36802D51D03A}" srcId="{8716294D-0DCA-4CB4-81F2-BA0454A09096}" destId="{FA4E92C0-2D23-4A2F-958F-FCC5D3521F44}" srcOrd="1" destOrd="0" parTransId="{2880CCC4-AF6A-44F9-9FC8-68D389764900}" sibTransId="{8A6C34C9-1D24-4147-A6D2-1B9066C32B73}"/>
    <dgm:cxn modelId="{6970256D-7217-4609-BAB3-86A08EA4395E}" type="presOf" srcId="{B38E5052-FE04-4686-9D59-78389A81FCB3}" destId="{6D92BDF5-42A6-4168-8298-EE7BAC67AED2}" srcOrd="0" destOrd="1" presId="urn:microsoft.com/office/officeart/2009/3/layout/IncreasingArrowsProcess"/>
    <dgm:cxn modelId="{7EB0606D-6C19-4F08-BD72-5AB6F78F1EA8}" type="presOf" srcId="{32455E19-74D9-424A-AF1D-7C91A45DF2A3}" destId="{54C96C00-0BED-48CA-9F7E-697430D6B742}" srcOrd="0" destOrd="0" presId="urn:microsoft.com/office/officeart/2009/3/layout/IncreasingArrowsProcess"/>
    <dgm:cxn modelId="{3EB1856D-1027-4C01-B343-8965AE7DF9A9}" srcId="{53299975-2071-43C1-B767-C796CF4B3668}" destId="{33808B8A-DBF4-451C-A906-983CC25E97D7}" srcOrd="1" destOrd="0" parTransId="{F5C2D72B-5465-4191-A740-0A3A729D6E88}" sibTransId="{DCA6DE9E-3C66-4D7A-B74B-5DD7D4139014}"/>
    <dgm:cxn modelId="{1AA2566E-D80D-4D05-805C-6F1DBBA1CAF1}" type="presOf" srcId="{BC58C5D1-64DA-4ED8-881D-E40D1014E836}" destId="{86D2FCD8-7D5B-4B2F-9AA1-13F86F8C34F9}" srcOrd="0" destOrd="0" presId="urn:microsoft.com/office/officeart/2009/3/layout/IncreasingArrowsProcess"/>
    <dgm:cxn modelId="{4685ED50-0E07-491D-AFE4-54AE7B5833AC}" type="presOf" srcId="{416AA088-D8D6-4F14-B494-898554979CF6}" destId="{6D92BDF5-42A6-4168-8298-EE7BAC67AED2}" srcOrd="0" destOrd="2" presId="urn:microsoft.com/office/officeart/2009/3/layout/IncreasingArrowsProcess"/>
    <dgm:cxn modelId="{0A4C1153-04BA-4A01-BE34-D37540414B9E}" type="presOf" srcId="{E7A6EA49-395A-49A8-8059-721A8314F812}" destId="{08F9A778-3D39-4B4F-A74D-5CC3FC3A5EBE}" srcOrd="0" destOrd="2" presId="urn:microsoft.com/office/officeart/2009/3/layout/IncreasingArrowsProcess"/>
    <dgm:cxn modelId="{9B78BF74-8DB9-43BE-82D8-BA1E268DECD3}" srcId="{8716294D-0DCA-4CB4-81F2-BA0454A09096}" destId="{E7A6EA49-395A-49A8-8059-721A8314F812}" srcOrd="2" destOrd="0" parTransId="{DC4C0D9B-EA32-49F5-8B76-3CA6A7369252}" sibTransId="{F3FEA69E-FC8E-4C77-B23A-CC016F0DBB42}"/>
    <dgm:cxn modelId="{AAAB6859-ABAB-4FD1-90A2-51C0E06E215B}" type="presOf" srcId="{68CB6B72-F738-49D3-938B-2B759B3D7833}" destId="{0B05756D-8899-4425-9D3F-5CAFFA763BA2}" srcOrd="0" destOrd="0" presId="urn:microsoft.com/office/officeart/2009/3/layout/IncreasingArrowsProcess"/>
    <dgm:cxn modelId="{77A90384-8D5C-4098-8F5C-FFAD513D7099}" srcId="{68CB6B72-F738-49D3-938B-2B759B3D7833}" destId="{FD8A3723-A056-4038-9F98-3E47C5D1B64B}" srcOrd="3" destOrd="0" parTransId="{27AE7EBD-8EF0-4034-839D-C815DB491A20}" sibTransId="{D7895E8F-DA3E-48ED-81B7-7915D2F45292}"/>
    <dgm:cxn modelId="{0788848E-1449-42F6-ABF4-7C532647757D}" type="presOf" srcId="{ACF4B26F-E8C2-49B3-8A58-662BE068BF99}" destId="{4D1B065A-94A0-4E10-81D4-9E75E4BDEACF}" srcOrd="0" destOrd="1" presId="urn:microsoft.com/office/officeart/2009/3/layout/IncreasingArrowsProcess"/>
    <dgm:cxn modelId="{E29E2899-744C-4A7F-A4FC-18F09C45D3E1}" type="presOf" srcId="{BAF64A4F-809F-4D9A-B683-C82AE3242FF8}" destId="{08F9A778-3D39-4B4F-A74D-5CC3FC3A5EBE}" srcOrd="0" destOrd="0" presId="urn:microsoft.com/office/officeart/2009/3/layout/IncreasingArrowsProcess"/>
    <dgm:cxn modelId="{4FE9BC9F-CCDA-4D56-A9D1-52D803DDC01E}" type="presOf" srcId="{53299975-2071-43C1-B767-C796CF4B3668}" destId="{AAB6BFE4-295E-4772-B3D0-A4DF5EEC783E}" srcOrd="0" destOrd="0" presId="urn:microsoft.com/office/officeart/2009/3/layout/IncreasingArrowsProcess"/>
    <dgm:cxn modelId="{31E6E6BB-4B69-4D11-B2C7-282F86DCAC69}" srcId="{68CB6B72-F738-49D3-938B-2B759B3D7833}" destId="{8716294D-0DCA-4CB4-81F2-BA0454A09096}" srcOrd="2" destOrd="0" parTransId="{0A9FBC34-76BD-4097-9F67-2627AD1C3240}" sibTransId="{AF21BCCD-8BCC-4361-A43F-391D0ED43B94}"/>
    <dgm:cxn modelId="{742391C5-7926-4F57-845E-BE2F0BDBBE5E}" type="presOf" srcId="{FD8A3723-A056-4038-9F98-3E47C5D1B64B}" destId="{B87B7676-847D-4468-8511-C8EBE158A35F}" srcOrd="0" destOrd="0" presId="urn:microsoft.com/office/officeart/2009/3/layout/IncreasingArrowsProcess"/>
    <dgm:cxn modelId="{91DEA2C6-8213-4C5D-9952-E430A89FF0D9}" type="presOf" srcId="{FA4E92C0-2D23-4A2F-958F-FCC5D3521F44}" destId="{08F9A778-3D39-4B4F-A74D-5CC3FC3A5EBE}" srcOrd="0" destOrd="1" presId="urn:microsoft.com/office/officeart/2009/3/layout/IncreasingArrowsProcess"/>
    <dgm:cxn modelId="{709B06CA-3652-4FEC-82AC-C621DC8A2C51}" srcId="{68CB6B72-F738-49D3-938B-2B759B3D7833}" destId="{BC58C5D1-64DA-4ED8-881D-E40D1014E836}" srcOrd="4" destOrd="0" parTransId="{4349F9DB-7D5A-4D26-9E77-EEFBACE652D8}" sibTransId="{A56F468E-685E-4CBA-90FB-22D7C7A0A075}"/>
    <dgm:cxn modelId="{0DB1A4D1-5E6E-4A48-AD22-408B8BEC53A2}" type="presOf" srcId="{33808B8A-DBF4-451C-A906-983CC25E97D7}" destId="{0AD1FAE4-0C79-445D-A962-318283081ADC}" srcOrd="0" destOrd="1" presId="urn:microsoft.com/office/officeart/2009/3/layout/IncreasingArrowsProcess"/>
    <dgm:cxn modelId="{8567BDDE-849C-4C38-8537-E0AE96FF515C}" type="presOf" srcId="{B1BBE257-0150-4A0B-93E9-6014417D7427}" destId="{6D92BDF5-42A6-4168-8298-EE7BAC67AED2}" srcOrd="0" destOrd="0" presId="urn:microsoft.com/office/officeart/2009/3/layout/IncreasingArrowsProcess"/>
    <dgm:cxn modelId="{866035E4-52CA-47AC-B130-238D6F779915}" srcId="{68CB6B72-F738-49D3-938B-2B759B3D7833}" destId="{243CA52F-94C9-46F6-BC03-21B31FF5D53C}" srcOrd="0" destOrd="0" parTransId="{BE56C747-5C02-4D5C-9888-CACBF7E4E6CA}" sibTransId="{DDA113A8-7A39-4FA9-B9DA-C192B70FA94E}"/>
    <dgm:cxn modelId="{EA334CF3-2132-45D5-AF6E-0BDE8C66BC69}" srcId="{68CB6B72-F738-49D3-938B-2B759B3D7833}" destId="{53299975-2071-43C1-B767-C796CF4B3668}" srcOrd="1" destOrd="0" parTransId="{352A64BC-1010-413E-A3EE-E26D22B71164}" sibTransId="{AB82014B-16B3-4A02-AA91-5690452AF768}"/>
    <dgm:cxn modelId="{80E435FC-4DFE-4B8E-AE13-DF564788EB7E}" type="presOf" srcId="{AD63B637-EB91-4DED-84AB-5E4BEE8882E4}" destId="{4D1B065A-94A0-4E10-81D4-9E75E4BDEACF}" srcOrd="0" destOrd="0" presId="urn:microsoft.com/office/officeart/2009/3/layout/IncreasingArrowsProcess"/>
    <dgm:cxn modelId="{67653F8F-D36A-4180-87B2-DB1CC2166B52}" type="presParOf" srcId="{0B05756D-8899-4425-9D3F-5CAFFA763BA2}" destId="{8824EE61-53CC-4A43-9C3F-E036B3BCAB44}" srcOrd="0" destOrd="0" presId="urn:microsoft.com/office/officeart/2009/3/layout/IncreasingArrowsProcess"/>
    <dgm:cxn modelId="{FD1A99AB-C494-4818-B2D0-8CB8B361092E}" type="presParOf" srcId="{0B05756D-8899-4425-9D3F-5CAFFA763BA2}" destId="{54C96C00-0BED-48CA-9F7E-697430D6B742}" srcOrd="1" destOrd="0" presId="urn:microsoft.com/office/officeart/2009/3/layout/IncreasingArrowsProcess"/>
    <dgm:cxn modelId="{9CECEF78-AD7D-4DE0-9F0B-2C17DB248638}" type="presParOf" srcId="{0B05756D-8899-4425-9D3F-5CAFFA763BA2}" destId="{AAB6BFE4-295E-4772-B3D0-A4DF5EEC783E}" srcOrd="2" destOrd="0" presId="urn:microsoft.com/office/officeart/2009/3/layout/IncreasingArrowsProcess"/>
    <dgm:cxn modelId="{FACAC78C-34D9-4A88-8D44-35B8412EA665}" type="presParOf" srcId="{0B05756D-8899-4425-9D3F-5CAFFA763BA2}" destId="{0AD1FAE4-0C79-445D-A962-318283081ADC}" srcOrd="3" destOrd="0" presId="urn:microsoft.com/office/officeart/2009/3/layout/IncreasingArrowsProcess"/>
    <dgm:cxn modelId="{149CD982-94EA-4918-88E1-D86ED6774761}" type="presParOf" srcId="{0B05756D-8899-4425-9D3F-5CAFFA763BA2}" destId="{47AC39AE-DB56-44E4-8974-F2F260251B55}" srcOrd="4" destOrd="0" presId="urn:microsoft.com/office/officeart/2009/3/layout/IncreasingArrowsProcess"/>
    <dgm:cxn modelId="{9D9590CE-095C-4859-B2C3-94C956B6A0A1}" type="presParOf" srcId="{0B05756D-8899-4425-9D3F-5CAFFA763BA2}" destId="{08F9A778-3D39-4B4F-A74D-5CC3FC3A5EBE}" srcOrd="5" destOrd="0" presId="urn:microsoft.com/office/officeart/2009/3/layout/IncreasingArrowsProcess"/>
    <dgm:cxn modelId="{A1B58BEC-A0D4-4DD2-876C-B5B6602632C6}" type="presParOf" srcId="{0B05756D-8899-4425-9D3F-5CAFFA763BA2}" destId="{B87B7676-847D-4468-8511-C8EBE158A35F}" srcOrd="6" destOrd="0" presId="urn:microsoft.com/office/officeart/2009/3/layout/IncreasingArrowsProcess"/>
    <dgm:cxn modelId="{9464AA93-BE8C-4C15-BB8B-CBFC55DF3D18}" type="presParOf" srcId="{0B05756D-8899-4425-9D3F-5CAFFA763BA2}" destId="{6D92BDF5-42A6-4168-8298-EE7BAC67AED2}" srcOrd="7" destOrd="0" presId="urn:microsoft.com/office/officeart/2009/3/layout/IncreasingArrowsProcess"/>
    <dgm:cxn modelId="{56873340-A083-4722-AFF6-B80A69508CEF}" type="presParOf" srcId="{0B05756D-8899-4425-9D3F-5CAFFA763BA2}" destId="{86D2FCD8-7D5B-4B2F-9AA1-13F86F8C34F9}" srcOrd="8" destOrd="0" presId="urn:microsoft.com/office/officeart/2009/3/layout/IncreasingArrowsProcess"/>
    <dgm:cxn modelId="{5100C3D6-60D9-4FA7-BF15-CCBB112C7244}" type="presParOf" srcId="{0B05756D-8899-4425-9D3F-5CAFFA763BA2}" destId="{4D1B065A-94A0-4E10-81D4-9E75E4BDEACF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D86D2A-06B5-4B87-A40E-D22D595A571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933539-18C3-4D7F-9EE5-EE81ACC3F4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Thomas </a:t>
          </a:r>
          <a:r>
            <a:rPr lang="en-US" dirty="0" err="1"/>
            <a:t>Bakaly</a:t>
          </a:r>
          <a:r>
            <a:rPr lang="en-US" dirty="0"/>
            <a:t> </a:t>
          </a:r>
          <a:r>
            <a:rPr lang="en-US" u="sng" dirty="0">
              <a:hlinkClick xmlns:r="http://schemas.openxmlformats.org/officeDocument/2006/relationships" r:id="rId1"/>
            </a:rPr>
            <a:t>Tom.Bakaly@bchd.org</a:t>
          </a:r>
          <a:endParaRPr lang="en-US" dirty="0"/>
        </a:p>
      </dgm:t>
    </dgm:pt>
    <dgm:pt modelId="{86F2D229-E6FE-4A83-B9B9-52BF6A487088}" type="parTrans" cxnId="{EC81EF9B-7473-4253-9CB3-BE379645A1CD}">
      <dgm:prSet/>
      <dgm:spPr/>
      <dgm:t>
        <a:bodyPr/>
        <a:lstStyle/>
        <a:p>
          <a:endParaRPr lang="en-US"/>
        </a:p>
      </dgm:t>
    </dgm:pt>
    <dgm:pt modelId="{8A0F683C-9ACB-40AF-BEB3-FD1DE17FFFA0}" type="sibTrans" cxnId="{EC81EF9B-7473-4253-9CB3-BE379645A1CD}">
      <dgm:prSet/>
      <dgm:spPr/>
      <dgm:t>
        <a:bodyPr/>
        <a:lstStyle/>
        <a:p>
          <a:endParaRPr lang="en-US"/>
        </a:p>
      </dgm:t>
    </dgm:pt>
    <dgm:pt modelId="{EA23A1DC-2CC1-4C86-B97D-D9AD4A0E09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Thomas Bryer, PhD </a:t>
          </a:r>
          <a:r>
            <a:rPr lang="en-US" dirty="0">
              <a:hlinkClick xmlns:r="http://schemas.openxmlformats.org/officeDocument/2006/relationships" r:id="rId2"/>
            </a:rPr>
            <a:t>thomas.bryer@ucf.edu</a:t>
          </a:r>
          <a:endParaRPr lang="en-US" dirty="0"/>
        </a:p>
      </dgm:t>
    </dgm:pt>
    <dgm:pt modelId="{D9FE8C2E-0F67-438C-AF78-CA9AC7DE5566}" type="parTrans" cxnId="{38DA114D-BF65-43D7-9B7C-C9393E212FA1}">
      <dgm:prSet/>
      <dgm:spPr/>
      <dgm:t>
        <a:bodyPr/>
        <a:lstStyle/>
        <a:p>
          <a:endParaRPr lang="en-US"/>
        </a:p>
      </dgm:t>
    </dgm:pt>
    <dgm:pt modelId="{443605F7-0AAD-49DC-B4D4-38042A523B7F}" type="sibTrans" cxnId="{38DA114D-BF65-43D7-9B7C-C9393E212FA1}">
      <dgm:prSet/>
      <dgm:spPr/>
      <dgm:t>
        <a:bodyPr/>
        <a:lstStyle/>
        <a:p>
          <a:endParaRPr lang="en-US"/>
        </a:p>
      </dgm:t>
    </dgm:pt>
    <dgm:pt modelId="{1AEABD4B-1337-471F-A136-258E5032D4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Sarah </a:t>
          </a:r>
          <a:r>
            <a:rPr lang="en-US" dirty="0" err="1"/>
            <a:t>Stoeckel</a:t>
          </a:r>
          <a:r>
            <a:rPr lang="en-US" dirty="0"/>
            <a:t>, PhD </a:t>
          </a:r>
          <a:r>
            <a:rPr lang="en-US" dirty="0">
              <a:hlinkClick xmlns:r="http://schemas.openxmlformats.org/officeDocument/2006/relationships" r:id="rId3"/>
            </a:rPr>
            <a:t>Stoeckel.sarah@yahoo.com</a:t>
          </a:r>
          <a:r>
            <a:rPr lang="en-US" dirty="0"/>
            <a:t> </a:t>
          </a:r>
        </a:p>
      </dgm:t>
    </dgm:pt>
    <dgm:pt modelId="{B8BF8F7E-40D2-4978-8DD1-14F0A1C68C06}" type="parTrans" cxnId="{57898A83-D597-49E7-B55D-1C772257A965}">
      <dgm:prSet/>
      <dgm:spPr/>
      <dgm:t>
        <a:bodyPr/>
        <a:lstStyle/>
        <a:p>
          <a:endParaRPr lang="en-US"/>
        </a:p>
      </dgm:t>
    </dgm:pt>
    <dgm:pt modelId="{2842B5B5-A01E-48A0-A352-C23BD48C184D}" type="sibTrans" cxnId="{57898A83-D597-49E7-B55D-1C772257A965}">
      <dgm:prSet/>
      <dgm:spPr/>
      <dgm:t>
        <a:bodyPr/>
        <a:lstStyle/>
        <a:p>
          <a:endParaRPr lang="en-US"/>
        </a:p>
      </dgm:t>
    </dgm:pt>
    <dgm:pt modelId="{E35D3AA7-ECC2-4C41-9D09-DC850D4C0767}" type="pres">
      <dgm:prSet presAssocID="{D9D86D2A-06B5-4B87-A40E-D22D595A571A}" presName="root" presStyleCnt="0">
        <dgm:presLayoutVars>
          <dgm:dir/>
          <dgm:resizeHandles val="exact"/>
        </dgm:presLayoutVars>
      </dgm:prSet>
      <dgm:spPr/>
    </dgm:pt>
    <dgm:pt modelId="{C006F3D5-6CFB-4F90-80B5-DDEB94AF8874}" type="pres">
      <dgm:prSet presAssocID="{88933539-18C3-4D7F-9EE5-EE81ACC3F405}" presName="compNode" presStyleCnt="0"/>
      <dgm:spPr/>
    </dgm:pt>
    <dgm:pt modelId="{FBA639EC-F6E2-40FD-B50C-80B7251E7CAD}" type="pres">
      <dgm:prSet presAssocID="{88933539-18C3-4D7F-9EE5-EE81ACC3F405}" presName="bgRect" presStyleLbl="bgShp" presStyleIdx="0" presStyleCnt="3"/>
      <dgm:spPr/>
    </dgm:pt>
    <dgm:pt modelId="{645FA5DF-500E-46AD-BEA2-C8DCC8D4D402}" type="pres">
      <dgm:prSet presAssocID="{88933539-18C3-4D7F-9EE5-EE81ACC3F405}" presName="iconRect" presStyleLbl="node1" presStyleIdx="0" presStyleCnt="3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6493BDDC-4E91-4273-AA6E-0ED8993C463B}" type="pres">
      <dgm:prSet presAssocID="{88933539-18C3-4D7F-9EE5-EE81ACC3F405}" presName="spaceRect" presStyleCnt="0"/>
      <dgm:spPr/>
    </dgm:pt>
    <dgm:pt modelId="{93D07784-9B5D-4E05-87DB-4095C32B3E0E}" type="pres">
      <dgm:prSet presAssocID="{88933539-18C3-4D7F-9EE5-EE81ACC3F405}" presName="parTx" presStyleLbl="revTx" presStyleIdx="0" presStyleCnt="3">
        <dgm:presLayoutVars>
          <dgm:chMax val="0"/>
          <dgm:chPref val="0"/>
        </dgm:presLayoutVars>
      </dgm:prSet>
      <dgm:spPr/>
    </dgm:pt>
    <dgm:pt modelId="{F4CC76D6-F7FA-4D87-9FD4-F6253F2C7401}" type="pres">
      <dgm:prSet presAssocID="{8A0F683C-9ACB-40AF-BEB3-FD1DE17FFFA0}" presName="sibTrans" presStyleCnt="0"/>
      <dgm:spPr/>
    </dgm:pt>
    <dgm:pt modelId="{16A27F3C-8767-4378-9589-8B25D61963A1}" type="pres">
      <dgm:prSet presAssocID="{EA23A1DC-2CC1-4C86-B97D-D9AD4A0E0967}" presName="compNode" presStyleCnt="0"/>
      <dgm:spPr/>
    </dgm:pt>
    <dgm:pt modelId="{57F5320D-40C1-468C-920E-E4D5D75CF98A}" type="pres">
      <dgm:prSet presAssocID="{EA23A1DC-2CC1-4C86-B97D-D9AD4A0E0967}" presName="bgRect" presStyleLbl="bgShp" presStyleIdx="1" presStyleCnt="3"/>
      <dgm:spPr/>
    </dgm:pt>
    <dgm:pt modelId="{D2B059F4-0DB4-454B-A182-FCB17F13030C}" type="pres">
      <dgm:prSet presAssocID="{EA23A1DC-2CC1-4C86-B97D-D9AD4A0E0967}" presName="iconRect" presStyleLbl="node1" presStyleIdx="1" presStyleCnt="3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0A42ECAA-7D58-495A-BF5E-84918A4C5A23}" type="pres">
      <dgm:prSet presAssocID="{EA23A1DC-2CC1-4C86-B97D-D9AD4A0E0967}" presName="spaceRect" presStyleCnt="0"/>
      <dgm:spPr/>
    </dgm:pt>
    <dgm:pt modelId="{CCFFEF7B-BB15-41CB-87C2-DFDC76FD5CA6}" type="pres">
      <dgm:prSet presAssocID="{EA23A1DC-2CC1-4C86-B97D-D9AD4A0E0967}" presName="parTx" presStyleLbl="revTx" presStyleIdx="1" presStyleCnt="3">
        <dgm:presLayoutVars>
          <dgm:chMax val="0"/>
          <dgm:chPref val="0"/>
        </dgm:presLayoutVars>
      </dgm:prSet>
      <dgm:spPr/>
    </dgm:pt>
    <dgm:pt modelId="{8C39FD6B-CE91-4EF6-BF28-1EEC0C5872BB}" type="pres">
      <dgm:prSet presAssocID="{443605F7-0AAD-49DC-B4D4-38042A523B7F}" presName="sibTrans" presStyleCnt="0"/>
      <dgm:spPr/>
    </dgm:pt>
    <dgm:pt modelId="{457C1D45-DDC4-4544-A2FF-C5B2A23C8581}" type="pres">
      <dgm:prSet presAssocID="{1AEABD4B-1337-471F-A136-258E5032D460}" presName="compNode" presStyleCnt="0"/>
      <dgm:spPr/>
    </dgm:pt>
    <dgm:pt modelId="{A0BA5670-7B42-4983-89BF-5334914894C0}" type="pres">
      <dgm:prSet presAssocID="{1AEABD4B-1337-471F-A136-258E5032D460}" presName="bgRect" presStyleLbl="bgShp" presStyleIdx="2" presStyleCnt="3"/>
      <dgm:spPr/>
    </dgm:pt>
    <dgm:pt modelId="{6191C067-430A-464F-AF45-2F2B7899FD8E}" type="pres">
      <dgm:prSet presAssocID="{1AEABD4B-1337-471F-A136-258E5032D460}" presName="iconRect" presStyleLbl="node1" presStyleIdx="2" presStyleCnt="3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BDBC8A4-C15F-46FB-B938-0894A8D6D108}" type="pres">
      <dgm:prSet presAssocID="{1AEABD4B-1337-471F-A136-258E5032D460}" presName="spaceRect" presStyleCnt="0"/>
      <dgm:spPr/>
    </dgm:pt>
    <dgm:pt modelId="{5C5DB253-4180-49D2-AA4E-BE499DCFA86F}" type="pres">
      <dgm:prSet presAssocID="{1AEABD4B-1337-471F-A136-258E5032D46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FD42925-E631-4114-A8F6-849DDBE8C79D}" type="presOf" srcId="{1AEABD4B-1337-471F-A136-258E5032D460}" destId="{5C5DB253-4180-49D2-AA4E-BE499DCFA86F}" srcOrd="0" destOrd="0" presId="urn:microsoft.com/office/officeart/2018/2/layout/IconVerticalSolidList"/>
    <dgm:cxn modelId="{38DA114D-BF65-43D7-9B7C-C9393E212FA1}" srcId="{D9D86D2A-06B5-4B87-A40E-D22D595A571A}" destId="{EA23A1DC-2CC1-4C86-B97D-D9AD4A0E0967}" srcOrd="1" destOrd="0" parTransId="{D9FE8C2E-0F67-438C-AF78-CA9AC7DE5566}" sibTransId="{443605F7-0AAD-49DC-B4D4-38042A523B7F}"/>
    <dgm:cxn modelId="{57898A83-D597-49E7-B55D-1C772257A965}" srcId="{D9D86D2A-06B5-4B87-A40E-D22D595A571A}" destId="{1AEABD4B-1337-471F-A136-258E5032D460}" srcOrd="2" destOrd="0" parTransId="{B8BF8F7E-40D2-4978-8DD1-14F0A1C68C06}" sibTransId="{2842B5B5-A01E-48A0-A352-C23BD48C184D}"/>
    <dgm:cxn modelId="{94A2A78D-5730-4E4F-91DE-B0C260E90416}" type="presOf" srcId="{88933539-18C3-4D7F-9EE5-EE81ACC3F405}" destId="{93D07784-9B5D-4E05-87DB-4095C32B3E0E}" srcOrd="0" destOrd="0" presId="urn:microsoft.com/office/officeart/2018/2/layout/IconVerticalSolidList"/>
    <dgm:cxn modelId="{EC81EF9B-7473-4253-9CB3-BE379645A1CD}" srcId="{D9D86D2A-06B5-4B87-A40E-D22D595A571A}" destId="{88933539-18C3-4D7F-9EE5-EE81ACC3F405}" srcOrd="0" destOrd="0" parTransId="{86F2D229-E6FE-4A83-B9B9-52BF6A487088}" sibTransId="{8A0F683C-9ACB-40AF-BEB3-FD1DE17FFFA0}"/>
    <dgm:cxn modelId="{F08AD5E3-2C74-4660-82C1-911B7E64E5D7}" type="presOf" srcId="{EA23A1DC-2CC1-4C86-B97D-D9AD4A0E0967}" destId="{CCFFEF7B-BB15-41CB-87C2-DFDC76FD5CA6}" srcOrd="0" destOrd="0" presId="urn:microsoft.com/office/officeart/2018/2/layout/IconVerticalSolidList"/>
    <dgm:cxn modelId="{DAADA7F9-9ED6-4DDC-98E0-E3E09622FB3E}" type="presOf" srcId="{D9D86D2A-06B5-4B87-A40E-D22D595A571A}" destId="{E35D3AA7-ECC2-4C41-9D09-DC850D4C0767}" srcOrd="0" destOrd="0" presId="urn:microsoft.com/office/officeart/2018/2/layout/IconVerticalSolidList"/>
    <dgm:cxn modelId="{0730F082-CF25-469C-B776-CE4A6C3E0008}" type="presParOf" srcId="{E35D3AA7-ECC2-4C41-9D09-DC850D4C0767}" destId="{C006F3D5-6CFB-4F90-80B5-DDEB94AF8874}" srcOrd="0" destOrd="0" presId="urn:microsoft.com/office/officeart/2018/2/layout/IconVerticalSolidList"/>
    <dgm:cxn modelId="{EE80DB35-A719-4AAE-933C-B9E1869974DB}" type="presParOf" srcId="{C006F3D5-6CFB-4F90-80B5-DDEB94AF8874}" destId="{FBA639EC-F6E2-40FD-B50C-80B7251E7CAD}" srcOrd="0" destOrd="0" presId="urn:microsoft.com/office/officeart/2018/2/layout/IconVerticalSolidList"/>
    <dgm:cxn modelId="{B17B5AC5-CD1C-4C26-B724-1644042C43F1}" type="presParOf" srcId="{C006F3D5-6CFB-4F90-80B5-DDEB94AF8874}" destId="{645FA5DF-500E-46AD-BEA2-C8DCC8D4D402}" srcOrd="1" destOrd="0" presId="urn:microsoft.com/office/officeart/2018/2/layout/IconVerticalSolidList"/>
    <dgm:cxn modelId="{C84EB8E5-70FA-4988-AAD5-34407505CC0E}" type="presParOf" srcId="{C006F3D5-6CFB-4F90-80B5-DDEB94AF8874}" destId="{6493BDDC-4E91-4273-AA6E-0ED8993C463B}" srcOrd="2" destOrd="0" presId="urn:microsoft.com/office/officeart/2018/2/layout/IconVerticalSolidList"/>
    <dgm:cxn modelId="{9384A7CE-B099-49C5-8BBF-014E0F31B981}" type="presParOf" srcId="{C006F3D5-6CFB-4F90-80B5-DDEB94AF8874}" destId="{93D07784-9B5D-4E05-87DB-4095C32B3E0E}" srcOrd="3" destOrd="0" presId="urn:microsoft.com/office/officeart/2018/2/layout/IconVerticalSolidList"/>
    <dgm:cxn modelId="{0E8B0BF8-0FAD-4340-9FCC-A277CCEC1708}" type="presParOf" srcId="{E35D3AA7-ECC2-4C41-9D09-DC850D4C0767}" destId="{F4CC76D6-F7FA-4D87-9FD4-F6253F2C7401}" srcOrd="1" destOrd="0" presId="urn:microsoft.com/office/officeart/2018/2/layout/IconVerticalSolidList"/>
    <dgm:cxn modelId="{4E1EE527-1D21-48E2-9834-D759F782AE47}" type="presParOf" srcId="{E35D3AA7-ECC2-4C41-9D09-DC850D4C0767}" destId="{16A27F3C-8767-4378-9589-8B25D61963A1}" srcOrd="2" destOrd="0" presId="urn:microsoft.com/office/officeart/2018/2/layout/IconVerticalSolidList"/>
    <dgm:cxn modelId="{646EBDBF-CFC4-47D8-9291-4CEA86C5C174}" type="presParOf" srcId="{16A27F3C-8767-4378-9589-8B25D61963A1}" destId="{57F5320D-40C1-468C-920E-E4D5D75CF98A}" srcOrd="0" destOrd="0" presId="urn:microsoft.com/office/officeart/2018/2/layout/IconVerticalSolidList"/>
    <dgm:cxn modelId="{FD169139-73B0-4B6C-8107-EC6CBBDF4EC0}" type="presParOf" srcId="{16A27F3C-8767-4378-9589-8B25D61963A1}" destId="{D2B059F4-0DB4-454B-A182-FCB17F13030C}" srcOrd="1" destOrd="0" presId="urn:microsoft.com/office/officeart/2018/2/layout/IconVerticalSolidList"/>
    <dgm:cxn modelId="{3C2CA72B-16F9-4272-994C-6B39D6498EFB}" type="presParOf" srcId="{16A27F3C-8767-4378-9589-8B25D61963A1}" destId="{0A42ECAA-7D58-495A-BF5E-84918A4C5A23}" srcOrd="2" destOrd="0" presId="urn:microsoft.com/office/officeart/2018/2/layout/IconVerticalSolidList"/>
    <dgm:cxn modelId="{390BF645-63AC-49F8-8590-CBD7EA2DBADA}" type="presParOf" srcId="{16A27F3C-8767-4378-9589-8B25D61963A1}" destId="{CCFFEF7B-BB15-41CB-87C2-DFDC76FD5CA6}" srcOrd="3" destOrd="0" presId="urn:microsoft.com/office/officeart/2018/2/layout/IconVerticalSolidList"/>
    <dgm:cxn modelId="{77F7F9B8-8986-4BBF-853F-E772947D7CC5}" type="presParOf" srcId="{E35D3AA7-ECC2-4C41-9D09-DC850D4C0767}" destId="{8C39FD6B-CE91-4EF6-BF28-1EEC0C5872BB}" srcOrd="3" destOrd="0" presId="urn:microsoft.com/office/officeart/2018/2/layout/IconVerticalSolidList"/>
    <dgm:cxn modelId="{C8EBC495-3972-4BFD-940D-55706B9DF5FC}" type="presParOf" srcId="{E35D3AA7-ECC2-4C41-9D09-DC850D4C0767}" destId="{457C1D45-DDC4-4544-A2FF-C5B2A23C8581}" srcOrd="4" destOrd="0" presId="urn:microsoft.com/office/officeart/2018/2/layout/IconVerticalSolidList"/>
    <dgm:cxn modelId="{8A6165DA-4371-4EB9-B2B3-D5C0C0E95E58}" type="presParOf" srcId="{457C1D45-DDC4-4544-A2FF-C5B2A23C8581}" destId="{A0BA5670-7B42-4983-89BF-5334914894C0}" srcOrd="0" destOrd="0" presId="urn:microsoft.com/office/officeart/2018/2/layout/IconVerticalSolidList"/>
    <dgm:cxn modelId="{D7EF7E3A-FB9F-47DE-B8AD-EDE2958ADD7B}" type="presParOf" srcId="{457C1D45-DDC4-4544-A2FF-C5B2A23C8581}" destId="{6191C067-430A-464F-AF45-2F2B7899FD8E}" srcOrd="1" destOrd="0" presId="urn:microsoft.com/office/officeart/2018/2/layout/IconVerticalSolidList"/>
    <dgm:cxn modelId="{D6624692-A9F2-4EC0-A87D-8BB4B353B416}" type="presParOf" srcId="{457C1D45-DDC4-4544-A2FF-C5B2A23C8581}" destId="{2BDBC8A4-C15F-46FB-B938-0894A8D6D108}" srcOrd="2" destOrd="0" presId="urn:microsoft.com/office/officeart/2018/2/layout/IconVerticalSolidList"/>
    <dgm:cxn modelId="{D073416A-03F2-4C5B-A6E0-1664D9260384}" type="presParOf" srcId="{457C1D45-DDC4-4544-A2FF-C5B2A23C8581}" destId="{5C5DB253-4180-49D2-AA4E-BE499DCFA8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52122-8900-4A0B-8E0F-DAEDE5C1D5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E31DE94E-8DDB-4160-8D8C-FC068D0F30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Media vs. Online Engagement Tools</a:t>
          </a:r>
        </a:p>
      </dgm:t>
    </dgm:pt>
    <dgm:pt modelId="{EFE4662B-6C3E-4DB7-AE31-15D65C481CFF}" type="parTrans" cxnId="{CF6477A1-67D2-4099-97FD-507F7D9CE8EA}">
      <dgm:prSet/>
      <dgm:spPr/>
      <dgm:t>
        <a:bodyPr/>
        <a:lstStyle/>
        <a:p>
          <a:endParaRPr lang="en-US"/>
        </a:p>
      </dgm:t>
    </dgm:pt>
    <dgm:pt modelId="{93A401B6-9121-44AA-AAC8-ABF4531FB0F8}" type="sibTrans" cxnId="{CF6477A1-67D2-4099-97FD-507F7D9CE8EA}">
      <dgm:prSet/>
      <dgm:spPr/>
      <dgm:t>
        <a:bodyPr/>
        <a:lstStyle/>
        <a:p>
          <a:endParaRPr lang="en-US"/>
        </a:p>
      </dgm:t>
    </dgm:pt>
    <dgm:pt modelId="{EAA15E9A-7364-4E82-BC2A-7BF644C1F9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Approaches to Social Media and Online Engagement</a:t>
          </a:r>
        </a:p>
      </dgm:t>
    </dgm:pt>
    <dgm:pt modelId="{F7564C04-ED91-410C-BD69-AD19B444C6CA}" type="parTrans" cxnId="{864BDA97-AC38-4B77-9B93-16ED1E72C6CC}">
      <dgm:prSet/>
      <dgm:spPr/>
      <dgm:t>
        <a:bodyPr/>
        <a:lstStyle/>
        <a:p>
          <a:endParaRPr lang="en-US"/>
        </a:p>
      </dgm:t>
    </dgm:pt>
    <dgm:pt modelId="{84BFCEF1-891D-4F9A-B230-580251A759EE}" type="sibTrans" cxnId="{864BDA97-AC38-4B77-9B93-16ED1E72C6CC}">
      <dgm:prSet/>
      <dgm:spPr/>
      <dgm:t>
        <a:bodyPr/>
        <a:lstStyle/>
        <a:p>
          <a:endParaRPr lang="en-US"/>
        </a:p>
      </dgm:t>
    </dgm:pt>
    <dgm:pt modelId="{4E9C6867-DC7E-40B5-AD57-7666D09E51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Communication Content Strategies During Crisis</a:t>
          </a:r>
        </a:p>
      </dgm:t>
    </dgm:pt>
    <dgm:pt modelId="{6E5FDE50-E12F-48AC-ABE8-B89FC127607D}" type="parTrans" cxnId="{38533A5F-4611-48FD-AC2D-85AE29C6E6E4}">
      <dgm:prSet/>
      <dgm:spPr/>
      <dgm:t>
        <a:bodyPr/>
        <a:lstStyle/>
        <a:p>
          <a:endParaRPr lang="en-US"/>
        </a:p>
      </dgm:t>
    </dgm:pt>
    <dgm:pt modelId="{8808A0E5-A748-4284-9B55-70CBFFABD066}" type="sibTrans" cxnId="{38533A5F-4611-48FD-AC2D-85AE29C6E6E4}">
      <dgm:prSet/>
      <dgm:spPr/>
      <dgm:t>
        <a:bodyPr/>
        <a:lstStyle/>
        <a:p>
          <a:endParaRPr lang="en-US"/>
        </a:p>
      </dgm:t>
    </dgm:pt>
    <dgm:pt modelId="{52DA7C51-804F-4FE1-8896-AC1A617376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Public Meetings</a:t>
          </a:r>
        </a:p>
      </dgm:t>
    </dgm:pt>
    <dgm:pt modelId="{E51ED613-6BF7-4506-AE2C-E7F30A2DF3E0}" type="parTrans" cxnId="{489FE580-27EE-431C-80D8-EC6B8A837A4C}">
      <dgm:prSet/>
      <dgm:spPr/>
      <dgm:t>
        <a:bodyPr/>
        <a:lstStyle/>
        <a:p>
          <a:endParaRPr lang="en-US"/>
        </a:p>
      </dgm:t>
    </dgm:pt>
    <dgm:pt modelId="{594A58A6-B96D-4E15-8F8B-1708EAD5B265}" type="sibTrans" cxnId="{489FE580-27EE-431C-80D8-EC6B8A837A4C}">
      <dgm:prSet/>
      <dgm:spPr/>
      <dgm:t>
        <a:bodyPr/>
        <a:lstStyle/>
        <a:p>
          <a:endParaRPr lang="en-US"/>
        </a:p>
      </dgm:t>
    </dgm:pt>
    <dgm:pt modelId="{D9539508-7842-4BFA-930B-600B17B692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Questions and Discussion</a:t>
          </a:r>
        </a:p>
      </dgm:t>
    </dgm:pt>
    <dgm:pt modelId="{48B301CF-222F-4640-B533-37A932659013}" type="parTrans" cxnId="{8EF43B95-35E0-4402-A4F4-31B127C14AE8}">
      <dgm:prSet/>
      <dgm:spPr/>
      <dgm:t>
        <a:bodyPr/>
        <a:lstStyle/>
        <a:p>
          <a:endParaRPr lang="en-US"/>
        </a:p>
      </dgm:t>
    </dgm:pt>
    <dgm:pt modelId="{ACF979FF-30D3-4FFB-BB2A-400AA963EC0F}" type="sibTrans" cxnId="{8EF43B95-35E0-4402-A4F4-31B127C14AE8}">
      <dgm:prSet/>
      <dgm:spPr/>
      <dgm:t>
        <a:bodyPr/>
        <a:lstStyle/>
        <a:p>
          <a:endParaRPr lang="en-US"/>
        </a:p>
      </dgm:t>
    </dgm:pt>
    <dgm:pt modelId="{84BF5158-84F8-40BE-93AF-296B4976700F}" type="pres">
      <dgm:prSet presAssocID="{7C452122-8900-4A0B-8E0F-DAEDE5C1D503}" presName="root" presStyleCnt="0">
        <dgm:presLayoutVars>
          <dgm:dir/>
          <dgm:resizeHandles val="exact"/>
        </dgm:presLayoutVars>
      </dgm:prSet>
      <dgm:spPr/>
    </dgm:pt>
    <dgm:pt modelId="{9494BA55-E154-4567-BCCE-3E124BF56479}" type="pres">
      <dgm:prSet presAssocID="{E31DE94E-8DDB-4160-8D8C-FC068D0F3021}" presName="compNode" presStyleCnt="0"/>
      <dgm:spPr/>
    </dgm:pt>
    <dgm:pt modelId="{767DBDAD-CC54-42A4-B270-535A227F5A56}" type="pres">
      <dgm:prSet presAssocID="{E31DE94E-8DDB-4160-8D8C-FC068D0F3021}" presName="bgRect" presStyleLbl="bgShp" presStyleIdx="0" presStyleCnt="5"/>
      <dgm:spPr/>
    </dgm:pt>
    <dgm:pt modelId="{845C0D98-5D03-41B4-9E7B-EC93A8410FB9}" type="pres">
      <dgm:prSet presAssocID="{E31DE94E-8DDB-4160-8D8C-FC068D0F3021}" presName="iconRect" presStyleLbl="nod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F6AD335-F395-44AE-9200-F1D7F4D57897}" type="pres">
      <dgm:prSet presAssocID="{E31DE94E-8DDB-4160-8D8C-FC068D0F3021}" presName="spaceRect" presStyleCnt="0"/>
      <dgm:spPr/>
    </dgm:pt>
    <dgm:pt modelId="{FC4CD581-11C6-448E-8A82-46A5289E4B58}" type="pres">
      <dgm:prSet presAssocID="{E31DE94E-8DDB-4160-8D8C-FC068D0F3021}" presName="parTx" presStyleLbl="revTx" presStyleIdx="0" presStyleCnt="5">
        <dgm:presLayoutVars>
          <dgm:chMax val="0"/>
          <dgm:chPref val="0"/>
        </dgm:presLayoutVars>
      </dgm:prSet>
      <dgm:spPr/>
    </dgm:pt>
    <dgm:pt modelId="{184DBC0F-30EC-425D-9DC4-8C015454ED3C}" type="pres">
      <dgm:prSet presAssocID="{93A401B6-9121-44AA-AAC8-ABF4531FB0F8}" presName="sibTrans" presStyleCnt="0"/>
      <dgm:spPr/>
    </dgm:pt>
    <dgm:pt modelId="{842E3D8D-AC83-4ABF-8583-2BE32B901D6A}" type="pres">
      <dgm:prSet presAssocID="{EAA15E9A-7364-4E82-BC2A-7BF644C1F9B3}" presName="compNode" presStyleCnt="0"/>
      <dgm:spPr/>
    </dgm:pt>
    <dgm:pt modelId="{ABAA0247-AE97-4D36-8815-2AF481B68D35}" type="pres">
      <dgm:prSet presAssocID="{EAA15E9A-7364-4E82-BC2A-7BF644C1F9B3}" presName="bgRect" presStyleLbl="bgShp" presStyleIdx="1" presStyleCnt="5"/>
      <dgm:spPr/>
    </dgm:pt>
    <dgm:pt modelId="{61C8EA27-D7A3-4BA8-A6C2-398E7FD4B649}" type="pres">
      <dgm:prSet presAssocID="{EAA15E9A-7364-4E82-BC2A-7BF644C1F9B3}" presName="iconRect" presStyleLbl="node1" presStyleIdx="1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787E5D45-3FCD-4797-A35A-7DC362093D69}" type="pres">
      <dgm:prSet presAssocID="{EAA15E9A-7364-4E82-BC2A-7BF644C1F9B3}" presName="spaceRect" presStyleCnt="0"/>
      <dgm:spPr/>
    </dgm:pt>
    <dgm:pt modelId="{82E91BFA-1DBD-44A7-A844-DD746D5A92E8}" type="pres">
      <dgm:prSet presAssocID="{EAA15E9A-7364-4E82-BC2A-7BF644C1F9B3}" presName="parTx" presStyleLbl="revTx" presStyleIdx="1" presStyleCnt="5">
        <dgm:presLayoutVars>
          <dgm:chMax val="0"/>
          <dgm:chPref val="0"/>
        </dgm:presLayoutVars>
      </dgm:prSet>
      <dgm:spPr/>
    </dgm:pt>
    <dgm:pt modelId="{2D5D6D5C-5CAA-4009-9D5E-78B8D84CB573}" type="pres">
      <dgm:prSet presAssocID="{84BFCEF1-891D-4F9A-B230-580251A759EE}" presName="sibTrans" presStyleCnt="0"/>
      <dgm:spPr/>
    </dgm:pt>
    <dgm:pt modelId="{9E462101-148A-422E-A0E5-220EECB69685}" type="pres">
      <dgm:prSet presAssocID="{4E9C6867-DC7E-40B5-AD57-7666D09E5115}" presName="compNode" presStyleCnt="0"/>
      <dgm:spPr/>
    </dgm:pt>
    <dgm:pt modelId="{B7B91A3F-BDF6-4892-AF6E-CC5148CCE978}" type="pres">
      <dgm:prSet presAssocID="{4E9C6867-DC7E-40B5-AD57-7666D09E5115}" presName="bgRect" presStyleLbl="bgShp" presStyleIdx="2" presStyleCnt="5"/>
      <dgm:spPr/>
    </dgm:pt>
    <dgm:pt modelId="{E5A0F6F8-96EF-4831-B783-DBCD85C452AE}" type="pres">
      <dgm:prSet presAssocID="{4E9C6867-DC7E-40B5-AD57-7666D09E5115}" presName="iconRect" presStyleLbl="node1" presStyleIdx="2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E97B2A45-861A-465F-B14A-9FC67637283C}" type="pres">
      <dgm:prSet presAssocID="{4E9C6867-DC7E-40B5-AD57-7666D09E5115}" presName="spaceRect" presStyleCnt="0"/>
      <dgm:spPr/>
    </dgm:pt>
    <dgm:pt modelId="{018510CD-8B14-4C7F-90E2-71F6576B79B3}" type="pres">
      <dgm:prSet presAssocID="{4E9C6867-DC7E-40B5-AD57-7666D09E5115}" presName="parTx" presStyleLbl="revTx" presStyleIdx="2" presStyleCnt="5">
        <dgm:presLayoutVars>
          <dgm:chMax val="0"/>
          <dgm:chPref val="0"/>
        </dgm:presLayoutVars>
      </dgm:prSet>
      <dgm:spPr/>
    </dgm:pt>
    <dgm:pt modelId="{C37538A4-1F9A-4488-A62E-8D2D248769EC}" type="pres">
      <dgm:prSet presAssocID="{8808A0E5-A748-4284-9B55-70CBFFABD066}" presName="sibTrans" presStyleCnt="0"/>
      <dgm:spPr/>
    </dgm:pt>
    <dgm:pt modelId="{DFB23CE8-0680-4452-825D-291898332C95}" type="pres">
      <dgm:prSet presAssocID="{52DA7C51-804F-4FE1-8896-AC1A6173761B}" presName="compNode" presStyleCnt="0"/>
      <dgm:spPr/>
    </dgm:pt>
    <dgm:pt modelId="{D49837E4-D50F-4B4B-817F-49E9DFCB2F2E}" type="pres">
      <dgm:prSet presAssocID="{52DA7C51-804F-4FE1-8896-AC1A6173761B}" presName="bgRect" presStyleLbl="bgShp" presStyleIdx="3" presStyleCnt="5"/>
      <dgm:spPr/>
    </dgm:pt>
    <dgm:pt modelId="{0D53182F-EC84-4C69-A1DB-CEDB2D382C63}" type="pres">
      <dgm:prSet presAssocID="{52DA7C51-804F-4FE1-8896-AC1A6173761B}" presName="iconRect" presStyleLbl="node1" presStyleIdx="3" presStyleCnt="5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51D7D83-761C-4F00-A58F-A1AAF7CBE7B6}" type="pres">
      <dgm:prSet presAssocID="{52DA7C51-804F-4FE1-8896-AC1A6173761B}" presName="spaceRect" presStyleCnt="0"/>
      <dgm:spPr/>
    </dgm:pt>
    <dgm:pt modelId="{E1CEE070-2E81-4E18-A885-504C866ADB77}" type="pres">
      <dgm:prSet presAssocID="{52DA7C51-804F-4FE1-8896-AC1A6173761B}" presName="parTx" presStyleLbl="revTx" presStyleIdx="3" presStyleCnt="5">
        <dgm:presLayoutVars>
          <dgm:chMax val="0"/>
          <dgm:chPref val="0"/>
        </dgm:presLayoutVars>
      </dgm:prSet>
      <dgm:spPr/>
    </dgm:pt>
    <dgm:pt modelId="{F2A814E8-88D4-4055-81CC-B5BDE544C75E}" type="pres">
      <dgm:prSet presAssocID="{594A58A6-B96D-4E15-8F8B-1708EAD5B265}" presName="sibTrans" presStyleCnt="0"/>
      <dgm:spPr/>
    </dgm:pt>
    <dgm:pt modelId="{71B5C57B-457A-48A6-9425-6A0C39E00359}" type="pres">
      <dgm:prSet presAssocID="{D9539508-7842-4BFA-930B-600B17B692E6}" presName="compNode" presStyleCnt="0"/>
      <dgm:spPr/>
    </dgm:pt>
    <dgm:pt modelId="{54034BDD-AD1E-4B64-9748-1DBDC9E93A21}" type="pres">
      <dgm:prSet presAssocID="{D9539508-7842-4BFA-930B-600B17B692E6}" presName="bgRect" presStyleLbl="bgShp" presStyleIdx="4" presStyleCnt="5"/>
      <dgm:spPr/>
    </dgm:pt>
    <dgm:pt modelId="{E1508BCB-DA9B-481D-88B4-D7CA93C9BF95}" type="pres">
      <dgm:prSet presAssocID="{D9539508-7842-4BFA-930B-600B17B692E6}" presName="iconRect" presStyleLbl="node1" presStyleIdx="4" presStyleCnt="5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C765A1ED-6851-46AD-898E-DF7BFA52CB65}" type="pres">
      <dgm:prSet presAssocID="{D9539508-7842-4BFA-930B-600B17B692E6}" presName="spaceRect" presStyleCnt="0"/>
      <dgm:spPr/>
    </dgm:pt>
    <dgm:pt modelId="{9B14288F-FA68-40E7-9499-279969C152DD}" type="pres">
      <dgm:prSet presAssocID="{D9539508-7842-4BFA-930B-600B17B692E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24C6718-C7B8-4060-986A-63457BFCF6BE}" type="presOf" srcId="{7C452122-8900-4A0B-8E0F-DAEDE5C1D503}" destId="{84BF5158-84F8-40BE-93AF-296B4976700F}" srcOrd="0" destOrd="0" presId="urn:microsoft.com/office/officeart/2018/2/layout/IconVerticalSolidList"/>
    <dgm:cxn modelId="{38533A5F-4611-48FD-AC2D-85AE29C6E6E4}" srcId="{7C452122-8900-4A0B-8E0F-DAEDE5C1D503}" destId="{4E9C6867-DC7E-40B5-AD57-7666D09E5115}" srcOrd="2" destOrd="0" parTransId="{6E5FDE50-E12F-48AC-ABE8-B89FC127607D}" sibTransId="{8808A0E5-A748-4284-9B55-70CBFFABD066}"/>
    <dgm:cxn modelId="{93B07765-BE6B-4328-BB00-190CF426BE8B}" type="presOf" srcId="{EAA15E9A-7364-4E82-BC2A-7BF644C1F9B3}" destId="{82E91BFA-1DBD-44A7-A844-DD746D5A92E8}" srcOrd="0" destOrd="0" presId="urn:microsoft.com/office/officeart/2018/2/layout/IconVerticalSolidList"/>
    <dgm:cxn modelId="{0E9F4B55-F1F9-4C40-B8A3-D315BC14A032}" type="presOf" srcId="{E31DE94E-8DDB-4160-8D8C-FC068D0F3021}" destId="{FC4CD581-11C6-448E-8A82-46A5289E4B58}" srcOrd="0" destOrd="0" presId="urn:microsoft.com/office/officeart/2018/2/layout/IconVerticalSolidList"/>
    <dgm:cxn modelId="{489FE580-27EE-431C-80D8-EC6B8A837A4C}" srcId="{7C452122-8900-4A0B-8E0F-DAEDE5C1D503}" destId="{52DA7C51-804F-4FE1-8896-AC1A6173761B}" srcOrd="3" destOrd="0" parTransId="{E51ED613-6BF7-4506-AE2C-E7F30A2DF3E0}" sibTransId="{594A58A6-B96D-4E15-8F8B-1708EAD5B265}"/>
    <dgm:cxn modelId="{8EF43B95-35E0-4402-A4F4-31B127C14AE8}" srcId="{7C452122-8900-4A0B-8E0F-DAEDE5C1D503}" destId="{D9539508-7842-4BFA-930B-600B17B692E6}" srcOrd="4" destOrd="0" parTransId="{48B301CF-222F-4640-B533-37A932659013}" sibTransId="{ACF979FF-30D3-4FFB-BB2A-400AA963EC0F}"/>
    <dgm:cxn modelId="{864BDA97-AC38-4B77-9B93-16ED1E72C6CC}" srcId="{7C452122-8900-4A0B-8E0F-DAEDE5C1D503}" destId="{EAA15E9A-7364-4E82-BC2A-7BF644C1F9B3}" srcOrd="1" destOrd="0" parTransId="{F7564C04-ED91-410C-BD69-AD19B444C6CA}" sibTransId="{84BFCEF1-891D-4F9A-B230-580251A759EE}"/>
    <dgm:cxn modelId="{2679099B-1FD3-47C0-938C-E2C2CE00BA07}" type="presOf" srcId="{D9539508-7842-4BFA-930B-600B17B692E6}" destId="{9B14288F-FA68-40E7-9499-279969C152DD}" srcOrd="0" destOrd="0" presId="urn:microsoft.com/office/officeart/2018/2/layout/IconVerticalSolidList"/>
    <dgm:cxn modelId="{CF6477A1-67D2-4099-97FD-507F7D9CE8EA}" srcId="{7C452122-8900-4A0B-8E0F-DAEDE5C1D503}" destId="{E31DE94E-8DDB-4160-8D8C-FC068D0F3021}" srcOrd="0" destOrd="0" parTransId="{EFE4662B-6C3E-4DB7-AE31-15D65C481CFF}" sibTransId="{93A401B6-9121-44AA-AAC8-ABF4531FB0F8}"/>
    <dgm:cxn modelId="{F47E5AA1-B143-4B76-A86F-2528905DE256}" type="presOf" srcId="{52DA7C51-804F-4FE1-8896-AC1A6173761B}" destId="{E1CEE070-2E81-4E18-A885-504C866ADB77}" srcOrd="0" destOrd="0" presId="urn:microsoft.com/office/officeart/2018/2/layout/IconVerticalSolidList"/>
    <dgm:cxn modelId="{055CA2E1-5CC6-441B-AFD0-ACED93F25039}" type="presOf" srcId="{4E9C6867-DC7E-40B5-AD57-7666D09E5115}" destId="{018510CD-8B14-4C7F-90E2-71F6576B79B3}" srcOrd="0" destOrd="0" presId="urn:microsoft.com/office/officeart/2018/2/layout/IconVerticalSolidList"/>
    <dgm:cxn modelId="{2FA6599B-D085-4738-94D6-07759190BA49}" type="presParOf" srcId="{84BF5158-84F8-40BE-93AF-296B4976700F}" destId="{9494BA55-E154-4567-BCCE-3E124BF56479}" srcOrd="0" destOrd="0" presId="urn:microsoft.com/office/officeart/2018/2/layout/IconVerticalSolidList"/>
    <dgm:cxn modelId="{F9299FC6-29AE-48F5-8DEF-C927A312ED5D}" type="presParOf" srcId="{9494BA55-E154-4567-BCCE-3E124BF56479}" destId="{767DBDAD-CC54-42A4-B270-535A227F5A56}" srcOrd="0" destOrd="0" presId="urn:microsoft.com/office/officeart/2018/2/layout/IconVerticalSolidList"/>
    <dgm:cxn modelId="{391AC407-5B89-4912-957B-1834B79CF3C2}" type="presParOf" srcId="{9494BA55-E154-4567-BCCE-3E124BF56479}" destId="{845C0D98-5D03-41B4-9E7B-EC93A8410FB9}" srcOrd="1" destOrd="0" presId="urn:microsoft.com/office/officeart/2018/2/layout/IconVerticalSolidList"/>
    <dgm:cxn modelId="{2FB165CF-D2DD-4363-A6C2-D79770F4CAEE}" type="presParOf" srcId="{9494BA55-E154-4567-BCCE-3E124BF56479}" destId="{3F6AD335-F395-44AE-9200-F1D7F4D57897}" srcOrd="2" destOrd="0" presId="urn:microsoft.com/office/officeart/2018/2/layout/IconVerticalSolidList"/>
    <dgm:cxn modelId="{FF944776-D80C-49A0-8443-52B41B862FE2}" type="presParOf" srcId="{9494BA55-E154-4567-BCCE-3E124BF56479}" destId="{FC4CD581-11C6-448E-8A82-46A5289E4B58}" srcOrd="3" destOrd="0" presId="urn:microsoft.com/office/officeart/2018/2/layout/IconVerticalSolidList"/>
    <dgm:cxn modelId="{F8DB28C6-3190-4D93-ACA2-116E6E12A7F3}" type="presParOf" srcId="{84BF5158-84F8-40BE-93AF-296B4976700F}" destId="{184DBC0F-30EC-425D-9DC4-8C015454ED3C}" srcOrd="1" destOrd="0" presId="urn:microsoft.com/office/officeart/2018/2/layout/IconVerticalSolidList"/>
    <dgm:cxn modelId="{99D2603E-0E1E-4EBD-AFDE-EF9BFA53FCE3}" type="presParOf" srcId="{84BF5158-84F8-40BE-93AF-296B4976700F}" destId="{842E3D8D-AC83-4ABF-8583-2BE32B901D6A}" srcOrd="2" destOrd="0" presId="urn:microsoft.com/office/officeart/2018/2/layout/IconVerticalSolidList"/>
    <dgm:cxn modelId="{FDB242C5-49BE-4C04-9E15-3CD8F7C64E18}" type="presParOf" srcId="{842E3D8D-AC83-4ABF-8583-2BE32B901D6A}" destId="{ABAA0247-AE97-4D36-8815-2AF481B68D35}" srcOrd="0" destOrd="0" presId="urn:microsoft.com/office/officeart/2018/2/layout/IconVerticalSolidList"/>
    <dgm:cxn modelId="{5B627C70-2F9E-4505-9B47-3D3A86A018A7}" type="presParOf" srcId="{842E3D8D-AC83-4ABF-8583-2BE32B901D6A}" destId="{61C8EA27-D7A3-4BA8-A6C2-398E7FD4B649}" srcOrd="1" destOrd="0" presId="urn:microsoft.com/office/officeart/2018/2/layout/IconVerticalSolidList"/>
    <dgm:cxn modelId="{844F1C55-2FBF-41DF-9581-0948C3B00B1C}" type="presParOf" srcId="{842E3D8D-AC83-4ABF-8583-2BE32B901D6A}" destId="{787E5D45-3FCD-4797-A35A-7DC362093D69}" srcOrd="2" destOrd="0" presId="urn:microsoft.com/office/officeart/2018/2/layout/IconVerticalSolidList"/>
    <dgm:cxn modelId="{4A315D28-A686-4A96-8175-694BA3098AE6}" type="presParOf" srcId="{842E3D8D-AC83-4ABF-8583-2BE32B901D6A}" destId="{82E91BFA-1DBD-44A7-A844-DD746D5A92E8}" srcOrd="3" destOrd="0" presId="urn:microsoft.com/office/officeart/2018/2/layout/IconVerticalSolidList"/>
    <dgm:cxn modelId="{9C826651-71F1-4E00-A1A8-83F23594098E}" type="presParOf" srcId="{84BF5158-84F8-40BE-93AF-296B4976700F}" destId="{2D5D6D5C-5CAA-4009-9D5E-78B8D84CB573}" srcOrd="3" destOrd="0" presId="urn:microsoft.com/office/officeart/2018/2/layout/IconVerticalSolidList"/>
    <dgm:cxn modelId="{11618B4F-6A4D-4D47-AF62-AAD6830E5E64}" type="presParOf" srcId="{84BF5158-84F8-40BE-93AF-296B4976700F}" destId="{9E462101-148A-422E-A0E5-220EECB69685}" srcOrd="4" destOrd="0" presId="urn:microsoft.com/office/officeart/2018/2/layout/IconVerticalSolidList"/>
    <dgm:cxn modelId="{E8D65A16-9B39-46EE-894D-73377FBA4147}" type="presParOf" srcId="{9E462101-148A-422E-A0E5-220EECB69685}" destId="{B7B91A3F-BDF6-4892-AF6E-CC5148CCE978}" srcOrd="0" destOrd="0" presId="urn:microsoft.com/office/officeart/2018/2/layout/IconVerticalSolidList"/>
    <dgm:cxn modelId="{0F15ED12-4FC6-4779-A675-4D1D01F421EE}" type="presParOf" srcId="{9E462101-148A-422E-A0E5-220EECB69685}" destId="{E5A0F6F8-96EF-4831-B783-DBCD85C452AE}" srcOrd="1" destOrd="0" presId="urn:microsoft.com/office/officeart/2018/2/layout/IconVerticalSolidList"/>
    <dgm:cxn modelId="{9C729EAA-B00E-4C66-B5AC-A5459D0C12CC}" type="presParOf" srcId="{9E462101-148A-422E-A0E5-220EECB69685}" destId="{E97B2A45-861A-465F-B14A-9FC67637283C}" srcOrd="2" destOrd="0" presId="urn:microsoft.com/office/officeart/2018/2/layout/IconVerticalSolidList"/>
    <dgm:cxn modelId="{A3EBF46F-3DC0-474D-8877-5A8A561AE016}" type="presParOf" srcId="{9E462101-148A-422E-A0E5-220EECB69685}" destId="{018510CD-8B14-4C7F-90E2-71F6576B79B3}" srcOrd="3" destOrd="0" presId="urn:microsoft.com/office/officeart/2018/2/layout/IconVerticalSolidList"/>
    <dgm:cxn modelId="{7AE20A70-9101-49D9-8203-C86EF45251F2}" type="presParOf" srcId="{84BF5158-84F8-40BE-93AF-296B4976700F}" destId="{C37538A4-1F9A-4488-A62E-8D2D248769EC}" srcOrd="5" destOrd="0" presId="urn:microsoft.com/office/officeart/2018/2/layout/IconVerticalSolidList"/>
    <dgm:cxn modelId="{B105B9D3-75A9-4073-8EF6-0485DF5B84B7}" type="presParOf" srcId="{84BF5158-84F8-40BE-93AF-296B4976700F}" destId="{DFB23CE8-0680-4452-825D-291898332C95}" srcOrd="6" destOrd="0" presId="urn:microsoft.com/office/officeart/2018/2/layout/IconVerticalSolidList"/>
    <dgm:cxn modelId="{40B77A1A-8ADF-4A9F-8FBA-73A706E422D8}" type="presParOf" srcId="{DFB23CE8-0680-4452-825D-291898332C95}" destId="{D49837E4-D50F-4B4B-817F-49E9DFCB2F2E}" srcOrd="0" destOrd="0" presId="urn:microsoft.com/office/officeart/2018/2/layout/IconVerticalSolidList"/>
    <dgm:cxn modelId="{D8E8670E-70F9-40B2-AF99-6AF31F18642C}" type="presParOf" srcId="{DFB23CE8-0680-4452-825D-291898332C95}" destId="{0D53182F-EC84-4C69-A1DB-CEDB2D382C63}" srcOrd="1" destOrd="0" presId="urn:microsoft.com/office/officeart/2018/2/layout/IconVerticalSolidList"/>
    <dgm:cxn modelId="{2EF55646-14E3-4515-9048-0F3AF4CD5062}" type="presParOf" srcId="{DFB23CE8-0680-4452-825D-291898332C95}" destId="{651D7D83-761C-4F00-A58F-A1AAF7CBE7B6}" srcOrd="2" destOrd="0" presId="urn:microsoft.com/office/officeart/2018/2/layout/IconVerticalSolidList"/>
    <dgm:cxn modelId="{F9571BCE-45BE-4A71-8C62-18671F6164FF}" type="presParOf" srcId="{DFB23CE8-0680-4452-825D-291898332C95}" destId="{E1CEE070-2E81-4E18-A885-504C866ADB77}" srcOrd="3" destOrd="0" presId="urn:microsoft.com/office/officeart/2018/2/layout/IconVerticalSolidList"/>
    <dgm:cxn modelId="{E99A3374-826D-4D47-A49B-DF40A8930607}" type="presParOf" srcId="{84BF5158-84F8-40BE-93AF-296B4976700F}" destId="{F2A814E8-88D4-4055-81CC-B5BDE544C75E}" srcOrd="7" destOrd="0" presId="urn:microsoft.com/office/officeart/2018/2/layout/IconVerticalSolidList"/>
    <dgm:cxn modelId="{72609A48-8F7A-40CC-A940-EAFF9CAF8F30}" type="presParOf" srcId="{84BF5158-84F8-40BE-93AF-296B4976700F}" destId="{71B5C57B-457A-48A6-9425-6A0C39E00359}" srcOrd="8" destOrd="0" presId="urn:microsoft.com/office/officeart/2018/2/layout/IconVerticalSolidList"/>
    <dgm:cxn modelId="{D67432BD-05B2-4297-86A3-9BFDAEC1011F}" type="presParOf" srcId="{71B5C57B-457A-48A6-9425-6A0C39E00359}" destId="{54034BDD-AD1E-4B64-9748-1DBDC9E93A21}" srcOrd="0" destOrd="0" presId="urn:microsoft.com/office/officeart/2018/2/layout/IconVerticalSolidList"/>
    <dgm:cxn modelId="{5006DD85-21C0-4BE3-9359-671F00077F3F}" type="presParOf" srcId="{71B5C57B-457A-48A6-9425-6A0C39E00359}" destId="{E1508BCB-DA9B-481D-88B4-D7CA93C9BF95}" srcOrd="1" destOrd="0" presId="urn:microsoft.com/office/officeart/2018/2/layout/IconVerticalSolidList"/>
    <dgm:cxn modelId="{715524BB-95EA-4100-9CD5-5263370AB0B9}" type="presParOf" srcId="{71B5C57B-457A-48A6-9425-6A0C39E00359}" destId="{C765A1ED-6851-46AD-898E-DF7BFA52CB65}" srcOrd="2" destOrd="0" presId="urn:microsoft.com/office/officeart/2018/2/layout/IconVerticalSolidList"/>
    <dgm:cxn modelId="{2A7F9BB8-0CF7-424C-9491-ADFEBE3BE332}" type="presParOf" srcId="{71B5C57B-457A-48A6-9425-6A0C39E00359}" destId="{9B14288F-FA68-40E7-9499-279969C152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2C3777-D871-43C9-B2D7-898F9F7A17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72FBFB-2B4C-44B4-942B-013779A638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Spectrum of Public Participation</a:t>
          </a:r>
        </a:p>
      </dgm:t>
    </dgm:pt>
    <dgm:pt modelId="{0B251D07-3AE0-4727-B486-0863DD88ED01}" type="parTrans" cxnId="{F171D868-77A1-4419-91E3-68A798FC233B}">
      <dgm:prSet/>
      <dgm:spPr/>
      <dgm:t>
        <a:bodyPr/>
        <a:lstStyle/>
        <a:p>
          <a:endParaRPr lang="en-US"/>
        </a:p>
      </dgm:t>
    </dgm:pt>
    <dgm:pt modelId="{2A6364FC-E707-4655-86B8-67573602A0A8}" type="sibTrans" cxnId="{F171D868-77A1-4419-91E3-68A798FC233B}">
      <dgm:prSet/>
      <dgm:spPr/>
      <dgm:t>
        <a:bodyPr/>
        <a:lstStyle/>
        <a:p>
          <a:endParaRPr lang="en-US"/>
        </a:p>
      </dgm:t>
    </dgm:pt>
    <dgm:pt modelId="{B6A7348B-780B-48C8-85E2-3944D0991F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Elements of an Effective Social Media Policy</a:t>
          </a:r>
        </a:p>
      </dgm:t>
    </dgm:pt>
    <dgm:pt modelId="{D6C72D95-C8F5-4994-95DD-5AA9BDB79F00}" type="parTrans" cxnId="{83A9E548-974C-43D9-825F-85284A2DDC45}">
      <dgm:prSet/>
      <dgm:spPr/>
      <dgm:t>
        <a:bodyPr/>
        <a:lstStyle/>
        <a:p>
          <a:endParaRPr lang="en-US"/>
        </a:p>
      </dgm:t>
    </dgm:pt>
    <dgm:pt modelId="{D68BC0E2-9D5F-4BFB-BA7D-3EA475B8046D}" type="sibTrans" cxnId="{83A9E548-974C-43D9-825F-85284A2DDC45}">
      <dgm:prSet/>
      <dgm:spPr/>
      <dgm:t>
        <a:bodyPr/>
        <a:lstStyle/>
        <a:p>
          <a:endParaRPr lang="en-US"/>
        </a:p>
      </dgm:t>
    </dgm:pt>
    <dgm:pt modelId="{7344466C-3A17-4A91-B7F0-E918326D0F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Elements of an Effective Social Media and Online Engagement Operation</a:t>
          </a:r>
        </a:p>
      </dgm:t>
    </dgm:pt>
    <dgm:pt modelId="{E52CF6A4-1C16-4A42-81EF-579A0BCF273D}" type="parTrans" cxnId="{9B9BC8D9-120E-4D6A-A67E-EB29276BFFBB}">
      <dgm:prSet/>
      <dgm:spPr/>
      <dgm:t>
        <a:bodyPr/>
        <a:lstStyle/>
        <a:p>
          <a:endParaRPr lang="en-US"/>
        </a:p>
      </dgm:t>
    </dgm:pt>
    <dgm:pt modelId="{9F747AEB-FE01-488F-868F-2FA2F9077C28}" type="sibTrans" cxnId="{9B9BC8D9-120E-4D6A-A67E-EB29276BFFBB}">
      <dgm:prSet/>
      <dgm:spPr/>
      <dgm:t>
        <a:bodyPr/>
        <a:lstStyle/>
        <a:p>
          <a:endParaRPr lang="en-US"/>
        </a:p>
      </dgm:t>
    </dgm:pt>
    <dgm:pt modelId="{1A481687-1AB8-4B03-BD33-02F0CCCB02C7}" type="pres">
      <dgm:prSet presAssocID="{E32C3777-D871-43C9-B2D7-898F9F7A1743}" presName="root" presStyleCnt="0">
        <dgm:presLayoutVars>
          <dgm:dir/>
          <dgm:resizeHandles val="exact"/>
        </dgm:presLayoutVars>
      </dgm:prSet>
      <dgm:spPr/>
    </dgm:pt>
    <dgm:pt modelId="{8B519FA4-AF1C-4D58-B840-9E96817EA605}" type="pres">
      <dgm:prSet presAssocID="{9B72FBFB-2B4C-44B4-942B-013779A63885}" presName="compNode" presStyleCnt="0"/>
      <dgm:spPr/>
    </dgm:pt>
    <dgm:pt modelId="{20CF5CD1-4A67-4F48-92C9-93C4CB713FA0}" type="pres">
      <dgm:prSet presAssocID="{9B72FBFB-2B4C-44B4-942B-013779A63885}" presName="bgRect" presStyleLbl="bgShp" presStyleIdx="0" presStyleCnt="3"/>
      <dgm:spPr/>
    </dgm:pt>
    <dgm:pt modelId="{F1CCEE9F-E0AE-45EE-BD0A-AE088FD339D4}" type="pres">
      <dgm:prSet presAssocID="{9B72FBFB-2B4C-44B4-942B-013779A63885}" presName="iconRect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B6AA13A-15E3-4C73-9A68-9657EFFAD616}" type="pres">
      <dgm:prSet presAssocID="{9B72FBFB-2B4C-44B4-942B-013779A63885}" presName="spaceRect" presStyleCnt="0"/>
      <dgm:spPr/>
    </dgm:pt>
    <dgm:pt modelId="{903462C4-9D91-485D-8E38-1EF5D05CB755}" type="pres">
      <dgm:prSet presAssocID="{9B72FBFB-2B4C-44B4-942B-013779A63885}" presName="parTx" presStyleLbl="revTx" presStyleIdx="0" presStyleCnt="3">
        <dgm:presLayoutVars>
          <dgm:chMax val="0"/>
          <dgm:chPref val="0"/>
        </dgm:presLayoutVars>
      </dgm:prSet>
      <dgm:spPr/>
    </dgm:pt>
    <dgm:pt modelId="{35174088-41F7-4960-BC29-F25B0C141223}" type="pres">
      <dgm:prSet presAssocID="{2A6364FC-E707-4655-86B8-67573602A0A8}" presName="sibTrans" presStyleCnt="0"/>
      <dgm:spPr/>
    </dgm:pt>
    <dgm:pt modelId="{4A3258AF-7D27-4E80-A5F7-783B32B296CB}" type="pres">
      <dgm:prSet presAssocID="{B6A7348B-780B-48C8-85E2-3944D0991F0C}" presName="compNode" presStyleCnt="0"/>
      <dgm:spPr/>
    </dgm:pt>
    <dgm:pt modelId="{D6B8F637-2784-4C0D-B7BC-9C0C01692E83}" type="pres">
      <dgm:prSet presAssocID="{B6A7348B-780B-48C8-85E2-3944D0991F0C}" presName="bgRect" presStyleLbl="bgShp" presStyleIdx="1" presStyleCnt="3"/>
      <dgm:spPr/>
    </dgm:pt>
    <dgm:pt modelId="{7A3B2AC3-A4E4-4321-A76A-9BCEB30A07CB}" type="pres">
      <dgm:prSet presAssocID="{B6A7348B-780B-48C8-85E2-3944D0991F0C}" presName="iconRect" presStyleLbl="node1" presStyleIdx="1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03C9E66-3D6D-44DE-A0C0-BC812A417AD1}" type="pres">
      <dgm:prSet presAssocID="{B6A7348B-780B-48C8-85E2-3944D0991F0C}" presName="spaceRect" presStyleCnt="0"/>
      <dgm:spPr/>
    </dgm:pt>
    <dgm:pt modelId="{55C7B8A2-D3EB-4D34-871A-70203587CF00}" type="pres">
      <dgm:prSet presAssocID="{B6A7348B-780B-48C8-85E2-3944D0991F0C}" presName="parTx" presStyleLbl="revTx" presStyleIdx="1" presStyleCnt="3">
        <dgm:presLayoutVars>
          <dgm:chMax val="0"/>
          <dgm:chPref val="0"/>
        </dgm:presLayoutVars>
      </dgm:prSet>
      <dgm:spPr/>
    </dgm:pt>
    <dgm:pt modelId="{7BB64055-5F1A-4544-B9DE-EFFC54611798}" type="pres">
      <dgm:prSet presAssocID="{D68BC0E2-9D5F-4BFB-BA7D-3EA475B8046D}" presName="sibTrans" presStyleCnt="0"/>
      <dgm:spPr/>
    </dgm:pt>
    <dgm:pt modelId="{849CEE35-1CE7-4D5A-93ED-D3D278BE7D1A}" type="pres">
      <dgm:prSet presAssocID="{7344466C-3A17-4A91-B7F0-E918326D0F06}" presName="compNode" presStyleCnt="0"/>
      <dgm:spPr/>
    </dgm:pt>
    <dgm:pt modelId="{1ECE7FCF-8DF0-4F18-82CF-65E4A8BAA128}" type="pres">
      <dgm:prSet presAssocID="{7344466C-3A17-4A91-B7F0-E918326D0F06}" presName="bgRect" presStyleLbl="bgShp" presStyleIdx="2" presStyleCnt="3"/>
      <dgm:spPr/>
    </dgm:pt>
    <dgm:pt modelId="{FA245D8F-7CC1-41D1-AF2B-A30BAD7399B2}" type="pres">
      <dgm:prSet presAssocID="{7344466C-3A17-4A91-B7F0-E918326D0F06}" presName="iconRect" presStyleLbl="node1" presStyleIdx="2" presStyleCnt="3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6BAA5840-B481-440E-9AA8-8EEAD043D03B}" type="pres">
      <dgm:prSet presAssocID="{7344466C-3A17-4A91-B7F0-E918326D0F06}" presName="spaceRect" presStyleCnt="0"/>
      <dgm:spPr/>
    </dgm:pt>
    <dgm:pt modelId="{EE1EFC7B-01FA-442B-8305-03F1F40559FA}" type="pres">
      <dgm:prSet presAssocID="{7344466C-3A17-4A91-B7F0-E918326D0F0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ABD240D-2FFC-4826-8926-7CD26C0BB753}" type="presOf" srcId="{B6A7348B-780B-48C8-85E2-3944D0991F0C}" destId="{55C7B8A2-D3EB-4D34-871A-70203587CF00}" srcOrd="0" destOrd="0" presId="urn:microsoft.com/office/officeart/2018/2/layout/IconVerticalSolidList"/>
    <dgm:cxn modelId="{F171D868-77A1-4419-91E3-68A798FC233B}" srcId="{E32C3777-D871-43C9-B2D7-898F9F7A1743}" destId="{9B72FBFB-2B4C-44B4-942B-013779A63885}" srcOrd="0" destOrd="0" parTransId="{0B251D07-3AE0-4727-B486-0863DD88ED01}" sibTransId="{2A6364FC-E707-4655-86B8-67573602A0A8}"/>
    <dgm:cxn modelId="{83A9E548-974C-43D9-825F-85284A2DDC45}" srcId="{E32C3777-D871-43C9-B2D7-898F9F7A1743}" destId="{B6A7348B-780B-48C8-85E2-3944D0991F0C}" srcOrd="1" destOrd="0" parTransId="{D6C72D95-C8F5-4994-95DD-5AA9BDB79F00}" sibTransId="{D68BC0E2-9D5F-4BFB-BA7D-3EA475B8046D}"/>
    <dgm:cxn modelId="{A0121358-C31B-468C-B125-7F149A09956D}" type="presOf" srcId="{E32C3777-D871-43C9-B2D7-898F9F7A1743}" destId="{1A481687-1AB8-4B03-BD33-02F0CCCB02C7}" srcOrd="0" destOrd="0" presId="urn:microsoft.com/office/officeart/2018/2/layout/IconVerticalSolidList"/>
    <dgm:cxn modelId="{BDFEBEAC-6A14-42FB-9636-48FF1B365D0C}" type="presOf" srcId="{7344466C-3A17-4A91-B7F0-E918326D0F06}" destId="{EE1EFC7B-01FA-442B-8305-03F1F40559FA}" srcOrd="0" destOrd="0" presId="urn:microsoft.com/office/officeart/2018/2/layout/IconVerticalSolidList"/>
    <dgm:cxn modelId="{CDA562AD-84C0-4254-A3CF-ED86AA3786EF}" type="presOf" srcId="{9B72FBFB-2B4C-44B4-942B-013779A63885}" destId="{903462C4-9D91-485D-8E38-1EF5D05CB755}" srcOrd="0" destOrd="0" presId="urn:microsoft.com/office/officeart/2018/2/layout/IconVerticalSolidList"/>
    <dgm:cxn modelId="{9B9BC8D9-120E-4D6A-A67E-EB29276BFFBB}" srcId="{E32C3777-D871-43C9-B2D7-898F9F7A1743}" destId="{7344466C-3A17-4A91-B7F0-E918326D0F06}" srcOrd="2" destOrd="0" parTransId="{E52CF6A4-1C16-4A42-81EF-579A0BCF273D}" sibTransId="{9F747AEB-FE01-488F-868F-2FA2F9077C28}"/>
    <dgm:cxn modelId="{49E21E5C-AEA7-4196-BF29-58A4732F6F84}" type="presParOf" srcId="{1A481687-1AB8-4B03-BD33-02F0CCCB02C7}" destId="{8B519FA4-AF1C-4D58-B840-9E96817EA605}" srcOrd="0" destOrd="0" presId="urn:microsoft.com/office/officeart/2018/2/layout/IconVerticalSolidList"/>
    <dgm:cxn modelId="{B9B44BC0-BF40-4831-B3FA-BA2DB0A7B48D}" type="presParOf" srcId="{8B519FA4-AF1C-4D58-B840-9E96817EA605}" destId="{20CF5CD1-4A67-4F48-92C9-93C4CB713FA0}" srcOrd="0" destOrd="0" presId="urn:microsoft.com/office/officeart/2018/2/layout/IconVerticalSolidList"/>
    <dgm:cxn modelId="{AEA00DF6-B446-4B00-8322-6AD459E1B833}" type="presParOf" srcId="{8B519FA4-AF1C-4D58-B840-9E96817EA605}" destId="{F1CCEE9F-E0AE-45EE-BD0A-AE088FD339D4}" srcOrd="1" destOrd="0" presId="urn:microsoft.com/office/officeart/2018/2/layout/IconVerticalSolidList"/>
    <dgm:cxn modelId="{208DD33F-1300-45E3-B33E-82191DBBFD77}" type="presParOf" srcId="{8B519FA4-AF1C-4D58-B840-9E96817EA605}" destId="{FB6AA13A-15E3-4C73-9A68-9657EFFAD616}" srcOrd="2" destOrd="0" presId="urn:microsoft.com/office/officeart/2018/2/layout/IconVerticalSolidList"/>
    <dgm:cxn modelId="{22CBC8A3-01EF-47F5-9D2A-919E6BDB5EE5}" type="presParOf" srcId="{8B519FA4-AF1C-4D58-B840-9E96817EA605}" destId="{903462C4-9D91-485D-8E38-1EF5D05CB755}" srcOrd="3" destOrd="0" presId="urn:microsoft.com/office/officeart/2018/2/layout/IconVerticalSolidList"/>
    <dgm:cxn modelId="{859D118C-CE49-40DD-9507-B5599DD0510A}" type="presParOf" srcId="{1A481687-1AB8-4B03-BD33-02F0CCCB02C7}" destId="{35174088-41F7-4960-BC29-F25B0C141223}" srcOrd="1" destOrd="0" presId="urn:microsoft.com/office/officeart/2018/2/layout/IconVerticalSolidList"/>
    <dgm:cxn modelId="{E8BA18BB-02BC-4399-854A-555F8E01CDB6}" type="presParOf" srcId="{1A481687-1AB8-4B03-BD33-02F0CCCB02C7}" destId="{4A3258AF-7D27-4E80-A5F7-783B32B296CB}" srcOrd="2" destOrd="0" presId="urn:microsoft.com/office/officeart/2018/2/layout/IconVerticalSolidList"/>
    <dgm:cxn modelId="{F6B3B91A-EFBB-4CE0-B24D-A822315E893A}" type="presParOf" srcId="{4A3258AF-7D27-4E80-A5F7-783B32B296CB}" destId="{D6B8F637-2784-4C0D-B7BC-9C0C01692E83}" srcOrd="0" destOrd="0" presId="urn:microsoft.com/office/officeart/2018/2/layout/IconVerticalSolidList"/>
    <dgm:cxn modelId="{096C1735-5222-4B39-9BBA-A8B2F4896807}" type="presParOf" srcId="{4A3258AF-7D27-4E80-A5F7-783B32B296CB}" destId="{7A3B2AC3-A4E4-4321-A76A-9BCEB30A07CB}" srcOrd="1" destOrd="0" presId="urn:microsoft.com/office/officeart/2018/2/layout/IconVerticalSolidList"/>
    <dgm:cxn modelId="{ED6FAF93-30D3-42E7-9F8D-47792AC6DD10}" type="presParOf" srcId="{4A3258AF-7D27-4E80-A5F7-783B32B296CB}" destId="{E03C9E66-3D6D-44DE-A0C0-BC812A417AD1}" srcOrd="2" destOrd="0" presId="urn:microsoft.com/office/officeart/2018/2/layout/IconVerticalSolidList"/>
    <dgm:cxn modelId="{7BFF7974-EB18-4C88-9707-87FF2BB2BD67}" type="presParOf" srcId="{4A3258AF-7D27-4E80-A5F7-783B32B296CB}" destId="{55C7B8A2-D3EB-4D34-871A-70203587CF00}" srcOrd="3" destOrd="0" presId="urn:microsoft.com/office/officeart/2018/2/layout/IconVerticalSolidList"/>
    <dgm:cxn modelId="{CC7786EC-4B52-42B0-ABDF-5E72267CB758}" type="presParOf" srcId="{1A481687-1AB8-4B03-BD33-02F0CCCB02C7}" destId="{7BB64055-5F1A-4544-B9DE-EFFC54611798}" srcOrd="3" destOrd="0" presId="urn:microsoft.com/office/officeart/2018/2/layout/IconVerticalSolidList"/>
    <dgm:cxn modelId="{8C675CA2-FAD1-498A-A034-7710B7F40F47}" type="presParOf" srcId="{1A481687-1AB8-4B03-BD33-02F0CCCB02C7}" destId="{849CEE35-1CE7-4D5A-93ED-D3D278BE7D1A}" srcOrd="4" destOrd="0" presId="urn:microsoft.com/office/officeart/2018/2/layout/IconVerticalSolidList"/>
    <dgm:cxn modelId="{50B49B25-9578-4F09-BDA3-6B530BD77CCF}" type="presParOf" srcId="{849CEE35-1CE7-4D5A-93ED-D3D278BE7D1A}" destId="{1ECE7FCF-8DF0-4F18-82CF-65E4A8BAA128}" srcOrd="0" destOrd="0" presId="urn:microsoft.com/office/officeart/2018/2/layout/IconVerticalSolidList"/>
    <dgm:cxn modelId="{3EDC0D93-4396-4F03-B5A3-02F48C61C162}" type="presParOf" srcId="{849CEE35-1CE7-4D5A-93ED-D3D278BE7D1A}" destId="{FA245D8F-7CC1-41D1-AF2B-A30BAD7399B2}" srcOrd="1" destOrd="0" presId="urn:microsoft.com/office/officeart/2018/2/layout/IconVerticalSolidList"/>
    <dgm:cxn modelId="{CA5BD282-4FDA-4E1E-844B-62E8CE6120E0}" type="presParOf" srcId="{849CEE35-1CE7-4D5A-93ED-D3D278BE7D1A}" destId="{6BAA5840-B481-440E-9AA8-8EEAD043D03B}" srcOrd="2" destOrd="0" presId="urn:microsoft.com/office/officeart/2018/2/layout/IconVerticalSolidList"/>
    <dgm:cxn modelId="{91010AC7-9A89-48B3-B1AA-A9639BF9E28B}" type="presParOf" srcId="{849CEE35-1CE7-4D5A-93ED-D3D278BE7D1A}" destId="{EE1EFC7B-01FA-442B-8305-03F1F40559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251045-0C39-4DEA-97F7-CC5AC7A69D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D32F0DD-8A2A-4B53-B3EC-B8C54D622A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Media Strategies During Normal Times</a:t>
          </a:r>
        </a:p>
      </dgm:t>
    </dgm:pt>
    <dgm:pt modelId="{0354DC95-1D09-4B6D-B02F-584D534C3C71}" type="parTrans" cxnId="{BD8BA64F-00F4-4D58-8728-7AAF851C1169}">
      <dgm:prSet/>
      <dgm:spPr/>
      <dgm:t>
        <a:bodyPr/>
        <a:lstStyle/>
        <a:p>
          <a:endParaRPr lang="en-US"/>
        </a:p>
      </dgm:t>
    </dgm:pt>
    <dgm:pt modelId="{AA3342A0-3561-4523-BEFE-DF7C89907FD7}" type="sibTrans" cxnId="{BD8BA64F-00F4-4D58-8728-7AAF851C1169}">
      <dgm:prSet/>
      <dgm:spPr/>
      <dgm:t>
        <a:bodyPr/>
        <a:lstStyle/>
        <a:p>
          <a:endParaRPr lang="en-US"/>
        </a:p>
      </dgm:t>
    </dgm:pt>
    <dgm:pt modelId="{21121FD8-A321-4115-9D52-FDB43B9B18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Media Strategies During Crisis</a:t>
          </a:r>
        </a:p>
      </dgm:t>
    </dgm:pt>
    <dgm:pt modelId="{EB46FFDC-0472-4825-8591-97A46E59D13F}" type="parTrans" cxnId="{0785E199-7348-42BE-B022-6F98E3CE840A}">
      <dgm:prSet/>
      <dgm:spPr/>
      <dgm:t>
        <a:bodyPr/>
        <a:lstStyle/>
        <a:p>
          <a:endParaRPr lang="en-US"/>
        </a:p>
      </dgm:t>
    </dgm:pt>
    <dgm:pt modelId="{80DBBD5A-E8B2-4201-B8EF-14A9AE43D1CB}" type="sibTrans" cxnId="{0785E199-7348-42BE-B022-6F98E3CE840A}">
      <dgm:prSet/>
      <dgm:spPr/>
      <dgm:t>
        <a:bodyPr/>
        <a:lstStyle/>
        <a:p>
          <a:endParaRPr lang="en-US"/>
        </a:p>
      </dgm:t>
    </dgm:pt>
    <dgm:pt modelId="{DA532DF5-B23B-469E-99F2-461E537D1D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Public Health</a:t>
          </a:r>
          <a:endParaRPr lang="en-US"/>
        </a:p>
      </dgm:t>
    </dgm:pt>
    <dgm:pt modelId="{53DD9DA3-22C3-4C5C-BB04-1038C711DA20}" type="parTrans" cxnId="{0B838896-3143-4955-B109-FD99D97B9E6C}">
      <dgm:prSet/>
      <dgm:spPr/>
      <dgm:t>
        <a:bodyPr/>
        <a:lstStyle/>
        <a:p>
          <a:endParaRPr lang="en-US"/>
        </a:p>
      </dgm:t>
    </dgm:pt>
    <dgm:pt modelId="{81F3C815-331B-4DE0-A524-8AD76A936C1D}" type="sibTrans" cxnId="{0B838896-3143-4955-B109-FD99D97B9E6C}">
      <dgm:prSet/>
      <dgm:spPr/>
      <dgm:t>
        <a:bodyPr/>
        <a:lstStyle/>
        <a:p>
          <a:endParaRPr lang="en-US"/>
        </a:p>
      </dgm:t>
    </dgm:pt>
    <dgm:pt modelId="{E8C436AA-536F-4449-B193-B6D353FE6A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Weather</a:t>
          </a:r>
          <a:endParaRPr lang="en-US"/>
        </a:p>
      </dgm:t>
    </dgm:pt>
    <dgm:pt modelId="{C0F10BEA-331F-4825-96AC-7E650EBF1D59}" type="parTrans" cxnId="{12FECA9E-297C-4442-9C00-393BA91DAEAE}">
      <dgm:prSet/>
      <dgm:spPr/>
      <dgm:t>
        <a:bodyPr/>
        <a:lstStyle/>
        <a:p>
          <a:endParaRPr lang="en-US"/>
        </a:p>
      </dgm:t>
    </dgm:pt>
    <dgm:pt modelId="{F9779D59-12ED-4ECC-9ED7-76568EA112FA}" type="sibTrans" cxnId="{12FECA9E-297C-4442-9C00-393BA91DAEAE}">
      <dgm:prSet/>
      <dgm:spPr/>
      <dgm:t>
        <a:bodyPr/>
        <a:lstStyle/>
        <a:p>
          <a:endParaRPr lang="en-US"/>
        </a:p>
      </dgm:t>
    </dgm:pt>
    <dgm:pt modelId="{1E4E18AE-3AEB-49C6-A41F-CDBCD41509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Mass Casualty Event</a:t>
          </a:r>
          <a:endParaRPr lang="en-US"/>
        </a:p>
      </dgm:t>
    </dgm:pt>
    <dgm:pt modelId="{64322ADF-BECB-49E9-8522-EC24C1E1B8C8}" type="parTrans" cxnId="{38F753DD-716B-4303-80B7-2C4468B0C0AC}">
      <dgm:prSet/>
      <dgm:spPr/>
      <dgm:t>
        <a:bodyPr/>
        <a:lstStyle/>
        <a:p>
          <a:endParaRPr lang="en-US"/>
        </a:p>
      </dgm:t>
    </dgm:pt>
    <dgm:pt modelId="{F576F2E8-CC39-4B6C-A880-DC1428C6AE22}" type="sibTrans" cxnId="{38F753DD-716B-4303-80B7-2C4468B0C0AC}">
      <dgm:prSet/>
      <dgm:spPr/>
      <dgm:t>
        <a:bodyPr/>
        <a:lstStyle/>
        <a:p>
          <a:endParaRPr lang="en-US"/>
        </a:p>
      </dgm:t>
    </dgm:pt>
    <dgm:pt modelId="{536FE76C-539E-47CC-A483-72E50B98747B}" type="pres">
      <dgm:prSet presAssocID="{5B251045-0C39-4DEA-97F7-CC5AC7A69DF8}" presName="root" presStyleCnt="0">
        <dgm:presLayoutVars>
          <dgm:dir/>
          <dgm:resizeHandles val="exact"/>
        </dgm:presLayoutVars>
      </dgm:prSet>
      <dgm:spPr/>
    </dgm:pt>
    <dgm:pt modelId="{7EF369F4-6F27-4C3D-B874-5016EF848F47}" type="pres">
      <dgm:prSet presAssocID="{8D32F0DD-8A2A-4B53-B3EC-B8C54D622A6D}" presName="compNode" presStyleCnt="0"/>
      <dgm:spPr/>
    </dgm:pt>
    <dgm:pt modelId="{FC61627A-D853-4958-9F6B-8B21E7A01921}" type="pres">
      <dgm:prSet presAssocID="{8D32F0DD-8A2A-4B53-B3EC-B8C54D622A6D}" presName="bgRect" presStyleLbl="bgShp" presStyleIdx="0" presStyleCnt="5"/>
      <dgm:spPr/>
    </dgm:pt>
    <dgm:pt modelId="{907A8BA3-930D-447C-8ABC-BF1E84B6E7F7}" type="pres">
      <dgm:prSet presAssocID="{8D32F0DD-8A2A-4B53-B3EC-B8C54D622A6D}" presName="iconRect" presStyleLbl="nod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FA1A01F6-3D33-46D9-B88B-29677FFD525A}" type="pres">
      <dgm:prSet presAssocID="{8D32F0DD-8A2A-4B53-B3EC-B8C54D622A6D}" presName="spaceRect" presStyleCnt="0"/>
      <dgm:spPr/>
    </dgm:pt>
    <dgm:pt modelId="{F315E7F3-D195-4E7F-8BEC-F1A8A6C42105}" type="pres">
      <dgm:prSet presAssocID="{8D32F0DD-8A2A-4B53-B3EC-B8C54D622A6D}" presName="parTx" presStyleLbl="revTx" presStyleIdx="0" presStyleCnt="5">
        <dgm:presLayoutVars>
          <dgm:chMax val="0"/>
          <dgm:chPref val="0"/>
        </dgm:presLayoutVars>
      </dgm:prSet>
      <dgm:spPr/>
    </dgm:pt>
    <dgm:pt modelId="{6BB29BED-7284-4529-A485-497F30F347D9}" type="pres">
      <dgm:prSet presAssocID="{AA3342A0-3561-4523-BEFE-DF7C89907FD7}" presName="sibTrans" presStyleCnt="0"/>
      <dgm:spPr/>
    </dgm:pt>
    <dgm:pt modelId="{5C32A5D0-429D-4196-9F7A-4C9F8341A0BC}" type="pres">
      <dgm:prSet presAssocID="{21121FD8-A321-4115-9D52-FDB43B9B183B}" presName="compNode" presStyleCnt="0"/>
      <dgm:spPr/>
    </dgm:pt>
    <dgm:pt modelId="{1E2DF609-ACD8-44DB-A718-A2D45B7B86E0}" type="pres">
      <dgm:prSet presAssocID="{21121FD8-A321-4115-9D52-FDB43B9B183B}" presName="bgRect" presStyleLbl="bgShp" presStyleIdx="1" presStyleCnt="5"/>
      <dgm:spPr/>
    </dgm:pt>
    <dgm:pt modelId="{AAB13BF2-21D5-4E1E-87CD-75B357A4D75D}" type="pres">
      <dgm:prSet presAssocID="{21121FD8-A321-4115-9D52-FDB43B9B183B}" presName="iconRect" presStyleLbl="node1" presStyleIdx="1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C717678-6C2B-4CF8-B03C-75D81B19EF33}" type="pres">
      <dgm:prSet presAssocID="{21121FD8-A321-4115-9D52-FDB43B9B183B}" presName="spaceRect" presStyleCnt="0"/>
      <dgm:spPr/>
    </dgm:pt>
    <dgm:pt modelId="{1FE9A4A5-C160-415E-8D60-4EC1F6FA96E7}" type="pres">
      <dgm:prSet presAssocID="{21121FD8-A321-4115-9D52-FDB43B9B183B}" presName="parTx" presStyleLbl="revTx" presStyleIdx="1" presStyleCnt="5">
        <dgm:presLayoutVars>
          <dgm:chMax val="0"/>
          <dgm:chPref val="0"/>
        </dgm:presLayoutVars>
      </dgm:prSet>
      <dgm:spPr/>
    </dgm:pt>
    <dgm:pt modelId="{852C0724-5089-431A-84DD-4F865FBEDAA0}" type="pres">
      <dgm:prSet presAssocID="{80DBBD5A-E8B2-4201-B8EF-14A9AE43D1CB}" presName="sibTrans" presStyleCnt="0"/>
      <dgm:spPr/>
    </dgm:pt>
    <dgm:pt modelId="{42064C6F-32FA-4973-A57F-03C6DAB09A7B}" type="pres">
      <dgm:prSet presAssocID="{DA532DF5-B23B-469E-99F2-461E537D1D80}" presName="compNode" presStyleCnt="0"/>
      <dgm:spPr/>
    </dgm:pt>
    <dgm:pt modelId="{D489DA29-83BD-4F29-8891-5521B0888AC2}" type="pres">
      <dgm:prSet presAssocID="{DA532DF5-B23B-469E-99F2-461E537D1D80}" presName="bgRect" presStyleLbl="bgShp" presStyleIdx="2" presStyleCnt="5"/>
      <dgm:spPr/>
    </dgm:pt>
    <dgm:pt modelId="{A7E95048-068D-4B63-A786-6FB156C807C7}" type="pres">
      <dgm:prSet presAssocID="{DA532DF5-B23B-469E-99F2-461E537D1D80}" presName="iconRect" presStyleLbl="node1" presStyleIdx="2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027C1CB-6EF1-483B-A7AB-C5060FC65483}" type="pres">
      <dgm:prSet presAssocID="{DA532DF5-B23B-469E-99F2-461E537D1D80}" presName="spaceRect" presStyleCnt="0"/>
      <dgm:spPr/>
    </dgm:pt>
    <dgm:pt modelId="{E1A48AE2-8507-4E9E-91A2-F4747A603F3E}" type="pres">
      <dgm:prSet presAssocID="{DA532DF5-B23B-469E-99F2-461E537D1D80}" presName="parTx" presStyleLbl="revTx" presStyleIdx="2" presStyleCnt="5">
        <dgm:presLayoutVars>
          <dgm:chMax val="0"/>
          <dgm:chPref val="0"/>
        </dgm:presLayoutVars>
      </dgm:prSet>
      <dgm:spPr/>
    </dgm:pt>
    <dgm:pt modelId="{07EE4CD1-93D1-4B9C-94CD-7F576553806D}" type="pres">
      <dgm:prSet presAssocID="{81F3C815-331B-4DE0-A524-8AD76A936C1D}" presName="sibTrans" presStyleCnt="0"/>
      <dgm:spPr/>
    </dgm:pt>
    <dgm:pt modelId="{AD09A771-FDDD-416B-9F73-B4CBF2BE6E3E}" type="pres">
      <dgm:prSet presAssocID="{E8C436AA-536F-4449-B193-B6D353FE6A61}" presName="compNode" presStyleCnt="0"/>
      <dgm:spPr/>
    </dgm:pt>
    <dgm:pt modelId="{7A12FAAE-6635-4C18-A615-8ADC8B4432F0}" type="pres">
      <dgm:prSet presAssocID="{E8C436AA-536F-4449-B193-B6D353FE6A61}" presName="bgRect" presStyleLbl="bgShp" presStyleIdx="3" presStyleCnt="5"/>
      <dgm:spPr/>
    </dgm:pt>
    <dgm:pt modelId="{11B11124-8467-4217-8CB1-CF0B68352F2E}" type="pres">
      <dgm:prSet presAssocID="{E8C436AA-536F-4449-B193-B6D353FE6A61}" presName="iconRect" presStyleLbl="node1" presStyleIdx="3" presStyleCnt="5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24DDA0CA-F431-49DC-B30B-74DB21AF8689}" type="pres">
      <dgm:prSet presAssocID="{E8C436AA-536F-4449-B193-B6D353FE6A61}" presName="spaceRect" presStyleCnt="0"/>
      <dgm:spPr/>
    </dgm:pt>
    <dgm:pt modelId="{B6C680D4-2C0D-425B-A2F9-A3686C1D6C6E}" type="pres">
      <dgm:prSet presAssocID="{E8C436AA-536F-4449-B193-B6D353FE6A61}" presName="parTx" presStyleLbl="revTx" presStyleIdx="3" presStyleCnt="5">
        <dgm:presLayoutVars>
          <dgm:chMax val="0"/>
          <dgm:chPref val="0"/>
        </dgm:presLayoutVars>
      </dgm:prSet>
      <dgm:spPr/>
    </dgm:pt>
    <dgm:pt modelId="{B17EDB06-123C-463B-A5AC-6C0218A8D338}" type="pres">
      <dgm:prSet presAssocID="{F9779D59-12ED-4ECC-9ED7-76568EA112FA}" presName="sibTrans" presStyleCnt="0"/>
      <dgm:spPr/>
    </dgm:pt>
    <dgm:pt modelId="{D4E917D2-D76A-4925-A2DB-E038001B3582}" type="pres">
      <dgm:prSet presAssocID="{1E4E18AE-3AEB-49C6-A41F-CDBCD41509D2}" presName="compNode" presStyleCnt="0"/>
      <dgm:spPr/>
    </dgm:pt>
    <dgm:pt modelId="{30DDF721-D916-457B-AE8C-183297D70029}" type="pres">
      <dgm:prSet presAssocID="{1E4E18AE-3AEB-49C6-A41F-CDBCD41509D2}" presName="bgRect" presStyleLbl="bgShp" presStyleIdx="4" presStyleCnt="5"/>
      <dgm:spPr/>
    </dgm:pt>
    <dgm:pt modelId="{AB404A7B-42D3-476E-8A78-E898FB16CA0F}" type="pres">
      <dgm:prSet presAssocID="{1E4E18AE-3AEB-49C6-A41F-CDBCD41509D2}" presName="iconRect" presStyleLbl="node1" presStyleIdx="4" presStyleCnt="5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D6E39560-5352-44FC-A2CE-B5C637246653}" type="pres">
      <dgm:prSet presAssocID="{1E4E18AE-3AEB-49C6-A41F-CDBCD41509D2}" presName="spaceRect" presStyleCnt="0"/>
      <dgm:spPr/>
    </dgm:pt>
    <dgm:pt modelId="{F4E07251-1F1D-4826-A116-97DDC5113CF5}" type="pres">
      <dgm:prSet presAssocID="{1E4E18AE-3AEB-49C6-A41F-CDBCD41509D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D49FD13-7C65-4DA9-AC3A-FBB73139E04D}" type="presOf" srcId="{1E4E18AE-3AEB-49C6-A41F-CDBCD41509D2}" destId="{F4E07251-1F1D-4826-A116-97DDC5113CF5}" srcOrd="0" destOrd="0" presId="urn:microsoft.com/office/officeart/2018/2/layout/IconVerticalSolidList"/>
    <dgm:cxn modelId="{503FAE41-42C4-4457-A22F-CB44C616CFB0}" type="presOf" srcId="{E8C436AA-536F-4449-B193-B6D353FE6A61}" destId="{B6C680D4-2C0D-425B-A2F9-A3686C1D6C6E}" srcOrd="0" destOrd="0" presId="urn:microsoft.com/office/officeart/2018/2/layout/IconVerticalSolidList"/>
    <dgm:cxn modelId="{BD8BA64F-00F4-4D58-8728-7AAF851C1169}" srcId="{5B251045-0C39-4DEA-97F7-CC5AC7A69DF8}" destId="{8D32F0DD-8A2A-4B53-B3EC-B8C54D622A6D}" srcOrd="0" destOrd="0" parTransId="{0354DC95-1D09-4B6D-B02F-584D534C3C71}" sibTransId="{AA3342A0-3561-4523-BEFE-DF7C89907FD7}"/>
    <dgm:cxn modelId="{0B838896-3143-4955-B109-FD99D97B9E6C}" srcId="{5B251045-0C39-4DEA-97F7-CC5AC7A69DF8}" destId="{DA532DF5-B23B-469E-99F2-461E537D1D80}" srcOrd="2" destOrd="0" parTransId="{53DD9DA3-22C3-4C5C-BB04-1038C711DA20}" sibTransId="{81F3C815-331B-4DE0-A524-8AD76A936C1D}"/>
    <dgm:cxn modelId="{0785E199-7348-42BE-B022-6F98E3CE840A}" srcId="{5B251045-0C39-4DEA-97F7-CC5AC7A69DF8}" destId="{21121FD8-A321-4115-9D52-FDB43B9B183B}" srcOrd="1" destOrd="0" parTransId="{EB46FFDC-0472-4825-8591-97A46E59D13F}" sibTransId="{80DBBD5A-E8B2-4201-B8EF-14A9AE43D1CB}"/>
    <dgm:cxn modelId="{12FECA9E-297C-4442-9C00-393BA91DAEAE}" srcId="{5B251045-0C39-4DEA-97F7-CC5AC7A69DF8}" destId="{E8C436AA-536F-4449-B193-B6D353FE6A61}" srcOrd="3" destOrd="0" parTransId="{C0F10BEA-331F-4825-96AC-7E650EBF1D59}" sibTransId="{F9779D59-12ED-4ECC-9ED7-76568EA112FA}"/>
    <dgm:cxn modelId="{8D6A72BA-4E90-4D07-AEC9-65E99594A103}" type="presOf" srcId="{8D32F0DD-8A2A-4B53-B3EC-B8C54D622A6D}" destId="{F315E7F3-D195-4E7F-8BEC-F1A8A6C42105}" srcOrd="0" destOrd="0" presId="urn:microsoft.com/office/officeart/2018/2/layout/IconVerticalSolidList"/>
    <dgm:cxn modelId="{6B9318CB-397A-4E22-94EA-105FB38B2BF4}" type="presOf" srcId="{5B251045-0C39-4DEA-97F7-CC5AC7A69DF8}" destId="{536FE76C-539E-47CC-A483-72E50B98747B}" srcOrd="0" destOrd="0" presId="urn:microsoft.com/office/officeart/2018/2/layout/IconVerticalSolidList"/>
    <dgm:cxn modelId="{38F753DD-716B-4303-80B7-2C4468B0C0AC}" srcId="{5B251045-0C39-4DEA-97F7-CC5AC7A69DF8}" destId="{1E4E18AE-3AEB-49C6-A41F-CDBCD41509D2}" srcOrd="4" destOrd="0" parTransId="{64322ADF-BECB-49E9-8522-EC24C1E1B8C8}" sibTransId="{F576F2E8-CC39-4B6C-A880-DC1428C6AE22}"/>
    <dgm:cxn modelId="{33F02CED-6B34-464A-9537-9F1BF5C6E197}" type="presOf" srcId="{DA532DF5-B23B-469E-99F2-461E537D1D80}" destId="{E1A48AE2-8507-4E9E-91A2-F4747A603F3E}" srcOrd="0" destOrd="0" presId="urn:microsoft.com/office/officeart/2018/2/layout/IconVerticalSolidList"/>
    <dgm:cxn modelId="{03B038F4-6A04-418D-A14E-88A5793F7AA3}" type="presOf" srcId="{21121FD8-A321-4115-9D52-FDB43B9B183B}" destId="{1FE9A4A5-C160-415E-8D60-4EC1F6FA96E7}" srcOrd="0" destOrd="0" presId="urn:microsoft.com/office/officeart/2018/2/layout/IconVerticalSolidList"/>
    <dgm:cxn modelId="{2E209838-6E3B-4FC5-A02D-B05E0BA4EEAE}" type="presParOf" srcId="{536FE76C-539E-47CC-A483-72E50B98747B}" destId="{7EF369F4-6F27-4C3D-B874-5016EF848F47}" srcOrd="0" destOrd="0" presId="urn:microsoft.com/office/officeart/2018/2/layout/IconVerticalSolidList"/>
    <dgm:cxn modelId="{0341DCE9-F5DC-4A8F-9F20-11E178A172E9}" type="presParOf" srcId="{7EF369F4-6F27-4C3D-B874-5016EF848F47}" destId="{FC61627A-D853-4958-9F6B-8B21E7A01921}" srcOrd="0" destOrd="0" presId="urn:microsoft.com/office/officeart/2018/2/layout/IconVerticalSolidList"/>
    <dgm:cxn modelId="{F63C90AD-3D13-4F01-BB90-B449A942468C}" type="presParOf" srcId="{7EF369F4-6F27-4C3D-B874-5016EF848F47}" destId="{907A8BA3-930D-447C-8ABC-BF1E84B6E7F7}" srcOrd="1" destOrd="0" presId="urn:microsoft.com/office/officeart/2018/2/layout/IconVerticalSolidList"/>
    <dgm:cxn modelId="{712E9983-8625-432F-B854-F2C551D343F5}" type="presParOf" srcId="{7EF369F4-6F27-4C3D-B874-5016EF848F47}" destId="{FA1A01F6-3D33-46D9-B88B-29677FFD525A}" srcOrd="2" destOrd="0" presId="urn:microsoft.com/office/officeart/2018/2/layout/IconVerticalSolidList"/>
    <dgm:cxn modelId="{552A6B15-10BA-45BA-840B-0A0F1C89B538}" type="presParOf" srcId="{7EF369F4-6F27-4C3D-B874-5016EF848F47}" destId="{F315E7F3-D195-4E7F-8BEC-F1A8A6C42105}" srcOrd="3" destOrd="0" presId="urn:microsoft.com/office/officeart/2018/2/layout/IconVerticalSolidList"/>
    <dgm:cxn modelId="{B0C9F50E-8DC7-473B-9F8A-DA8337C9BD20}" type="presParOf" srcId="{536FE76C-539E-47CC-A483-72E50B98747B}" destId="{6BB29BED-7284-4529-A485-497F30F347D9}" srcOrd="1" destOrd="0" presId="urn:microsoft.com/office/officeart/2018/2/layout/IconVerticalSolidList"/>
    <dgm:cxn modelId="{E0CD6BAD-2402-4152-9B12-AB06FFF375E9}" type="presParOf" srcId="{536FE76C-539E-47CC-A483-72E50B98747B}" destId="{5C32A5D0-429D-4196-9F7A-4C9F8341A0BC}" srcOrd="2" destOrd="0" presId="urn:microsoft.com/office/officeart/2018/2/layout/IconVerticalSolidList"/>
    <dgm:cxn modelId="{9D50B9A9-A92B-4ACC-A5D1-65148B74EAD5}" type="presParOf" srcId="{5C32A5D0-429D-4196-9F7A-4C9F8341A0BC}" destId="{1E2DF609-ACD8-44DB-A718-A2D45B7B86E0}" srcOrd="0" destOrd="0" presId="urn:microsoft.com/office/officeart/2018/2/layout/IconVerticalSolidList"/>
    <dgm:cxn modelId="{77855848-6A4B-47A0-A298-8A8AB8BA1107}" type="presParOf" srcId="{5C32A5D0-429D-4196-9F7A-4C9F8341A0BC}" destId="{AAB13BF2-21D5-4E1E-87CD-75B357A4D75D}" srcOrd="1" destOrd="0" presId="urn:microsoft.com/office/officeart/2018/2/layout/IconVerticalSolidList"/>
    <dgm:cxn modelId="{8BB089A4-C080-4CEB-8F37-7B49A3D9B2D9}" type="presParOf" srcId="{5C32A5D0-429D-4196-9F7A-4C9F8341A0BC}" destId="{BC717678-6C2B-4CF8-B03C-75D81B19EF33}" srcOrd="2" destOrd="0" presId="urn:microsoft.com/office/officeart/2018/2/layout/IconVerticalSolidList"/>
    <dgm:cxn modelId="{868E82FC-51DD-421E-9DAE-5B990E62CFB8}" type="presParOf" srcId="{5C32A5D0-429D-4196-9F7A-4C9F8341A0BC}" destId="{1FE9A4A5-C160-415E-8D60-4EC1F6FA96E7}" srcOrd="3" destOrd="0" presId="urn:microsoft.com/office/officeart/2018/2/layout/IconVerticalSolidList"/>
    <dgm:cxn modelId="{E4E3521E-D686-4CEA-8B49-35731123CDF7}" type="presParOf" srcId="{536FE76C-539E-47CC-A483-72E50B98747B}" destId="{852C0724-5089-431A-84DD-4F865FBEDAA0}" srcOrd="3" destOrd="0" presId="urn:microsoft.com/office/officeart/2018/2/layout/IconVerticalSolidList"/>
    <dgm:cxn modelId="{A0638BB7-7B13-4E55-B5CD-3AE00899DEE6}" type="presParOf" srcId="{536FE76C-539E-47CC-A483-72E50B98747B}" destId="{42064C6F-32FA-4973-A57F-03C6DAB09A7B}" srcOrd="4" destOrd="0" presId="urn:microsoft.com/office/officeart/2018/2/layout/IconVerticalSolidList"/>
    <dgm:cxn modelId="{AFDFF81F-3DC6-4430-B0BC-F65BD35EEF1C}" type="presParOf" srcId="{42064C6F-32FA-4973-A57F-03C6DAB09A7B}" destId="{D489DA29-83BD-4F29-8891-5521B0888AC2}" srcOrd="0" destOrd="0" presId="urn:microsoft.com/office/officeart/2018/2/layout/IconVerticalSolidList"/>
    <dgm:cxn modelId="{ACB87C76-C096-4EF0-964D-BCE2C540EBE8}" type="presParOf" srcId="{42064C6F-32FA-4973-A57F-03C6DAB09A7B}" destId="{A7E95048-068D-4B63-A786-6FB156C807C7}" srcOrd="1" destOrd="0" presId="urn:microsoft.com/office/officeart/2018/2/layout/IconVerticalSolidList"/>
    <dgm:cxn modelId="{40D57C76-EE2B-4869-8528-6D7EBFC9456D}" type="presParOf" srcId="{42064C6F-32FA-4973-A57F-03C6DAB09A7B}" destId="{8027C1CB-6EF1-483B-A7AB-C5060FC65483}" srcOrd="2" destOrd="0" presId="urn:microsoft.com/office/officeart/2018/2/layout/IconVerticalSolidList"/>
    <dgm:cxn modelId="{D0872E2B-BC9A-4F1E-B23D-1C83A28733F2}" type="presParOf" srcId="{42064C6F-32FA-4973-A57F-03C6DAB09A7B}" destId="{E1A48AE2-8507-4E9E-91A2-F4747A603F3E}" srcOrd="3" destOrd="0" presId="urn:microsoft.com/office/officeart/2018/2/layout/IconVerticalSolidList"/>
    <dgm:cxn modelId="{0410B3D5-946D-4337-A65B-2E051F0EE149}" type="presParOf" srcId="{536FE76C-539E-47CC-A483-72E50B98747B}" destId="{07EE4CD1-93D1-4B9C-94CD-7F576553806D}" srcOrd="5" destOrd="0" presId="urn:microsoft.com/office/officeart/2018/2/layout/IconVerticalSolidList"/>
    <dgm:cxn modelId="{F4C503EE-EFDB-43A3-B011-B7B78FA75D6F}" type="presParOf" srcId="{536FE76C-539E-47CC-A483-72E50B98747B}" destId="{AD09A771-FDDD-416B-9F73-B4CBF2BE6E3E}" srcOrd="6" destOrd="0" presId="urn:microsoft.com/office/officeart/2018/2/layout/IconVerticalSolidList"/>
    <dgm:cxn modelId="{572AAA2F-E56B-4427-927E-585093B39793}" type="presParOf" srcId="{AD09A771-FDDD-416B-9F73-B4CBF2BE6E3E}" destId="{7A12FAAE-6635-4C18-A615-8ADC8B4432F0}" srcOrd="0" destOrd="0" presId="urn:microsoft.com/office/officeart/2018/2/layout/IconVerticalSolidList"/>
    <dgm:cxn modelId="{5650D26E-B198-4BD1-BFC9-99C49AA8A1B8}" type="presParOf" srcId="{AD09A771-FDDD-416B-9F73-B4CBF2BE6E3E}" destId="{11B11124-8467-4217-8CB1-CF0B68352F2E}" srcOrd="1" destOrd="0" presId="urn:microsoft.com/office/officeart/2018/2/layout/IconVerticalSolidList"/>
    <dgm:cxn modelId="{A0D8FAC3-CB62-4041-84A2-ED98E9BD8DE6}" type="presParOf" srcId="{AD09A771-FDDD-416B-9F73-B4CBF2BE6E3E}" destId="{24DDA0CA-F431-49DC-B30B-74DB21AF8689}" srcOrd="2" destOrd="0" presId="urn:microsoft.com/office/officeart/2018/2/layout/IconVerticalSolidList"/>
    <dgm:cxn modelId="{4AE79E11-92A0-43C2-B023-53D4C039630E}" type="presParOf" srcId="{AD09A771-FDDD-416B-9F73-B4CBF2BE6E3E}" destId="{B6C680D4-2C0D-425B-A2F9-A3686C1D6C6E}" srcOrd="3" destOrd="0" presId="urn:microsoft.com/office/officeart/2018/2/layout/IconVerticalSolidList"/>
    <dgm:cxn modelId="{6884FA93-BE11-49EE-B905-103E81906631}" type="presParOf" srcId="{536FE76C-539E-47CC-A483-72E50B98747B}" destId="{B17EDB06-123C-463B-A5AC-6C0218A8D338}" srcOrd="7" destOrd="0" presId="urn:microsoft.com/office/officeart/2018/2/layout/IconVerticalSolidList"/>
    <dgm:cxn modelId="{D5C6DF60-240E-4D35-BFA4-104BCC6B6D0B}" type="presParOf" srcId="{536FE76C-539E-47CC-A483-72E50B98747B}" destId="{D4E917D2-D76A-4925-A2DB-E038001B3582}" srcOrd="8" destOrd="0" presId="urn:microsoft.com/office/officeart/2018/2/layout/IconVerticalSolidList"/>
    <dgm:cxn modelId="{DD329C95-479A-4F99-921B-7199E726A630}" type="presParOf" srcId="{D4E917D2-D76A-4925-A2DB-E038001B3582}" destId="{30DDF721-D916-457B-AE8C-183297D70029}" srcOrd="0" destOrd="0" presId="urn:microsoft.com/office/officeart/2018/2/layout/IconVerticalSolidList"/>
    <dgm:cxn modelId="{617E3259-0C2E-440C-B195-7119332C08B0}" type="presParOf" srcId="{D4E917D2-D76A-4925-A2DB-E038001B3582}" destId="{AB404A7B-42D3-476E-8A78-E898FB16CA0F}" srcOrd="1" destOrd="0" presId="urn:microsoft.com/office/officeart/2018/2/layout/IconVerticalSolidList"/>
    <dgm:cxn modelId="{D24B4917-29B1-4238-937F-7768B1D293CC}" type="presParOf" srcId="{D4E917D2-D76A-4925-A2DB-E038001B3582}" destId="{D6E39560-5352-44FC-A2CE-B5C637246653}" srcOrd="2" destOrd="0" presId="urn:microsoft.com/office/officeart/2018/2/layout/IconVerticalSolidList"/>
    <dgm:cxn modelId="{41DBB64C-9FBA-4C0F-A084-044249FACB99}" type="presParOf" srcId="{D4E917D2-D76A-4925-A2DB-E038001B3582}" destId="{F4E07251-1F1D-4826-A116-97DDC5113C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30A5F2-58C4-48D3-8160-F109E49B228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09D816A-CA95-4E28-8C8F-E70B3BD0EB5D}">
      <dgm:prSet/>
      <dgm:spPr/>
      <dgm:t>
        <a:bodyPr/>
        <a:lstStyle/>
        <a:p>
          <a:r>
            <a:rPr lang="en-US"/>
            <a:t>Know Your Audience</a:t>
          </a:r>
        </a:p>
      </dgm:t>
    </dgm:pt>
    <dgm:pt modelId="{BAA1BA92-58AC-4B3D-9348-4948CE8CA18C}" type="parTrans" cxnId="{B529C9B6-ED88-40EC-8178-72B0B216AB09}">
      <dgm:prSet/>
      <dgm:spPr/>
      <dgm:t>
        <a:bodyPr/>
        <a:lstStyle/>
        <a:p>
          <a:endParaRPr lang="en-US"/>
        </a:p>
      </dgm:t>
    </dgm:pt>
    <dgm:pt modelId="{CB555730-87A9-4160-9403-BBF92F34150A}" type="sibTrans" cxnId="{B529C9B6-ED88-40EC-8178-72B0B216AB09}">
      <dgm:prSet/>
      <dgm:spPr/>
      <dgm:t>
        <a:bodyPr/>
        <a:lstStyle/>
        <a:p>
          <a:endParaRPr lang="en-US"/>
        </a:p>
      </dgm:t>
    </dgm:pt>
    <dgm:pt modelId="{5A281933-5E11-4849-B2C1-BBB4076B7849}">
      <dgm:prSet/>
      <dgm:spPr/>
      <dgm:t>
        <a:bodyPr/>
        <a:lstStyle/>
        <a:p>
          <a:r>
            <a:rPr lang="en-US"/>
            <a:t>Message Content</a:t>
          </a:r>
        </a:p>
      </dgm:t>
    </dgm:pt>
    <dgm:pt modelId="{BAD254FE-4D35-4D96-A3B2-E8FAE6B1725E}" type="parTrans" cxnId="{BAB71A3D-172A-4B3D-A809-387BD65021CE}">
      <dgm:prSet/>
      <dgm:spPr/>
      <dgm:t>
        <a:bodyPr/>
        <a:lstStyle/>
        <a:p>
          <a:endParaRPr lang="en-US"/>
        </a:p>
      </dgm:t>
    </dgm:pt>
    <dgm:pt modelId="{9A3CE052-9C81-491C-B822-A4E8C28F2C83}" type="sibTrans" cxnId="{BAB71A3D-172A-4B3D-A809-387BD65021CE}">
      <dgm:prSet/>
      <dgm:spPr/>
      <dgm:t>
        <a:bodyPr/>
        <a:lstStyle/>
        <a:p>
          <a:endParaRPr lang="en-US"/>
        </a:p>
      </dgm:t>
    </dgm:pt>
    <dgm:pt modelId="{25BDBEB2-EF52-4DBB-9DBD-FDEB8D59B8CC}">
      <dgm:prSet/>
      <dgm:spPr/>
      <dgm:t>
        <a:bodyPr/>
        <a:lstStyle/>
        <a:p>
          <a:r>
            <a:rPr lang="en-US" i="1"/>
            <a:t>Calming Fear</a:t>
          </a:r>
          <a:endParaRPr lang="en-US"/>
        </a:p>
      </dgm:t>
    </dgm:pt>
    <dgm:pt modelId="{A1563E20-A1D6-40A3-90D8-DB78D5C1727A}" type="parTrans" cxnId="{4980EED4-AC3B-418E-BB34-60C089F9F8E2}">
      <dgm:prSet/>
      <dgm:spPr/>
      <dgm:t>
        <a:bodyPr/>
        <a:lstStyle/>
        <a:p>
          <a:endParaRPr lang="en-US"/>
        </a:p>
      </dgm:t>
    </dgm:pt>
    <dgm:pt modelId="{2D0917FE-871D-4A3E-B23B-10C382A6085B}" type="sibTrans" cxnId="{4980EED4-AC3B-418E-BB34-60C089F9F8E2}">
      <dgm:prSet/>
      <dgm:spPr/>
      <dgm:t>
        <a:bodyPr/>
        <a:lstStyle/>
        <a:p>
          <a:endParaRPr lang="en-US"/>
        </a:p>
      </dgm:t>
    </dgm:pt>
    <dgm:pt modelId="{5724667F-8405-4D36-97E0-B5D96F26920A}">
      <dgm:prSet/>
      <dgm:spPr/>
      <dgm:t>
        <a:bodyPr/>
        <a:lstStyle/>
        <a:p>
          <a:r>
            <a:rPr lang="en-US" i="1"/>
            <a:t>Moving from Fear to Growth</a:t>
          </a:r>
          <a:endParaRPr lang="en-US"/>
        </a:p>
      </dgm:t>
    </dgm:pt>
    <dgm:pt modelId="{AD683CA5-DB15-447F-ADEF-34BDDA370FFF}" type="parTrans" cxnId="{0904B8D2-DBAE-4B36-A905-807B4A4626F3}">
      <dgm:prSet/>
      <dgm:spPr/>
      <dgm:t>
        <a:bodyPr/>
        <a:lstStyle/>
        <a:p>
          <a:endParaRPr lang="en-US"/>
        </a:p>
      </dgm:t>
    </dgm:pt>
    <dgm:pt modelId="{19440910-D171-4E67-A5C6-EBC648ACF046}" type="sibTrans" cxnId="{0904B8D2-DBAE-4B36-A905-807B4A4626F3}">
      <dgm:prSet/>
      <dgm:spPr/>
      <dgm:t>
        <a:bodyPr/>
        <a:lstStyle/>
        <a:p>
          <a:endParaRPr lang="en-US"/>
        </a:p>
      </dgm:t>
    </dgm:pt>
    <dgm:pt modelId="{A97E7FB6-30FC-4A60-B42D-96E28DE20956}">
      <dgm:prSet/>
      <dgm:spPr/>
      <dgm:t>
        <a:bodyPr/>
        <a:lstStyle/>
        <a:p>
          <a:r>
            <a:rPr lang="en-US" i="1"/>
            <a:t>Facilitating Community</a:t>
          </a:r>
          <a:endParaRPr lang="en-US"/>
        </a:p>
      </dgm:t>
    </dgm:pt>
    <dgm:pt modelId="{19BE67B3-545A-41D2-9CC8-31DD7CA2C993}" type="parTrans" cxnId="{35CF3B12-3029-4B1A-BD68-D839F995941F}">
      <dgm:prSet/>
      <dgm:spPr/>
      <dgm:t>
        <a:bodyPr/>
        <a:lstStyle/>
        <a:p>
          <a:endParaRPr lang="en-US"/>
        </a:p>
      </dgm:t>
    </dgm:pt>
    <dgm:pt modelId="{A910CBBC-D2E7-4D03-AF80-1151D720C715}" type="sibTrans" cxnId="{35CF3B12-3029-4B1A-BD68-D839F995941F}">
      <dgm:prSet/>
      <dgm:spPr/>
      <dgm:t>
        <a:bodyPr/>
        <a:lstStyle/>
        <a:p>
          <a:endParaRPr lang="en-US"/>
        </a:p>
      </dgm:t>
    </dgm:pt>
    <dgm:pt modelId="{E1A716A2-A0A3-4D69-B0E5-9CC49B377A33}" type="pres">
      <dgm:prSet presAssocID="{6A30A5F2-58C4-48D3-8160-F109E49B2285}" presName="root" presStyleCnt="0">
        <dgm:presLayoutVars>
          <dgm:dir/>
          <dgm:resizeHandles val="exact"/>
        </dgm:presLayoutVars>
      </dgm:prSet>
      <dgm:spPr/>
    </dgm:pt>
    <dgm:pt modelId="{B4D6D267-E81A-4B31-B946-28C7BE0E5EDE}" type="pres">
      <dgm:prSet presAssocID="{F09D816A-CA95-4E28-8C8F-E70B3BD0EB5D}" presName="compNode" presStyleCnt="0"/>
      <dgm:spPr/>
    </dgm:pt>
    <dgm:pt modelId="{489B0811-32DB-401B-AA1A-D9C8FC026D8E}" type="pres">
      <dgm:prSet presAssocID="{F09D816A-CA95-4E28-8C8F-E70B3BD0EB5D}" presName="bgRect" presStyleLbl="bgShp" presStyleIdx="0" presStyleCnt="5"/>
      <dgm:spPr/>
    </dgm:pt>
    <dgm:pt modelId="{342F1EB9-1D49-452A-B546-7E3F0B1F4C9E}" type="pres">
      <dgm:prSet presAssocID="{F09D816A-CA95-4E28-8C8F-E70B3BD0EB5D}" presName="iconRect" presStyleLbl="nod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E0783337-A39C-4465-BCF0-5E9207A9033D}" type="pres">
      <dgm:prSet presAssocID="{F09D816A-CA95-4E28-8C8F-E70B3BD0EB5D}" presName="spaceRect" presStyleCnt="0"/>
      <dgm:spPr/>
    </dgm:pt>
    <dgm:pt modelId="{57C4D945-08A5-4974-B483-07938595921F}" type="pres">
      <dgm:prSet presAssocID="{F09D816A-CA95-4E28-8C8F-E70B3BD0EB5D}" presName="parTx" presStyleLbl="revTx" presStyleIdx="0" presStyleCnt="5">
        <dgm:presLayoutVars>
          <dgm:chMax val="0"/>
          <dgm:chPref val="0"/>
        </dgm:presLayoutVars>
      </dgm:prSet>
      <dgm:spPr/>
    </dgm:pt>
    <dgm:pt modelId="{C82F2512-1902-41F9-903C-3C606C8E3C1C}" type="pres">
      <dgm:prSet presAssocID="{CB555730-87A9-4160-9403-BBF92F34150A}" presName="sibTrans" presStyleCnt="0"/>
      <dgm:spPr/>
    </dgm:pt>
    <dgm:pt modelId="{C6B1F03F-30E5-4D7B-96AC-1E8A85C45A37}" type="pres">
      <dgm:prSet presAssocID="{5A281933-5E11-4849-B2C1-BBB4076B7849}" presName="compNode" presStyleCnt="0"/>
      <dgm:spPr/>
    </dgm:pt>
    <dgm:pt modelId="{E0DB0AA9-13CF-464C-8987-2D3B8A9F1DC8}" type="pres">
      <dgm:prSet presAssocID="{5A281933-5E11-4849-B2C1-BBB4076B7849}" presName="bgRect" presStyleLbl="bgShp" presStyleIdx="1" presStyleCnt="5"/>
      <dgm:spPr/>
    </dgm:pt>
    <dgm:pt modelId="{178E70C9-8E81-41F2-BD65-6180E87DE6E5}" type="pres">
      <dgm:prSet presAssocID="{5A281933-5E11-4849-B2C1-BBB4076B7849}" presName="iconRect" presStyleLbl="node1" presStyleIdx="1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1035CB9-CC3C-47D8-9AC7-3C30164A2110}" type="pres">
      <dgm:prSet presAssocID="{5A281933-5E11-4849-B2C1-BBB4076B7849}" presName="spaceRect" presStyleCnt="0"/>
      <dgm:spPr/>
    </dgm:pt>
    <dgm:pt modelId="{0540847D-92A8-4B1B-81DA-78A604A53D4D}" type="pres">
      <dgm:prSet presAssocID="{5A281933-5E11-4849-B2C1-BBB4076B7849}" presName="parTx" presStyleLbl="revTx" presStyleIdx="1" presStyleCnt="5">
        <dgm:presLayoutVars>
          <dgm:chMax val="0"/>
          <dgm:chPref val="0"/>
        </dgm:presLayoutVars>
      </dgm:prSet>
      <dgm:spPr/>
    </dgm:pt>
    <dgm:pt modelId="{C1A59F2E-DD6A-48A8-A237-8751E2BC84BB}" type="pres">
      <dgm:prSet presAssocID="{9A3CE052-9C81-491C-B822-A4E8C28F2C83}" presName="sibTrans" presStyleCnt="0"/>
      <dgm:spPr/>
    </dgm:pt>
    <dgm:pt modelId="{8B004B75-69C0-443B-84E6-A68389927212}" type="pres">
      <dgm:prSet presAssocID="{25BDBEB2-EF52-4DBB-9DBD-FDEB8D59B8CC}" presName="compNode" presStyleCnt="0"/>
      <dgm:spPr/>
    </dgm:pt>
    <dgm:pt modelId="{E1AB796F-90E3-45CA-B009-CAB8656101B3}" type="pres">
      <dgm:prSet presAssocID="{25BDBEB2-EF52-4DBB-9DBD-FDEB8D59B8CC}" presName="bgRect" presStyleLbl="bgShp" presStyleIdx="2" presStyleCnt="5"/>
      <dgm:spPr/>
    </dgm:pt>
    <dgm:pt modelId="{9116C07C-9B58-47E8-A2FE-3323AEAE4B63}" type="pres">
      <dgm:prSet presAssocID="{25BDBEB2-EF52-4DBB-9DBD-FDEB8D59B8CC}" presName="iconRect" presStyleLbl="node1" presStyleIdx="2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7F3CF0F-303E-4066-B087-DF45CB6299AD}" type="pres">
      <dgm:prSet presAssocID="{25BDBEB2-EF52-4DBB-9DBD-FDEB8D59B8CC}" presName="spaceRect" presStyleCnt="0"/>
      <dgm:spPr/>
    </dgm:pt>
    <dgm:pt modelId="{1ACF66F3-831A-4558-ADDB-6F06B83A513D}" type="pres">
      <dgm:prSet presAssocID="{25BDBEB2-EF52-4DBB-9DBD-FDEB8D59B8CC}" presName="parTx" presStyleLbl="revTx" presStyleIdx="2" presStyleCnt="5">
        <dgm:presLayoutVars>
          <dgm:chMax val="0"/>
          <dgm:chPref val="0"/>
        </dgm:presLayoutVars>
      </dgm:prSet>
      <dgm:spPr/>
    </dgm:pt>
    <dgm:pt modelId="{50465A42-2277-4453-AEB9-9E2E72FA3326}" type="pres">
      <dgm:prSet presAssocID="{2D0917FE-871D-4A3E-B23B-10C382A6085B}" presName="sibTrans" presStyleCnt="0"/>
      <dgm:spPr/>
    </dgm:pt>
    <dgm:pt modelId="{43C1B4FB-79CF-4278-A9E7-CEF702CDB4C4}" type="pres">
      <dgm:prSet presAssocID="{5724667F-8405-4D36-97E0-B5D96F26920A}" presName="compNode" presStyleCnt="0"/>
      <dgm:spPr/>
    </dgm:pt>
    <dgm:pt modelId="{0971F3A2-72DE-438C-8E2D-888463790544}" type="pres">
      <dgm:prSet presAssocID="{5724667F-8405-4D36-97E0-B5D96F26920A}" presName="bgRect" presStyleLbl="bgShp" presStyleIdx="3" presStyleCnt="5"/>
      <dgm:spPr/>
    </dgm:pt>
    <dgm:pt modelId="{051ADC3C-1752-4E68-A36A-A67F843AD761}" type="pres">
      <dgm:prSet presAssocID="{5724667F-8405-4D36-97E0-B5D96F26920A}" presName="iconRect" presStyleLbl="node1" presStyleIdx="3" presStyleCnt="5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53330C0F-802E-45B9-8DA8-37E76634D89D}" type="pres">
      <dgm:prSet presAssocID="{5724667F-8405-4D36-97E0-B5D96F26920A}" presName="spaceRect" presStyleCnt="0"/>
      <dgm:spPr/>
    </dgm:pt>
    <dgm:pt modelId="{B091CA04-6981-4C65-9589-DE4FC1AD6E07}" type="pres">
      <dgm:prSet presAssocID="{5724667F-8405-4D36-97E0-B5D96F26920A}" presName="parTx" presStyleLbl="revTx" presStyleIdx="3" presStyleCnt="5">
        <dgm:presLayoutVars>
          <dgm:chMax val="0"/>
          <dgm:chPref val="0"/>
        </dgm:presLayoutVars>
      </dgm:prSet>
      <dgm:spPr/>
    </dgm:pt>
    <dgm:pt modelId="{917A6E87-CE31-44E2-9DD3-0EF29C55B60E}" type="pres">
      <dgm:prSet presAssocID="{19440910-D171-4E67-A5C6-EBC648ACF046}" presName="sibTrans" presStyleCnt="0"/>
      <dgm:spPr/>
    </dgm:pt>
    <dgm:pt modelId="{428A4ADE-CA56-46CD-B738-B1CE2618432A}" type="pres">
      <dgm:prSet presAssocID="{A97E7FB6-30FC-4A60-B42D-96E28DE20956}" presName="compNode" presStyleCnt="0"/>
      <dgm:spPr/>
    </dgm:pt>
    <dgm:pt modelId="{256EA45F-2E22-4357-92C6-709D97C7E0C3}" type="pres">
      <dgm:prSet presAssocID="{A97E7FB6-30FC-4A60-B42D-96E28DE20956}" presName="bgRect" presStyleLbl="bgShp" presStyleIdx="4" presStyleCnt="5"/>
      <dgm:spPr/>
    </dgm:pt>
    <dgm:pt modelId="{6F8152ED-9124-4F66-9841-42B3BD3E187E}" type="pres">
      <dgm:prSet presAssocID="{A97E7FB6-30FC-4A60-B42D-96E28DE20956}" presName="iconRect" presStyleLbl="node1" presStyleIdx="4" presStyleCnt="5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AD5F53C-F9CE-4013-BA55-CF8D87D13F2C}" type="pres">
      <dgm:prSet presAssocID="{A97E7FB6-30FC-4A60-B42D-96E28DE20956}" presName="spaceRect" presStyleCnt="0"/>
      <dgm:spPr/>
    </dgm:pt>
    <dgm:pt modelId="{2BA0C549-ED29-4DCD-989E-C3ED74E5D6EA}" type="pres">
      <dgm:prSet presAssocID="{A97E7FB6-30FC-4A60-B42D-96E28DE2095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6A5130E-D34A-4A9D-B46F-97911AF02291}" type="presOf" srcId="{A97E7FB6-30FC-4A60-B42D-96E28DE20956}" destId="{2BA0C549-ED29-4DCD-989E-C3ED74E5D6EA}" srcOrd="0" destOrd="0" presId="urn:microsoft.com/office/officeart/2018/2/layout/IconVerticalSolidList"/>
    <dgm:cxn modelId="{35CF3B12-3029-4B1A-BD68-D839F995941F}" srcId="{6A30A5F2-58C4-48D3-8160-F109E49B2285}" destId="{A97E7FB6-30FC-4A60-B42D-96E28DE20956}" srcOrd="4" destOrd="0" parTransId="{19BE67B3-545A-41D2-9CC8-31DD7CA2C993}" sibTransId="{A910CBBC-D2E7-4D03-AF80-1151D720C715}"/>
    <dgm:cxn modelId="{FC0DDA1F-5E88-4599-A33C-74CFA780CB16}" type="presOf" srcId="{5724667F-8405-4D36-97E0-B5D96F26920A}" destId="{B091CA04-6981-4C65-9589-DE4FC1AD6E07}" srcOrd="0" destOrd="0" presId="urn:microsoft.com/office/officeart/2018/2/layout/IconVerticalSolidList"/>
    <dgm:cxn modelId="{C6D1F83A-EDE7-4FD1-9E34-D4FDF89220F4}" type="presOf" srcId="{6A30A5F2-58C4-48D3-8160-F109E49B2285}" destId="{E1A716A2-A0A3-4D69-B0E5-9CC49B377A33}" srcOrd="0" destOrd="0" presId="urn:microsoft.com/office/officeart/2018/2/layout/IconVerticalSolidList"/>
    <dgm:cxn modelId="{BAB71A3D-172A-4B3D-A809-387BD65021CE}" srcId="{6A30A5F2-58C4-48D3-8160-F109E49B2285}" destId="{5A281933-5E11-4849-B2C1-BBB4076B7849}" srcOrd="1" destOrd="0" parTransId="{BAD254FE-4D35-4D96-A3B2-E8FAE6B1725E}" sibTransId="{9A3CE052-9C81-491C-B822-A4E8C28F2C83}"/>
    <dgm:cxn modelId="{3B590655-B418-41C7-BF83-196C7B73ED3C}" type="presOf" srcId="{5A281933-5E11-4849-B2C1-BBB4076B7849}" destId="{0540847D-92A8-4B1B-81DA-78A604A53D4D}" srcOrd="0" destOrd="0" presId="urn:microsoft.com/office/officeart/2018/2/layout/IconVerticalSolidList"/>
    <dgm:cxn modelId="{B529C9B6-ED88-40EC-8178-72B0B216AB09}" srcId="{6A30A5F2-58C4-48D3-8160-F109E49B2285}" destId="{F09D816A-CA95-4E28-8C8F-E70B3BD0EB5D}" srcOrd="0" destOrd="0" parTransId="{BAA1BA92-58AC-4B3D-9348-4948CE8CA18C}" sibTransId="{CB555730-87A9-4160-9403-BBF92F34150A}"/>
    <dgm:cxn modelId="{0904B8D2-DBAE-4B36-A905-807B4A4626F3}" srcId="{6A30A5F2-58C4-48D3-8160-F109E49B2285}" destId="{5724667F-8405-4D36-97E0-B5D96F26920A}" srcOrd="3" destOrd="0" parTransId="{AD683CA5-DB15-447F-ADEF-34BDDA370FFF}" sibTransId="{19440910-D171-4E67-A5C6-EBC648ACF046}"/>
    <dgm:cxn modelId="{4980EED4-AC3B-418E-BB34-60C089F9F8E2}" srcId="{6A30A5F2-58C4-48D3-8160-F109E49B2285}" destId="{25BDBEB2-EF52-4DBB-9DBD-FDEB8D59B8CC}" srcOrd="2" destOrd="0" parTransId="{A1563E20-A1D6-40A3-90D8-DB78D5C1727A}" sibTransId="{2D0917FE-871D-4A3E-B23B-10C382A6085B}"/>
    <dgm:cxn modelId="{DFF9A2D7-F263-4A8A-ACA9-59606F9682B9}" type="presOf" srcId="{25BDBEB2-EF52-4DBB-9DBD-FDEB8D59B8CC}" destId="{1ACF66F3-831A-4558-ADDB-6F06B83A513D}" srcOrd="0" destOrd="0" presId="urn:microsoft.com/office/officeart/2018/2/layout/IconVerticalSolidList"/>
    <dgm:cxn modelId="{C08FA9ED-C19E-44FC-9D97-AD8C68DA3F82}" type="presOf" srcId="{F09D816A-CA95-4E28-8C8F-E70B3BD0EB5D}" destId="{57C4D945-08A5-4974-B483-07938595921F}" srcOrd="0" destOrd="0" presId="urn:microsoft.com/office/officeart/2018/2/layout/IconVerticalSolidList"/>
    <dgm:cxn modelId="{1C3E137E-6EC5-465E-A0B1-1ABD2427A2B0}" type="presParOf" srcId="{E1A716A2-A0A3-4D69-B0E5-9CC49B377A33}" destId="{B4D6D267-E81A-4B31-B946-28C7BE0E5EDE}" srcOrd="0" destOrd="0" presId="urn:microsoft.com/office/officeart/2018/2/layout/IconVerticalSolidList"/>
    <dgm:cxn modelId="{67594AE0-449F-45D0-9390-6AB1BA393606}" type="presParOf" srcId="{B4D6D267-E81A-4B31-B946-28C7BE0E5EDE}" destId="{489B0811-32DB-401B-AA1A-D9C8FC026D8E}" srcOrd="0" destOrd="0" presId="urn:microsoft.com/office/officeart/2018/2/layout/IconVerticalSolidList"/>
    <dgm:cxn modelId="{785C5867-5525-424C-A5AE-AA9E1B6B33BA}" type="presParOf" srcId="{B4D6D267-E81A-4B31-B946-28C7BE0E5EDE}" destId="{342F1EB9-1D49-452A-B546-7E3F0B1F4C9E}" srcOrd="1" destOrd="0" presId="urn:microsoft.com/office/officeart/2018/2/layout/IconVerticalSolidList"/>
    <dgm:cxn modelId="{2B01D10F-9C59-4BAD-84C3-FB9DAFB24F20}" type="presParOf" srcId="{B4D6D267-E81A-4B31-B946-28C7BE0E5EDE}" destId="{E0783337-A39C-4465-BCF0-5E9207A9033D}" srcOrd="2" destOrd="0" presId="urn:microsoft.com/office/officeart/2018/2/layout/IconVerticalSolidList"/>
    <dgm:cxn modelId="{597C81E7-06F6-4F91-880A-1FF7000C9C5D}" type="presParOf" srcId="{B4D6D267-E81A-4B31-B946-28C7BE0E5EDE}" destId="{57C4D945-08A5-4974-B483-07938595921F}" srcOrd="3" destOrd="0" presId="urn:microsoft.com/office/officeart/2018/2/layout/IconVerticalSolidList"/>
    <dgm:cxn modelId="{672856AA-3352-4B04-96F6-8AA0F6D057B7}" type="presParOf" srcId="{E1A716A2-A0A3-4D69-B0E5-9CC49B377A33}" destId="{C82F2512-1902-41F9-903C-3C606C8E3C1C}" srcOrd="1" destOrd="0" presId="urn:microsoft.com/office/officeart/2018/2/layout/IconVerticalSolidList"/>
    <dgm:cxn modelId="{B5208609-19DB-404D-88D4-0AB1D9B1672C}" type="presParOf" srcId="{E1A716A2-A0A3-4D69-B0E5-9CC49B377A33}" destId="{C6B1F03F-30E5-4D7B-96AC-1E8A85C45A37}" srcOrd="2" destOrd="0" presId="urn:microsoft.com/office/officeart/2018/2/layout/IconVerticalSolidList"/>
    <dgm:cxn modelId="{A2790CC4-5DE4-4BEA-868C-4501C3ABD8C5}" type="presParOf" srcId="{C6B1F03F-30E5-4D7B-96AC-1E8A85C45A37}" destId="{E0DB0AA9-13CF-464C-8987-2D3B8A9F1DC8}" srcOrd="0" destOrd="0" presId="urn:microsoft.com/office/officeart/2018/2/layout/IconVerticalSolidList"/>
    <dgm:cxn modelId="{136A7199-0B98-4E27-8A6D-5D21EAF3EC30}" type="presParOf" srcId="{C6B1F03F-30E5-4D7B-96AC-1E8A85C45A37}" destId="{178E70C9-8E81-41F2-BD65-6180E87DE6E5}" srcOrd="1" destOrd="0" presId="urn:microsoft.com/office/officeart/2018/2/layout/IconVerticalSolidList"/>
    <dgm:cxn modelId="{7D9BCB73-AC7E-4E93-B145-4EEA4E9B4BBB}" type="presParOf" srcId="{C6B1F03F-30E5-4D7B-96AC-1E8A85C45A37}" destId="{E1035CB9-CC3C-47D8-9AC7-3C30164A2110}" srcOrd="2" destOrd="0" presId="urn:microsoft.com/office/officeart/2018/2/layout/IconVerticalSolidList"/>
    <dgm:cxn modelId="{AF0A5771-09B2-4E60-940B-F6B701D09DD5}" type="presParOf" srcId="{C6B1F03F-30E5-4D7B-96AC-1E8A85C45A37}" destId="{0540847D-92A8-4B1B-81DA-78A604A53D4D}" srcOrd="3" destOrd="0" presId="urn:microsoft.com/office/officeart/2018/2/layout/IconVerticalSolidList"/>
    <dgm:cxn modelId="{CCE94C5C-E3FA-4221-B9BC-063E114C6816}" type="presParOf" srcId="{E1A716A2-A0A3-4D69-B0E5-9CC49B377A33}" destId="{C1A59F2E-DD6A-48A8-A237-8751E2BC84BB}" srcOrd="3" destOrd="0" presId="urn:microsoft.com/office/officeart/2018/2/layout/IconVerticalSolidList"/>
    <dgm:cxn modelId="{B97F0467-393D-453D-A2A1-36A0563D5DC0}" type="presParOf" srcId="{E1A716A2-A0A3-4D69-B0E5-9CC49B377A33}" destId="{8B004B75-69C0-443B-84E6-A68389927212}" srcOrd="4" destOrd="0" presId="urn:microsoft.com/office/officeart/2018/2/layout/IconVerticalSolidList"/>
    <dgm:cxn modelId="{98B1750D-E347-4837-9E8E-E407EFFF0EFC}" type="presParOf" srcId="{8B004B75-69C0-443B-84E6-A68389927212}" destId="{E1AB796F-90E3-45CA-B009-CAB8656101B3}" srcOrd="0" destOrd="0" presId="urn:microsoft.com/office/officeart/2018/2/layout/IconVerticalSolidList"/>
    <dgm:cxn modelId="{643CDBF8-B127-4CC9-92D8-F48A66E9A58C}" type="presParOf" srcId="{8B004B75-69C0-443B-84E6-A68389927212}" destId="{9116C07C-9B58-47E8-A2FE-3323AEAE4B63}" srcOrd="1" destOrd="0" presId="urn:microsoft.com/office/officeart/2018/2/layout/IconVerticalSolidList"/>
    <dgm:cxn modelId="{B66974D9-842A-4437-8FBF-69838E88E7C3}" type="presParOf" srcId="{8B004B75-69C0-443B-84E6-A68389927212}" destId="{37F3CF0F-303E-4066-B087-DF45CB6299AD}" srcOrd="2" destOrd="0" presId="urn:microsoft.com/office/officeart/2018/2/layout/IconVerticalSolidList"/>
    <dgm:cxn modelId="{995129EA-8D59-4736-9C91-C99FAA1A4D86}" type="presParOf" srcId="{8B004B75-69C0-443B-84E6-A68389927212}" destId="{1ACF66F3-831A-4558-ADDB-6F06B83A513D}" srcOrd="3" destOrd="0" presId="urn:microsoft.com/office/officeart/2018/2/layout/IconVerticalSolidList"/>
    <dgm:cxn modelId="{881307D9-236E-4E91-A64F-D0E08ACC39E9}" type="presParOf" srcId="{E1A716A2-A0A3-4D69-B0E5-9CC49B377A33}" destId="{50465A42-2277-4453-AEB9-9E2E72FA3326}" srcOrd="5" destOrd="0" presId="urn:microsoft.com/office/officeart/2018/2/layout/IconVerticalSolidList"/>
    <dgm:cxn modelId="{8D7AE842-4D19-4389-B4AD-67882B6311E2}" type="presParOf" srcId="{E1A716A2-A0A3-4D69-B0E5-9CC49B377A33}" destId="{43C1B4FB-79CF-4278-A9E7-CEF702CDB4C4}" srcOrd="6" destOrd="0" presId="urn:microsoft.com/office/officeart/2018/2/layout/IconVerticalSolidList"/>
    <dgm:cxn modelId="{785B7DF3-F8E0-46E4-A032-393247DE9514}" type="presParOf" srcId="{43C1B4FB-79CF-4278-A9E7-CEF702CDB4C4}" destId="{0971F3A2-72DE-438C-8E2D-888463790544}" srcOrd="0" destOrd="0" presId="urn:microsoft.com/office/officeart/2018/2/layout/IconVerticalSolidList"/>
    <dgm:cxn modelId="{4DCA48F7-B2F9-4616-AACB-35E751BC6417}" type="presParOf" srcId="{43C1B4FB-79CF-4278-A9E7-CEF702CDB4C4}" destId="{051ADC3C-1752-4E68-A36A-A67F843AD761}" srcOrd="1" destOrd="0" presId="urn:microsoft.com/office/officeart/2018/2/layout/IconVerticalSolidList"/>
    <dgm:cxn modelId="{B9C045B2-EBAE-4346-B8D2-EAAD9CFCFA82}" type="presParOf" srcId="{43C1B4FB-79CF-4278-A9E7-CEF702CDB4C4}" destId="{53330C0F-802E-45B9-8DA8-37E76634D89D}" srcOrd="2" destOrd="0" presId="urn:microsoft.com/office/officeart/2018/2/layout/IconVerticalSolidList"/>
    <dgm:cxn modelId="{6377A28B-23AC-482C-AE1C-FF7E6A6379CA}" type="presParOf" srcId="{43C1B4FB-79CF-4278-A9E7-CEF702CDB4C4}" destId="{B091CA04-6981-4C65-9589-DE4FC1AD6E07}" srcOrd="3" destOrd="0" presId="urn:microsoft.com/office/officeart/2018/2/layout/IconVerticalSolidList"/>
    <dgm:cxn modelId="{7A94830C-4836-48DD-90E7-C5716B16BA99}" type="presParOf" srcId="{E1A716A2-A0A3-4D69-B0E5-9CC49B377A33}" destId="{917A6E87-CE31-44E2-9DD3-0EF29C55B60E}" srcOrd="7" destOrd="0" presId="urn:microsoft.com/office/officeart/2018/2/layout/IconVerticalSolidList"/>
    <dgm:cxn modelId="{0E361D0C-9557-4F6B-99BE-F99E34F2344C}" type="presParOf" srcId="{E1A716A2-A0A3-4D69-B0E5-9CC49B377A33}" destId="{428A4ADE-CA56-46CD-B738-B1CE2618432A}" srcOrd="8" destOrd="0" presId="urn:microsoft.com/office/officeart/2018/2/layout/IconVerticalSolidList"/>
    <dgm:cxn modelId="{7D2F9065-A372-4256-9141-6B905742A30E}" type="presParOf" srcId="{428A4ADE-CA56-46CD-B738-B1CE2618432A}" destId="{256EA45F-2E22-4357-92C6-709D97C7E0C3}" srcOrd="0" destOrd="0" presId="urn:microsoft.com/office/officeart/2018/2/layout/IconVerticalSolidList"/>
    <dgm:cxn modelId="{C1030B93-4163-4D30-8CF9-730CD36AA374}" type="presParOf" srcId="{428A4ADE-CA56-46CD-B738-B1CE2618432A}" destId="{6F8152ED-9124-4F66-9841-42B3BD3E187E}" srcOrd="1" destOrd="0" presId="urn:microsoft.com/office/officeart/2018/2/layout/IconVerticalSolidList"/>
    <dgm:cxn modelId="{7BBF7743-7164-4773-B4AF-2C77CE89A7B0}" type="presParOf" srcId="{428A4ADE-CA56-46CD-B738-B1CE2618432A}" destId="{BAD5F53C-F9CE-4013-BA55-CF8D87D13F2C}" srcOrd="2" destOrd="0" presId="urn:microsoft.com/office/officeart/2018/2/layout/IconVerticalSolidList"/>
    <dgm:cxn modelId="{A541D5AA-E842-47C7-B15D-F6B307A97497}" type="presParOf" srcId="{428A4ADE-CA56-46CD-B738-B1CE2618432A}" destId="{2BA0C549-ED29-4DCD-989E-C3ED74E5D6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DFFC2B-CE41-43CA-865B-AD0881F66E7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13AD84-093C-4460-81E6-5EACFE62A1E9}">
      <dgm:prSet phldrT="[Text]" custT="1"/>
      <dgm:spPr>
        <a:noFill/>
      </dgm:spPr>
      <dgm:t>
        <a:bodyPr/>
        <a:lstStyle/>
        <a:p>
          <a:r>
            <a:rPr lang="en-US" sz="20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800" dirty="0">
              <a:solidFill>
                <a:schemeClr val="accent6">
                  <a:lumMod val="75000"/>
                </a:schemeClr>
              </a:solidFill>
            </a:rPr>
            <a:t>Citizen</a:t>
          </a:r>
          <a:r>
            <a:rPr lang="en-US" sz="20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800" dirty="0">
              <a:solidFill>
                <a:schemeClr val="accent6">
                  <a:lumMod val="75000"/>
                </a:schemeClr>
              </a:solidFill>
            </a:rPr>
            <a:t>Progression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9BF5D4A6-227A-4C1C-A0CC-DF5B77CDDBFB}" type="parTrans" cxnId="{A83E5449-3C1B-4CD7-95C2-2699770E7AE4}">
      <dgm:prSet/>
      <dgm:spPr/>
      <dgm:t>
        <a:bodyPr/>
        <a:lstStyle/>
        <a:p>
          <a:endParaRPr lang="en-US"/>
        </a:p>
      </dgm:t>
    </dgm:pt>
    <dgm:pt modelId="{66E2C688-38BB-4D10-8AC4-3A8614529DCD}" type="sibTrans" cxnId="{A83E5449-3C1B-4CD7-95C2-2699770E7AE4}">
      <dgm:prSet/>
      <dgm:spPr/>
      <dgm:t>
        <a:bodyPr/>
        <a:lstStyle/>
        <a:p>
          <a:endParaRPr lang="en-US"/>
        </a:p>
      </dgm:t>
    </dgm:pt>
    <dgm:pt modelId="{EAB0C5C5-897D-4EED-94A7-92CEB44DF027}">
      <dgm:prSet phldrT="[Text]"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r>
            <a:rPr lang="en-US" dirty="0"/>
            <a:t>Fear</a:t>
          </a:r>
        </a:p>
      </dgm:t>
    </dgm:pt>
    <dgm:pt modelId="{990E647F-009F-448A-A3A4-F09BA49784FD}" type="parTrans" cxnId="{85C86EC1-3D05-4E3F-BB7D-52590FCDBA59}">
      <dgm:prSet/>
      <dgm:spPr/>
      <dgm:t>
        <a:bodyPr/>
        <a:lstStyle/>
        <a:p>
          <a:endParaRPr lang="en-US"/>
        </a:p>
      </dgm:t>
    </dgm:pt>
    <dgm:pt modelId="{5720B14C-A634-4B30-890E-0EDA5C2D53B8}" type="sibTrans" cxnId="{85C86EC1-3D05-4E3F-BB7D-52590FCDBA59}">
      <dgm:prSet/>
      <dgm:spPr/>
      <dgm:t>
        <a:bodyPr/>
        <a:lstStyle/>
        <a:p>
          <a:endParaRPr lang="en-US"/>
        </a:p>
      </dgm:t>
    </dgm:pt>
    <dgm:pt modelId="{D08F7543-8C39-446A-B8D9-A0C56F58294A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/>
            <a:t>Learning</a:t>
          </a:r>
        </a:p>
      </dgm:t>
    </dgm:pt>
    <dgm:pt modelId="{35C6A100-D7E5-4B27-BE92-7D5CB92DDCB1}" type="parTrans" cxnId="{B726B735-FA28-4CF6-B57E-DA20413E0FF3}">
      <dgm:prSet/>
      <dgm:spPr/>
      <dgm:t>
        <a:bodyPr/>
        <a:lstStyle/>
        <a:p>
          <a:endParaRPr lang="en-US"/>
        </a:p>
      </dgm:t>
    </dgm:pt>
    <dgm:pt modelId="{00FF93C7-C4E3-40B7-AB7D-6DF0D29D0639}" type="sibTrans" cxnId="{B726B735-FA28-4CF6-B57E-DA20413E0FF3}">
      <dgm:prSet/>
      <dgm:spPr/>
      <dgm:t>
        <a:bodyPr/>
        <a:lstStyle/>
        <a:p>
          <a:endParaRPr lang="en-US"/>
        </a:p>
      </dgm:t>
    </dgm:pt>
    <dgm:pt modelId="{F6383F84-3B50-499E-838B-BEBDE40193E5}">
      <dgm:prSet phldrT="[Text]" custT="1"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sz="1600" dirty="0"/>
            <a:t>Growth</a:t>
          </a:r>
        </a:p>
      </dgm:t>
    </dgm:pt>
    <dgm:pt modelId="{50026970-D06F-407D-9D95-679C708C8E79}" type="parTrans" cxnId="{C7B22A44-D1D4-4F8C-94DF-DAD885E32041}">
      <dgm:prSet/>
      <dgm:spPr/>
      <dgm:t>
        <a:bodyPr/>
        <a:lstStyle/>
        <a:p>
          <a:endParaRPr lang="en-US"/>
        </a:p>
      </dgm:t>
    </dgm:pt>
    <dgm:pt modelId="{DE3AB76D-3B70-40F5-8A0F-96E546621178}" type="sibTrans" cxnId="{C7B22A44-D1D4-4F8C-94DF-DAD885E32041}">
      <dgm:prSet/>
      <dgm:spPr/>
      <dgm:t>
        <a:bodyPr/>
        <a:lstStyle/>
        <a:p>
          <a:endParaRPr lang="en-US"/>
        </a:p>
      </dgm:t>
    </dgm:pt>
    <dgm:pt modelId="{78B40600-25BB-447A-BAB4-00F6F9EC8A02}" type="pres">
      <dgm:prSet presAssocID="{85DFFC2B-CE41-43CA-865B-AD0881F66E77}" presName="Name0" presStyleCnt="0">
        <dgm:presLayoutVars>
          <dgm:dir/>
          <dgm:resizeHandles val="exact"/>
        </dgm:presLayoutVars>
      </dgm:prSet>
      <dgm:spPr/>
    </dgm:pt>
    <dgm:pt modelId="{ED91E57D-B5B1-4966-AEA0-840353758B1C}" type="pres">
      <dgm:prSet presAssocID="{FD13AD84-093C-4460-81E6-5EACFE62A1E9}" presName="Name5" presStyleLbl="vennNode1" presStyleIdx="0" presStyleCnt="4" custScaleX="144736" custScaleY="120307">
        <dgm:presLayoutVars>
          <dgm:bulletEnabled val="1"/>
        </dgm:presLayoutVars>
      </dgm:prSet>
      <dgm:spPr/>
    </dgm:pt>
    <dgm:pt modelId="{BBC58F1F-F93D-4094-A627-57A2518A1DD4}" type="pres">
      <dgm:prSet presAssocID="{66E2C688-38BB-4D10-8AC4-3A8614529DCD}" presName="space" presStyleCnt="0"/>
      <dgm:spPr/>
    </dgm:pt>
    <dgm:pt modelId="{886A2927-EADE-4E91-9D61-C4AAC3F79E1A}" type="pres">
      <dgm:prSet presAssocID="{EAB0C5C5-897D-4EED-94A7-92CEB44DF027}" presName="Name5" presStyleLbl="vennNode1" presStyleIdx="1" presStyleCnt="4">
        <dgm:presLayoutVars>
          <dgm:bulletEnabled val="1"/>
        </dgm:presLayoutVars>
      </dgm:prSet>
      <dgm:spPr/>
    </dgm:pt>
    <dgm:pt modelId="{BA61FB2A-FBC3-4558-99B1-F97CA1462077}" type="pres">
      <dgm:prSet presAssocID="{5720B14C-A634-4B30-890E-0EDA5C2D53B8}" presName="space" presStyleCnt="0"/>
      <dgm:spPr/>
    </dgm:pt>
    <dgm:pt modelId="{D870CFA1-AF84-4CF9-8A6F-F1AC4DAF1ACB}" type="pres">
      <dgm:prSet presAssocID="{D08F7543-8C39-446A-B8D9-A0C56F58294A}" presName="Name5" presStyleLbl="vennNode1" presStyleIdx="2" presStyleCnt="4">
        <dgm:presLayoutVars>
          <dgm:bulletEnabled val="1"/>
        </dgm:presLayoutVars>
      </dgm:prSet>
      <dgm:spPr/>
    </dgm:pt>
    <dgm:pt modelId="{A1726689-918A-4FED-B7A5-17EFCBD32AA2}" type="pres">
      <dgm:prSet presAssocID="{00FF93C7-C4E3-40B7-AB7D-6DF0D29D0639}" presName="space" presStyleCnt="0"/>
      <dgm:spPr/>
    </dgm:pt>
    <dgm:pt modelId="{D7E3BB79-A067-4717-A4C3-2D15759BE398}" type="pres">
      <dgm:prSet presAssocID="{F6383F84-3B50-499E-838B-BEBDE40193E5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B726B735-FA28-4CF6-B57E-DA20413E0FF3}" srcId="{85DFFC2B-CE41-43CA-865B-AD0881F66E77}" destId="{D08F7543-8C39-446A-B8D9-A0C56F58294A}" srcOrd="2" destOrd="0" parTransId="{35C6A100-D7E5-4B27-BE92-7D5CB92DDCB1}" sibTransId="{00FF93C7-C4E3-40B7-AB7D-6DF0D29D0639}"/>
    <dgm:cxn modelId="{C7B22A44-D1D4-4F8C-94DF-DAD885E32041}" srcId="{85DFFC2B-CE41-43CA-865B-AD0881F66E77}" destId="{F6383F84-3B50-499E-838B-BEBDE40193E5}" srcOrd="3" destOrd="0" parTransId="{50026970-D06F-407D-9D95-679C708C8E79}" sibTransId="{DE3AB76D-3B70-40F5-8A0F-96E546621178}"/>
    <dgm:cxn modelId="{A83E5449-3C1B-4CD7-95C2-2699770E7AE4}" srcId="{85DFFC2B-CE41-43CA-865B-AD0881F66E77}" destId="{FD13AD84-093C-4460-81E6-5EACFE62A1E9}" srcOrd="0" destOrd="0" parTransId="{9BF5D4A6-227A-4C1C-A0CC-DF5B77CDDBFB}" sibTransId="{66E2C688-38BB-4D10-8AC4-3A8614529DCD}"/>
    <dgm:cxn modelId="{2959B381-A1C2-442E-B198-9E3ED86A9408}" type="presOf" srcId="{D08F7543-8C39-446A-B8D9-A0C56F58294A}" destId="{D870CFA1-AF84-4CF9-8A6F-F1AC4DAF1ACB}" srcOrd="0" destOrd="0" presId="urn:microsoft.com/office/officeart/2005/8/layout/venn3"/>
    <dgm:cxn modelId="{57DEBD8F-1C2E-4E36-A247-B22D24DB68DB}" type="presOf" srcId="{EAB0C5C5-897D-4EED-94A7-92CEB44DF027}" destId="{886A2927-EADE-4E91-9D61-C4AAC3F79E1A}" srcOrd="0" destOrd="0" presId="urn:microsoft.com/office/officeart/2005/8/layout/venn3"/>
    <dgm:cxn modelId="{4D3B7396-8324-4299-A8F1-F0AF3CE35D19}" type="presOf" srcId="{FD13AD84-093C-4460-81E6-5EACFE62A1E9}" destId="{ED91E57D-B5B1-4966-AEA0-840353758B1C}" srcOrd="0" destOrd="0" presId="urn:microsoft.com/office/officeart/2005/8/layout/venn3"/>
    <dgm:cxn modelId="{294AA59F-45B1-44FD-BE15-148A0398DE8A}" type="presOf" srcId="{85DFFC2B-CE41-43CA-865B-AD0881F66E77}" destId="{78B40600-25BB-447A-BAB4-00F6F9EC8A02}" srcOrd="0" destOrd="0" presId="urn:microsoft.com/office/officeart/2005/8/layout/venn3"/>
    <dgm:cxn modelId="{85C86EC1-3D05-4E3F-BB7D-52590FCDBA59}" srcId="{85DFFC2B-CE41-43CA-865B-AD0881F66E77}" destId="{EAB0C5C5-897D-4EED-94A7-92CEB44DF027}" srcOrd="1" destOrd="0" parTransId="{990E647F-009F-448A-A3A4-F09BA49784FD}" sibTransId="{5720B14C-A634-4B30-890E-0EDA5C2D53B8}"/>
    <dgm:cxn modelId="{2FAECED9-4F7B-48DE-B1F6-81F53A2A7BD4}" type="presOf" srcId="{F6383F84-3B50-499E-838B-BEBDE40193E5}" destId="{D7E3BB79-A067-4717-A4C3-2D15759BE398}" srcOrd="0" destOrd="0" presId="urn:microsoft.com/office/officeart/2005/8/layout/venn3"/>
    <dgm:cxn modelId="{FAB3325C-A380-480C-91ED-506239B7A431}" type="presParOf" srcId="{78B40600-25BB-447A-BAB4-00F6F9EC8A02}" destId="{ED91E57D-B5B1-4966-AEA0-840353758B1C}" srcOrd="0" destOrd="0" presId="urn:microsoft.com/office/officeart/2005/8/layout/venn3"/>
    <dgm:cxn modelId="{4B54C6E9-F690-4DE5-B4AE-4F388A77CFE3}" type="presParOf" srcId="{78B40600-25BB-447A-BAB4-00F6F9EC8A02}" destId="{BBC58F1F-F93D-4094-A627-57A2518A1DD4}" srcOrd="1" destOrd="0" presId="urn:microsoft.com/office/officeart/2005/8/layout/venn3"/>
    <dgm:cxn modelId="{7D33FFCC-91B0-43CF-B658-6AAD5D2A9879}" type="presParOf" srcId="{78B40600-25BB-447A-BAB4-00F6F9EC8A02}" destId="{886A2927-EADE-4E91-9D61-C4AAC3F79E1A}" srcOrd="2" destOrd="0" presId="urn:microsoft.com/office/officeart/2005/8/layout/venn3"/>
    <dgm:cxn modelId="{CD4FF5C2-F5CA-4151-A0A0-AACB54E9E5F1}" type="presParOf" srcId="{78B40600-25BB-447A-BAB4-00F6F9EC8A02}" destId="{BA61FB2A-FBC3-4558-99B1-F97CA1462077}" srcOrd="3" destOrd="0" presId="urn:microsoft.com/office/officeart/2005/8/layout/venn3"/>
    <dgm:cxn modelId="{124FA312-D1C7-436A-92AD-52E6DA627C6D}" type="presParOf" srcId="{78B40600-25BB-447A-BAB4-00F6F9EC8A02}" destId="{D870CFA1-AF84-4CF9-8A6F-F1AC4DAF1ACB}" srcOrd="4" destOrd="0" presId="urn:microsoft.com/office/officeart/2005/8/layout/venn3"/>
    <dgm:cxn modelId="{E5291785-971E-4E4A-95F0-AEFDE2666885}" type="presParOf" srcId="{78B40600-25BB-447A-BAB4-00F6F9EC8A02}" destId="{A1726689-918A-4FED-B7A5-17EFCBD32AA2}" srcOrd="5" destOrd="0" presId="urn:microsoft.com/office/officeart/2005/8/layout/venn3"/>
    <dgm:cxn modelId="{B79C3E86-0934-46FE-BA02-CA97A2361629}" type="presParOf" srcId="{78B40600-25BB-447A-BAB4-00F6F9EC8A02}" destId="{D7E3BB79-A067-4717-A4C3-2D15759BE39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DFFC2B-CE41-43CA-865B-AD0881F66E7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13AD84-093C-4460-81E6-5EACFE62A1E9}">
      <dgm:prSet phldrT="[Text]" custT="1"/>
      <dgm:spPr>
        <a:noFill/>
      </dgm:spPr>
      <dgm:t>
        <a:bodyPr/>
        <a:lstStyle/>
        <a:p>
          <a:r>
            <a:rPr lang="en-US" sz="2000" dirty="0">
              <a:solidFill>
                <a:srgbClr val="FF0000"/>
              </a:solidFill>
            </a:rPr>
            <a:t> </a:t>
          </a:r>
          <a:r>
            <a:rPr lang="en-US" sz="1800" dirty="0">
              <a:solidFill>
                <a:srgbClr val="FF0000"/>
              </a:solidFill>
            </a:rPr>
            <a:t>Citizen</a:t>
          </a:r>
          <a:r>
            <a:rPr lang="en-US" sz="2000" dirty="0">
              <a:solidFill>
                <a:srgbClr val="FF0000"/>
              </a:solidFill>
            </a:rPr>
            <a:t> </a:t>
          </a:r>
          <a:r>
            <a:rPr lang="en-US" sz="1800" dirty="0">
              <a:solidFill>
                <a:srgbClr val="FF0000"/>
              </a:solidFill>
            </a:rPr>
            <a:t>Regression</a:t>
          </a:r>
          <a:endParaRPr lang="en-US" sz="2000" dirty="0">
            <a:solidFill>
              <a:srgbClr val="FF0000"/>
            </a:solidFill>
          </a:endParaRPr>
        </a:p>
      </dgm:t>
    </dgm:pt>
    <dgm:pt modelId="{9BF5D4A6-227A-4C1C-A0CC-DF5B77CDDBFB}" type="parTrans" cxnId="{A83E5449-3C1B-4CD7-95C2-2699770E7AE4}">
      <dgm:prSet/>
      <dgm:spPr/>
      <dgm:t>
        <a:bodyPr/>
        <a:lstStyle/>
        <a:p>
          <a:endParaRPr lang="en-US"/>
        </a:p>
      </dgm:t>
    </dgm:pt>
    <dgm:pt modelId="{66E2C688-38BB-4D10-8AC4-3A8614529DCD}" type="sibTrans" cxnId="{A83E5449-3C1B-4CD7-95C2-2699770E7AE4}">
      <dgm:prSet/>
      <dgm:spPr/>
      <dgm:t>
        <a:bodyPr/>
        <a:lstStyle/>
        <a:p>
          <a:endParaRPr lang="en-US"/>
        </a:p>
      </dgm:t>
    </dgm:pt>
    <dgm:pt modelId="{EAB0C5C5-897D-4EED-94A7-92CEB44DF027}">
      <dgm:prSet phldrT="[Text]" custT="1"/>
      <dgm:spPr>
        <a:solidFill>
          <a:srgbClr val="FB4E37">
            <a:alpha val="49804"/>
          </a:srgbClr>
        </a:solidFill>
      </dgm:spPr>
      <dgm:t>
        <a:bodyPr/>
        <a:lstStyle/>
        <a:p>
          <a:r>
            <a:rPr lang="en-US" sz="1600" dirty="0"/>
            <a:t>Fear</a:t>
          </a:r>
          <a:endParaRPr lang="en-US" sz="2000" dirty="0"/>
        </a:p>
      </dgm:t>
    </dgm:pt>
    <dgm:pt modelId="{990E647F-009F-448A-A3A4-F09BA49784FD}" type="parTrans" cxnId="{85C86EC1-3D05-4E3F-BB7D-52590FCDBA59}">
      <dgm:prSet/>
      <dgm:spPr/>
      <dgm:t>
        <a:bodyPr/>
        <a:lstStyle/>
        <a:p>
          <a:endParaRPr lang="en-US"/>
        </a:p>
      </dgm:t>
    </dgm:pt>
    <dgm:pt modelId="{5720B14C-A634-4B30-890E-0EDA5C2D53B8}" type="sibTrans" cxnId="{85C86EC1-3D05-4E3F-BB7D-52590FCDBA59}">
      <dgm:prSet/>
      <dgm:spPr/>
      <dgm:t>
        <a:bodyPr/>
        <a:lstStyle/>
        <a:p>
          <a:endParaRPr lang="en-US"/>
        </a:p>
      </dgm:t>
    </dgm:pt>
    <dgm:pt modelId="{D08F7543-8C39-446A-B8D9-A0C56F58294A}">
      <dgm:prSet phldrT="[Text]" custT="1"/>
      <dgm:spPr>
        <a:solidFill>
          <a:srgbClr val="C9111E">
            <a:alpha val="49804"/>
          </a:srgbClr>
        </a:solidFill>
      </dgm:spPr>
      <dgm:t>
        <a:bodyPr/>
        <a:lstStyle/>
        <a:p>
          <a:r>
            <a:rPr lang="en-US" sz="1600" dirty="0"/>
            <a:t>Anger</a:t>
          </a:r>
          <a:endParaRPr lang="en-US" sz="2000" dirty="0"/>
        </a:p>
      </dgm:t>
    </dgm:pt>
    <dgm:pt modelId="{35C6A100-D7E5-4B27-BE92-7D5CB92DDCB1}" type="parTrans" cxnId="{B726B735-FA28-4CF6-B57E-DA20413E0FF3}">
      <dgm:prSet/>
      <dgm:spPr/>
      <dgm:t>
        <a:bodyPr/>
        <a:lstStyle/>
        <a:p>
          <a:endParaRPr lang="en-US"/>
        </a:p>
      </dgm:t>
    </dgm:pt>
    <dgm:pt modelId="{00FF93C7-C4E3-40B7-AB7D-6DF0D29D0639}" type="sibTrans" cxnId="{B726B735-FA28-4CF6-B57E-DA20413E0FF3}">
      <dgm:prSet/>
      <dgm:spPr/>
      <dgm:t>
        <a:bodyPr/>
        <a:lstStyle/>
        <a:p>
          <a:endParaRPr lang="en-US"/>
        </a:p>
      </dgm:t>
    </dgm:pt>
    <dgm:pt modelId="{F6383F84-3B50-499E-838B-BEBDE40193E5}">
      <dgm:prSet phldrT="[Text]" custT="1"/>
      <dgm:spPr>
        <a:solidFill>
          <a:srgbClr val="671409">
            <a:alpha val="49804"/>
          </a:srgbClr>
        </a:solidFill>
      </dgm:spPr>
      <dgm:t>
        <a:bodyPr/>
        <a:lstStyle/>
        <a:p>
          <a:r>
            <a:rPr lang="en-US" sz="1600" dirty="0"/>
            <a:t>Protest</a:t>
          </a:r>
          <a:endParaRPr lang="en-US" sz="2000" dirty="0"/>
        </a:p>
      </dgm:t>
    </dgm:pt>
    <dgm:pt modelId="{50026970-D06F-407D-9D95-679C708C8E79}" type="parTrans" cxnId="{C7B22A44-D1D4-4F8C-94DF-DAD885E32041}">
      <dgm:prSet/>
      <dgm:spPr/>
      <dgm:t>
        <a:bodyPr/>
        <a:lstStyle/>
        <a:p>
          <a:endParaRPr lang="en-US"/>
        </a:p>
      </dgm:t>
    </dgm:pt>
    <dgm:pt modelId="{DE3AB76D-3B70-40F5-8A0F-96E546621178}" type="sibTrans" cxnId="{C7B22A44-D1D4-4F8C-94DF-DAD885E32041}">
      <dgm:prSet/>
      <dgm:spPr/>
      <dgm:t>
        <a:bodyPr/>
        <a:lstStyle/>
        <a:p>
          <a:endParaRPr lang="en-US"/>
        </a:p>
      </dgm:t>
    </dgm:pt>
    <dgm:pt modelId="{78B40600-25BB-447A-BAB4-00F6F9EC8A02}" type="pres">
      <dgm:prSet presAssocID="{85DFFC2B-CE41-43CA-865B-AD0881F66E77}" presName="Name0" presStyleCnt="0">
        <dgm:presLayoutVars>
          <dgm:dir/>
          <dgm:resizeHandles val="exact"/>
        </dgm:presLayoutVars>
      </dgm:prSet>
      <dgm:spPr/>
    </dgm:pt>
    <dgm:pt modelId="{ED91E57D-B5B1-4966-AEA0-840353758B1C}" type="pres">
      <dgm:prSet presAssocID="{FD13AD84-093C-4460-81E6-5EACFE62A1E9}" presName="Name5" presStyleLbl="vennNode1" presStyleIdx="0" presStyleCnt="4" custScaleX="144736" custScaleY="120307">
        <dgm:presLayoutVars>
          <dgm:bulletEnabled val="1"/>
        </dgm:presLayoutVars>
      </dgm:prSet>
      <dgm:spPr/>
    </dgm:pt>
    <dgm:pt modelId="{BBC58F1F-F93D-4094-A627-57A2518A1DD4}" type="pres">
      <dgm:prSet presAssocID="{66E2C688-38BB-4D10-8AC4-3A8614529DCD}" presName="space" presStyleCnt="0"/>
      <dgm:spPr/>
    </dgm:pt>
    <dgm:pt modelId="{886A2927-EADE-4E91-9D61-C4AAC3F79E1A}" type="pres">
      <dgm:prSet presAssocID="{EAB0C5C5-897D-4EED-94A7-92CEB44DF027}" presName="Name5" presStyleLbl="vennNode1" presStyleIdx="1" presStyleCnt="4">
        <dgm:presLayoutVars>
          <dgm:bulletEnabled val="1"/>
        </dgm:presLayoutVars>
      </dgm:prSet>
      <dgm:spPr/>
    </dgm:pt>
    <dgm:pt modelId="{BA61FB2A-FBC3-4558-99B1-F97CA1462077}" type="pres">
      <dgm:prSet presAssocID="{5720B14C-A634-4B30-890E-0EDA5C2D53B8}" presName="space" presStyleCnt="0"/>
      <dgm:spPr/>
    </dgm:pt>
    <dgm:pt modelId="{D870CFA1-AF84-4CF9-8A6F-F1AC4DAF1ACB}" type="pres">
      <dgm:prSet presAssocID="{D08F7543-8C39-446A-B8D9-A0C56F58294A}" presName="Name5" presStyleLbl="vennNode1" presStyleIdx="2" presStyleCnt="4">
        <dgm:presLayoutVars>
          <dgm:bulletEnabled val="1"/>
        </dgm:presLayoutVars>
      </dgm:prSet>
      <dgm:spPr/>
    </dgm:pt>
    <dgm:pt modelId="{A1726689-918A-4FED-B7A5-17EFCBD32AA2}" type="pres">
      <dgm:prSet presAssocID="{00FF93C7-C4E3-40B7-AB7D-6DF0D29D0639}" presName="space" presStyleCnt="0"/>
      <dgm:spPr/>
    </dgm:pt>
    <dgm:pt modelId="{D7E3BB79-A067-4717-A4C3-2D15759BE398}" type="pres">
      <dgm:prSet presAssocID="{F6383F84-3B50-499E-838B-BEBDE40193E5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B726B735-FA28-4CF6-B57E-DA20413E0FF3}" srcId="{85DFFC2B-CE41-43CA-865B-AD0881F66E77}" destId="{D08F7543-8C39-446A-B8D9-A0C56F58294A}" srcOrd="2" destOrd="0" parTransId="{35C6A100-D7E5-4B27-BE92-7D5CB92DDCB1}" sibTransId="{00FF93C7-C4E3-40B7-AB7D-6DF0D29D0639}"/>
    <dgm:cxn modelId="{C7B22A44-D1D4-4F8C-94DF-DAD885E32041}" srcId="{85DFFC2B-CE41-43CA-865B-AD0881F66E77}" destId="{F6383F84-3B50-499E-838B-BEBDE40193E5}" srcOrd="3" destOrd="0" parTransId="{50026970-D06F-407D-9D95-679C708C8E79}" sibTransId="{DE3AB76D-3B70-40F5-8A0F-96E546621178}"/>
    <dgm:cxn modelId="{A83E5449-3C1B-4CD7-95C2-2699770E7AE4}" srcId="{85DFFC2B-CE41-43CA-865B-AD0881F66E77}" destId="{FD13AD84-093C-4460-81E6-5EACFE62A1E9}" srcOrd="0" destOrd="0" parTransId="{9BF5D4A6-227A-4C1C-A0CC-DF5B77CDDBFB}" sibTransId="{66E2C688-38BB-4D10-8AC4-3A8614529DCD}"/>
    <dgm:cxn modelId="{2959B381-A1C2-442E-B198-9E3ED86A9408}" type="presOf" srcId="{D08F7543-8C39-446A-B8D9-A0C56F58294A}" destId="{D870CFA1-AF84-4CF9-8A6F-F1AC4DAF1ACB}" srcOrd="0" destOrd="0" presId="urn:microsoft.com/office/officeart/2005/8/layout/venn3"/>
    <dgm:cxn modelId="{57DEBD8F-1C2E-4E36-A247-B22D24DB68DB}" type="presOf" srcId="{EAB0C5C5-897D-4EED-94A7-92CEB44DF027}" destId="{886A2927-EADE-4E91-9D61-C4AAC3F79E1A}" srcOrd="0" destOrd="0" presId="urn:microsoft.com/office/officeart/2005/8/layout/venn3"/>
    <dgm:cxn modelId="{4D3B7396-8324-4299-A8F1-F0AF3CE35D19}" type="presOf" srcId="{FD13AD84-093C-4460-81E6-5EACFE62A1E9}" destId="{ED91E57D-B5B1-4966-AEA0-840353758B1C}" srcOrd="0" destOrd="0" presId="urn:microsoft.com/office/officeart/2005/8/layout/venn3"/>
    <dgm:cxn modelId="{294AA59F-45B1-44FD-BE15-148A0398DE8A}" type="presOf" srcId="{85DFFC2B-CE41-43CA-865B-AD0881F66E77}" destId="{78B40600-25BB-447A-BAB4-00F6F9EC8A02}" srcOrd="0" destOrd="0" presId="urn:microsoft.com/office/officeart/2005/8/layout/venn3"/>
    <dgm:cxn modelId="{85C86EC1-3D05-4E3F-BB7D-52590FCDBA59}" srcId="{85DFFC2B-CE41-43CA-865B-AD0881F66E77}" destId="{EAB0C5C5-897D-4EED-94A7-92CEB44DF027}" srcOrd="1" destOrd="0" parTransId="{990E647F-009F-448A-A3A4-F09BA49784FD}" sibTransId="{5720B14C-A634-4B30-890E-0EDA5C2D53B8}"/>
    <dgm:cxn modelId="{2FAECED9-4F7B-48DE-B1F6-81F53A2A7BD4}" type="presOf" srcId="{F6383F84-3B50-499E-838B-BEBDE40193E5}" destId="{D7E3BB79-A067-4717-A4C3-2D15759BE398}" srcOrd="0" destOrd="0" presId="urn:microsoft.com/office/officeart/2005/8/layout/venn3"/>
    <dgm:cxn modelId="{FAB3325C-A380-480C-91ED-506239B7A431}" type="presParOf" srcId="{78B40600-25BB-447A-BAB4-00F6F9EC8A02}" destId="{ED91E57D-B5B1-4966-AEA0-840353758B1C}" srcOrd="0" destOrd="0" presId="urn:microsoft.com/office/officeart/2005/8/layout/venn3"/>
    <dgm:cxn modelId="{4B54C6E9-F690-4DE5-B4AE-4F388A77CFE3}" type="presParOf" srcId="{78B40600-25BB-447A-BAB4-00F6F9EC8A02}" destId="{BBC58F1F-F93D-4094-A627-57A2518A1DD4}" srcOrd="1" destOrd="0" presId="urn:microsoft.com/office/officeart/2005/8/layout/venn3"/>
    <dgm:cxn modelId="{7D33FFCC-91B0-43CF-B658-6AAD5D2A9879}" type="presParOf" srcId="{78B40600-25BB-447A-BAB4-00F6F9EC8A02}" destId="{886A2927-EADE-4E91-9D61-C4AAC3F79E1A}" srcOrd="2" destOrd="0" presId="urn:microsoft.com/office/officeart/2005/8/layout/venn3"/>
    <dgm:cxn modelId="{CD4FF5C2-F5CA-4151-A0A0-AACB54E9E5F1}" type="presParOf" srcId="{78B40600-25BB-447A-BAB4-00F6F9EC8A02}" destId="{BA61FB2A-FBC3-4558-99B1-F97CA1462077}" srcOrd="3" destOrd="0" presId="urn:microsoft.com/office/officeart/2005/8/layout/venn3"/>
    <dgm:cxn modelId="{124FA312-D1C7-436A-92AD-52E6DA627C6D}" type="presParOf" srcId="{78B40600-25BB-447A-BAB4-00F6F9EC8A02}" destId="{D870CFA1-AF84-4CF9-8A6F-F1AC4DAF1ACB}" srcOrd="4" destOrd="0" presId="urn:microsoft.com/office/officeart/2005/8/layout/venn3"/>
    <dgm:cxn modelId="{E5291785-971E-4E4A-95F0-AEFDE2666885}" type="presParOf" srcId="{78B40600-25BB-447A-BAB4-00F6F9EC8A02}" destId="{A1726689-918A-4FED-B7A5-17EFCBD32AA2}" srcOrd="5" destOrd="0" presId="urn:microsoft.com/office/officeart/2005/8/layout/venn3"/>
    <dgm:cxn modelId="{B79C3E86-0934-46FE-BA02-CA97A2361629}" type="presParOf" srcId="{78B40600-25BB-447A-BAB4-00F6F9EC8A02}" destId="{D7E3BB79-A067-4717-A4C3-2D15759BE39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3FEC71-1172-41F0-845F-CA78EA854E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60E6A80-05FF-4543-9770-FBE62EA24893}">
      <dgm:prSet/>
      <dgm:spPr/>
      <dgm:t>
        <a:bodyPr/>
        <a:lstStyle/>
        <a:p>
          <a:r>
            <a:rPr lang="en-US"/>
            <a:t>100% Virtual</a:t>
          </a:r>
        </a:p>
      </dgm:t>
    </dgm:pt>
    <dgm:pt modelId="{1D4990B6-CA4F-4863-8AD3-396B0C450425}" type="parTrans" cxnId="{790CC606-A4A0-4069-84F2-8B69E014BA16}">
      <dgm:prSet/>
      <dgm:spPr/>
      <dgm:t>
        <a:bodyPr/>
        <a:lstStyle/>
        <a:p>
          <a:endParaRPr lang="en-US"/>
        </a:p>
      </dgm:t>
    </dgm:pt>
    <dgm:pt modelId="{C50F0F38-D8EE-4E8D-9FBC-65222C5FCB20}" type="sibTrans" cxnId="{790CC606-A4A0-4069-84F2-8B69E014BA16}">
      <dgm:prSet/>
      <dgm:spPr/>
      <dgm:t>
        <a:bodyPr/>
        <a:lstStyle/>
        <a:p>
          <a:endParaRPr lang="en-US"/>
        </a:p>
      </dgm:t>
    </dgm:pt>
    <dgm:pt modelId="{00A10079-FD45-44E5-8460-C921AF4FFF9B}">
      <dgm:prSet/>
      <dgm:spPr/>
      <dgm:t>
        <a:bodyPr/>
        <a:lstStyle/>
        <a:p>
          <a:r>
            <a:rPr lang="en-US"/>
            <a:t>Physical government + Virtual citizens</a:t>
          </a:r>
        </a:p>
      </dgm:t>
    </dgm:pt>
    <dgm:pt modelId="{56F5BEF4-1DB0-4C5D-BB54-14AF1651330D}" type="parTrans" cxnId="{652121BE-67DB-4EA4-85A0-1D50709462F0}">
      <dgm:prSet/>
      <dgm:spPr/>
      <dgm:t>
        <a:bodyPr/>
        <a:lstStyle/>
        <a:p>
          <a:endParaRPr lang="en-US"/>
        </a:p>
      </dgm:t>
    </dgm:pt>
    <dgm:pt modelId="{541BDB06-2B55-4C44-A9FD-839F977CBED0}" type="sibTrans" cxnId="{652121BE-67DB-4EA4-85A0-1D50709462F0}">
      <dgm:prSet/>
      <dgm:spPr/>
      <dgm:t>
        <a:bodyPr/>
        <a:lstStyle/>
        <a:p>
          <a:endParaRPr lang="en-US"/>
        </a:p>
      </dgm:t>
    </dgm:pt>
    <dgm:pt modelId="{EEE2AE1A-1904-467C-819A-D9836DCBCB26}">
      <dgm:prSet/>
      <dgm:spPr/>
      <dgm:t>
        <a:bodyPr/>
        <a:lstStyle/>
        <a:p>
          <a:r>
            <a:rPr lang="en-US"/>
            <a:t>Small group physical + Virtual citizens</a:t>
          </a:r>
        </a:p>
      </dgm:t>
    </dgm:pt>
    <dgm:pt modelId="{98C5B162-58BD-4742-A5C5-0A2A2D4520C9}" type="parTrans" cxnId="{5AB622BE-BEF3-4970-B00E-E2664C97100F}">
      <dgm:prSet/>
      <dgm:spPr/>
      <dgm:t>
        <a:bodyPr/>
        <a:lstStyle/>
        <a:p>
          <a:endParaRPr lang="en-US"/>
        </a:p>
      </dgm:t>
    </dgm:pt>
    <dgm:pt modelId="{06A151CB-C3A1-49B7-9AAD-810A6F376824}" type="sibTrans" cxnId="{5AB622BE-BEF3-4970-B00E-E2664C97100F}">
      <dgm:prSet/>
      <dgm:spPr/>
      <dgm:t>
        <a:bodyPr/>
        <a:lstStyle/>
        <a:p>
          <a:endParaRPr lang="en-US"/>
        </a:p>
      </dgm:t>
    </dgm:pt>
    <dgm:pt modelId="{C42C25B9-100C-401A-AF2C-17AA2D2A990F}" type="pres">
      <dgm:prSet presAssocID="{093FEC71-1172-41F0-845F-CA78EA854EB6}" presName="root" presStyleCnt="0">
        <dgm:presLayoutVars>
          <dgm:dir/>
          <dgm:resizeHandles val="exact"/>
        </dgm:presLayoutVars>
      </dgm:prSet>
      <dgm:spPr/>
    </dgm:pt>
    <dgm:pt modelId="{51F4E7AC-A924-480A-8A08-340C9C8C9EC9}" type="pres">
      <dgm:prSet presAssocID="{D60E6A80-05FF-4543-9770-FBE62EA24893}" presName="compNode" presStyleCnt="0"/>
      <dgm:spPr/>
    </dgm:pt>
    <dgm:pt modelId="{E7C464E2-5B38-4804-8216-DA35E8E89968}" type="pres">
      <dgm:prSet presAssocID="{D60E6A80-05FF-4543-9770-FBE62EA24893}" presName="bgRect" presStyleLbl="bgShp" presStyleIdx="0" presStyleCnt="3"/>
      <dgm:spPr/>
    </dgm:pt>
    <dgm:pt modelId="{8BE7BC32-C95F-4CF9-95C4-9520C5AFCF9A}" type="pres">
      <dgm:prSet presAssocID="{D60E6A80-05FF-4543-9770-FBE62EA24893}" presName="iconRect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93AB15D0-B721-4AD3-9739-CCEC158B9FC2}" type="pres">
      <dgm:prSet presAssocID="{D60E6A80-05FF-4543-9770-FBE62EA24893}" presName="spaceRect" presStyleCnt="0"/>
      <dgm:spPr/>
    </dgm:pt>
    <dgm:pt modelId="{3D86FBA2-B604-4470-A6F9-0DABB985D635}" type="pres">
      <dgm:prSet presAssocID="{D60E6A80-05FF-4543-9770-FBE62EA24893}" presName="parTx" presStyleLbl="revTx" presStyleIdx="0" presStyleCnt="3">
        <dgm:presLayoutVars>
          <dgm:chMax val="0"/>
          <dgm:chPref val="0"/>
        </dgm:presLayoutVars>
      </dgm:prSet>
      <dgm:spPr/>
    </dgm:pt>
    <dgm:pt modelId="{9BE09B3A-3C63-455C-8E70-D40023F75C63}" type="pres">
      <dgm:prSet presAssocID="{C50F0F38-D8EE-4E8D-9FBC-65222C5FCB20}" presName="sibTrans" presStyleCnt="0"/>
      <dgm:spPr/>
    </dgm:pt>
    <dgm:pt modelId="{DA349F8D-6561-4AF0-B4A4-4FFA81E8E809}" type="pres">
      <dgm:prSet presAssocID="{00A10079-FD45-44E5-8460-C921AF4FFF9B}" presName="compNode" presStyleCnt="0"/>
      <dgm:spPr/>
    </dgm:pt>
    <dgm:pt modelId="{20CF984C-CC3D-4512-9147-6D2E0FF16ED2}" type="pres">
      <dgm:prSet presAssocID="{00A10079-FD45-44E5-8460-C921AF4FFF9B}" presName="bgRect" presStyleLbl="bgShp" presStyleIdx="1" presStyleCnt="3"/>
      <dgm:spPr/>
    </dgm:pt>
    <dgm:pt modelId="{518AFAAA-6266-459A-9AC4-ACA0CAA0475D}" type="pres">
      <dgm:prSet presAssocID="{00A10079-FD45-44E5-8460-C921AF4FFF9B}" presName="iconRect" presStyleLbl="node1" presStyleIdx="1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77D59E03-4322-4958-9009-A7CF4FF4B279}" type="pres">
      <dgm:prSet presAssocID="{00A10079-FD45-44E5-8460-C921AF4FFF9B}" presName="spaceRect" presStyleCnt="0"/>
      <dgm:spPr/>
    </dgm:pt>
    <dgm:pt modelId="{213E01A3-D59F-493F-9F15-2662194CB5C2}" type="pres">
      <dgm:prSet presAssocID="{00A10079-FD45-44E5-8460-C921AF4FFF9B}" presName="parTx" presStyleLbl="revTx" presStyleIdx="1" presStyleCnt="3">
        <dgm:presLayoutVars>
          <dgm:chMax val="0"/>
          <dgm:chPref val="0"/>
        </dgm:presLayoutVars>
      </dgm:prSet>
      <dgm:spPr/>
    </dgm:pt>
    <dgm:pt modelId="{8024C38C-6D9C-4CAE-9FEF-6B0646535CA8}" type="pres">
      <dgm:prSet presAssocID="{541BDB06-2B55-4C44-A9FD-839F977CBED0}" presName="sibTrans" presStyleCnt="0"/>
      <dgm:spPr/>
    </dgm:pt>
    <dgm:pt modelId="{A216845E-C1DA-4ECA-84A4-4A6A60744D95}" type="pres">
      <dgm:prSet presAssocID="{EEE2AE1A-1904-467C-819A-D9836DCBCB26}" presName="compNode" presStyleCnt="0"/>
      <dgm:spPr/>
    </dgm:pt>
    <dgm:pt modelId="{414CEB42-D12F-43AE-AE76-A41593B157BF}" type="pres">
      <dgm:prSet presAssocID="{EEE2AE1A-1904-467C-819A-D9836DCBCB26}" presName="bgRect" presStyleLbl="bgShp" presStyleIdx="2" presStyleCnt="3"/>
      <dgm:spPr/>
    </dgm:pt>
    <dgm:pt modelId="{82E96AAF-A251-49AD-9A37-5263F2CAA596}" type="pres">
      <dgm:prSet presAssocID="{EEE2AE1A-1904-467C-819A-D9836DCBCB26}" presName="iconRect" presStyleLbl="node1" presStyleIdx="2" presStyleCnt="3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E137261-30ED-4267-8358-4FEE084AB924}" type="pres">
      <dgm:prSet presAssocID="{EEE2AE1A-1904-467C-819A-D9836DCBCB26}" presName="spaceRect" presStyleCnt="0"/>
      <dgm:spPr/>
    </dgm:pt>
    <dgm:pt modelId="{4E878066-F6E7-4F05-9CA5-E1E1ED46B4DA}" type="pres">
      <dgm:prSet presAssocID="{EEE2AE1A-1904-467C-819A-D9836DCBCB2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90CC606-A4A0-4069-84F2-8B69E014BA16}" srcId="{093FEC71-1172-41F0-845F-CA78EA854EB6}" destId="{D60E6A80-05FF-4543-9770-FBE62EA24893}" srcOrd="0" destOrd="0" parTransId="{1D4990B6-CA4F-4863-8AD3-396B0C450425}" sibTransId="{C50F0F38-D8EE-4E8D-9FBC-65222C5FCB20}"/>
    <dgm:cxn modelId="{18E18F1D-3CE1-46B8-B4A8-EACD1019D05F}" type="presOf" srcId="{00A10079-FD45-44E5-8460-C921AF4FFF9B}" destId="{213E01A3-D59F-493F-9F15-2662194CB5C2}" srcOrd="0" destOrd="0" presId="urn:microsoft.com/office/officeart/2018/2/layout/IconVerticalSolidList"/>
    <dgm:cxn modelId="{D77F9163-BBDB-484A-A464-5E647E88D796}" type="presOf" srcId="{D60E6A80-05FF-4543-9770-FBE62EA24893}" destId="{3D86FBA2-B604-4470-A6F9-0DABB985D635}" srcOrd="0" destOrd="0" presId="urn:microsoft.com/office/officeart/2018/2/layout/IconVerticalSolidList"/>
    <dgm:cxn modelId="{35D7B4AE-1877-43A3-9985-FB5800FCB6AD}" type="presOf" srcId="{093FEC71-1172-41F0-845F-CA78EA854EB6}" destId="{C42C25B9-100C-401A-AF2C-17AA2D2A990F}" srcOrd="0" destOrd="0" presId="urn:microsoft.com/office/officeart/2018/2/layout/IconVerticalSolidList"/>
    <dgm:cxn modelId="{652121BE-67DB-4EA4-85A0-1D50709462F0}" srcId="{093FEC71-1172-41F0-845F-CA78EA854EB6}" destId="{00A10079-FD45-44E5-8460-C921AF4FFF9B}" srcOrd="1" destOrd="0" parTransId="{56F5BEF4-1DB0-4C5D-BB54-14AF1651330D}" sibTransId="{541BDB06-2B55-4C44-A9FD-839F977CBED0}"/>
    <dgm:cxn modelId="{5AB622BE-BEF3-4970-B00E-E2664C97100F}" srcId="{093FEC71-1172-41F0-845F-CA78EA854EB6}" destId="{EEE2AE1A-1904-467C-819A-D9836DCBCB26}" srcOrd="2" destOrd="0" parTransId="{98C5B162-58BD-4742-A5C5-0A2A2D4520C9}" sibTransId="{06A151CB-C3A1-49B7-9AAD-810A6F376824}"/>
    <dgm:cxn modelId="{3F620BD7-A39C-451F-8466-A87C5803BD33}" type="presOf" srcId="{EEE2AE1A-1904-467C-819A-D9836DCBCB26}" destId="{4E878066-F6E7-4F05-9CA5-E1E1ED46B4DA}" srcOrd="0" destOrd="0" presId="urn:microsoft.com/office/officeart/2018/2/layout/IconVerticalSolidList"/>
    <dgm:cxn modelId="{9255EDE9-5D25-4AAF-9127-CCD270756FC1}" type="presParOf" srcId="{C42C25B9-100C-401A-AF2C-17AA2D2A990F}" destId="{51F4E7AC-A924-480A-8A08-340C9C8C9EC9}" srcOrd="0" destOrd="0" presId="urn:microsoft.com/office/officeart/2018/2/layout/IconVerticalSolidList"/>
    <dgm:cxn modelId="{15964957-6530-4D55-83F6-9C5A09917AEF}" type="presParOf" srcId="{51F4E7AC-A924-480A-8A08-340C9C8C9EC9}" destId="{E7C464E2-5B38-4804-8216-DA35E8E89968}" srcOrd="0" destOrd="0" presId="urn:microsoft.com/office/officeart/2018/2/layout/IconVerticalSolidList"/>
    <dgm:cxn modelId="{7AF0EFC4-5FAB-4D49-8A1E-82CB4466FBF3}" type="presParOf" srcId="{51F4E7AC-A924-480A-8A08-340C9C8C9EC9}" destId="{8BE7BC32-C95F-4CF9-95C4-9520C5AFCF9A}" srcOrd="1" destOrd="0" presId="urn:microsoft.com/office/officeart/2018/2/layout/IconVerticalSolidList"/>
    <dgm:cxn modelId="{40D37217-8116-43B8-BDC2-395DA59E0699}" type="presParOf" srcId="{51F4E7AC-A924-480A-8A08-340C9C8C9EC9}" destId="{93AB15D0-B721-4AD3-9739-CCEC158B9FC2}" srcOrd="2" destOrd="0" presId="urn:microsoft.com/office/officeart/2018/2/layout/IconVerticalSolidList"/>
    <dgm:cxn modelId="{242A71E2-17F3-40A1-9FCB-B91524B1A867}" type="presParOf" srcId="{51F4E7AC-A924-480A-8A08-340C9C8C9EC9}" destId="{3D86FBA2-B604-4470-A6F9-0DABB985D635}" srcOrd="3" destOrd="0" presId="urn:microsoft.com/office/officeart/2018/2/layout/IconVerticalSolidList"/>
    <dgm:cxn modelId="{A19DEEC1-E2B6-4412-A07F-6AC313ED13D7}" type="presParOf" srcId="{C42C25B9-100C-401A-AF2C-17AA2D2A990F}" destId="{9BE09B3A-3C63-455C-8E70-D40023F75C63}" srcOrd="1" destOrd="0" presId="urn:microsoft.com/office/officeart/2018/2/layout/IconVerticalSolidList"/>
    <dgm:cxn modelId="{76F20E12-0FD8-4D0D-AF39-7132A7C9269A}" type="presParOf" srcId="{C42C25B9-100C-401A-AF2C-17AA2D2A990F}" destId="{DA349F8D-6561-4AF0-B4A4-4FFA81E8E809}" srcOrd="2" destOrd="0" presId="urn:microsoft.com/office/officeart/2018/2/layout/IconVerticalSolidList"/>
    <dgm:cxn modelId="{7CC0F337-B357-4543-81B8-E42E57402B0D}" type="presParOf" srcId="{DA349F8D-6561-4AF0-B4A4-4FFA81E8E809}" destId="{20CF984C-CC3D-4512-9147-6D2E0FF16ED2}" srcOrd="0" destOrd="0" presId="urn:microsoft.com/office/officeart/2018/2/layout/IconVerticalSolidList"/>
    <dgm:cxn modelId="{91985070-A924-40FB-AE0C-B52EF7A78B49}" type="presParOf" srcId="{DA349F8D-6561-4AF0-B4A4-4FFA81E8E809}" destId="{518AFAAA-6266-459A-9AC4-ACA0CAA0475D}" srcOrd="1" destOrd="0" presId="urn:microsoft.com/office/officeart/2018/2/layout/IconVerticalSolidList"/>
    <dgm:cxn modelId="{D6265873-D8E3-40F6-9801-161A93536994}" type="presParOf" srcId="{DA349F8D-6561-4AF0-B4A4-4FFA81E8E809}" destId="{77D59E03-4322-4958-9009-A7CF4FF4B279}" srcOrd="2" destOrd="0" presId="urn:microsoft.com/office/officeart/2018/2/layout/IconVerticalSolidList"/>
    <dgm:cxn modelId="{FFAA96C9-F5EC-4E78-ADA2-96E3C7E03F41}" type="presParOf" srcId="{DA349F8D-6561-4AF0-B4A4-4FFA81E8E809}" destId="{213E01A3-D59F-493F-9F15-2662194CB5C2}" srcOrd="3" destOrd="0" presId="urn:microsoft.com/office/officeart/2018/2/layout/IconVerticalSolidList"/>
    <dgm:cxn modelId="{ED8F9536-D268-4D85-87D4-74D908EB515A}" type="presParOf" srcId="{C42C25B9-100C-401A-AF2C-17AA2D2A990F}" destId="{8024C38C-6D9C-4CAE-9FEF-6B0646535CA8}" srcOrd="3" destOrd="0" presId="urn:microsoft.com/office/officeart/2018/2/layout/IconVerticalSolidList"/>
    <dgm:cxn modelId="{E8451449-CA73-448B-A1B4-C5126AD1499F}" type="presParOf" srcId="{C42C25B9-100C-401A-AF2C-17AA2D2A990F}" destId="{A216845E-C1DA-4ECA-84A4-4A6A60744D95}" srcOrd="4" destOrd="0" presId="urn:microsoft.com/office/officeart/2018/2/layout/IconVerticalSolidList"/>
    <dgm:cxn modelId="{AC6EA523-50E8-4BB9-8071-903C194B5E59}" type="presParOf" srcId="{A216845E-C1DA-4ECA-84A4-4A6A60744D95}" destId="{414CEB42-D12F-43AE-AE76-A41593B157BF}" srcOrd="0" destOrd="0" presId="urn:microsoft.com/office/officeart/2018/2/layout/IconVerticalSolidList"/>
    <dgm:cxn modelId="{D3046357-8E4E-4F4F-9C89-B1D86C89B4F5}" type="presParOf" srcId="{A216845E-C1DA-4ECA-84A4-4A6A60744D95}" destId="{82E96AAF-A251-49AD-9A37-5263F2CAA596}" srcOrd="1" destOrd="0" presId="urn:microsoft.com/office/officeart/2018/2/layout/IconVerticalSolidList"/>
    <dgm:cxn modelId="{A9855778-7A8F-4D58-A429-33C84BA0CD5A}" type="presParOf" srcId="{A216845E-C1DA-4ECA-84A4-4A6A60744D95}" destId="{EE137261-30ED-4267-8358-4FEE084AB924}" srcOrd="2" destOrd="0" presId="urn:microsoft.com/office/officeart/2018/2/layout/IconVerticalSolidList"/>
    <dgm:cxn modelId="{B18319C4-4040-4348-B07B-29828AE4370E}" type="presParOf" srcId="{A216845E-C1DA-4ECA-84A4-4A6A60744D95}" destId="{4E878066-F6E7-4F05-9CA5-E1E1ED46B4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C0F63A-B704-4DF9-8042-E9C23009A9EA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5798AF-E596-451E-977C-9CD290F82CFB}">
      <dgm:prSet/>
      <dgm:spPr/>
      <dgm:t>
        <a:bodyPr/>
        <a:lstStyle/>
        <a:p>
          <a:r>
            <a:rPr lang="en-US" u="sng" dirty="0"/>
            <a:t>Workshop Title</a:t>
          </a:r>
          <a:r>
            <a:rPr lang="en-US" dirty="0"/>
            <a:t>: Local Government Run Social Media and Online Technologies: Tools for Proactively Building Strategic and Creative Citizen Engagement</a:t>
          </a:r>
        </a:p>
      </dgm:t>
    </dgm:pt>
    <dgm:pt modelId="{36F36249-2952-4F81-B3D5-FAFBA680DF1F}" type="parTrans" cxnId="{84C628D6-C1D0-40D1-839C-F5BA28DF7174}">
      <dgm:prSet/>
      <dgm:spPr/>
      <dgm:t>
        <a:bodyPr/>
        <a:lstStyle/>
        <a:p>
          <a:endParaRPr lang="en-US"/>
        </a:p>
      </dgm:t>
    </dgm:pt>
    <dgm:pt modelId="{797288D1-DF16-4DEA-825A-6ED2B14213F3}" type="sibTrans" cxnId="{84C628D6-C1D0-40D1-839C-F5BA28DF7174}">
      <dgm:prSet/>
      <dgm:spPr/>
      <dgm:t>
        <a:bodyPr/>
        <a:lstStyle/>
        <a:p>
          <a:endParaRPr lang="en-US"/>
        </a:p>
      </dgm:t>
    </dgm:pt>
    <dgm:pt modelId="{ED4217B5-E50C-4B1E-B55D-47090309DE94}">
      <dgm:prSet/>
      <dgm:spPr/>
      <dgm:t>
        <a:bodyPr/>
        <a:lstStyle/>
        <a:p>
          <a:r>
            <a:rPr lang="en-US" u="sng" dirty="0"/>
            <a:t>Date/Time</a:t>
          </a:r>
          <a:r>
            <a:rPr lang="en-US" dirty="0"/>
            <a:t>: Tuesday, September 22, 8:30am-12pm</a:t>
          </a:r>
        </a:p>
      </dgm:t>
    </dgm:pt>
    <dgm:pt modelId="{77831A9D-C8CD-491D-A5BF-EF1DED40D720}" type="parTrans" cxnId="{36F21C8F-0EE6-416C-9DBA-BD32348AC89C}">
      <dgm:prSet/>
      <dgm:spPr/>
      <dgm:t>
        <a:bodyPr/>
        <a:lstStyle/>
        <a:p>
          <a:endParaRPr lang="en-US"/>
        </a:p>
      </dgm:t>
    </dgm:pt>
    <dgm:pt modelId="{C3407974-9AC2-4183-94BA-D4D5D2E9AFBF}" type="sibTrans" cxnId="{36F21C8F-0EE6-416C-9DBA-BD32348AC89C}">
      <dgm:prSet/>
      <dgm:spPr/>
      <dgm:t>
        <a:bodyPr/>
        <a:lstStyle/>
        <a:p>
          <a:endParaRPr lang="en-US"/>
        </a:p>
      </dgm:t>
    </dgm:pt>
    <dgm:pt modelId="{21BC711D-FF10-49C0-A2D6-5F61E74B19E8}" type="pres">
      <dgm:prSet presAssocID="{E7C0F63A-B704-4DF9-8042-E9C23009A9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F799BD-C6BD-44EE-800E-2F75674D50FE}" type="pres">
      <dgm:prSet presAssocID="{CC5798AF-E596-451E-977C-9CD290F82CFB}" presName="hierRoot1" presStyleCnt="0"/>
      <dgm:spPr/>
    </dgm:pt>
    <dgm:pt modelId="{727A435F-31DA-4E98-854D-06324CC300ED}" type="pres">
      <dgm:prSet presAssocID="{CC5798AF-E596-451E-977C-9CD290F82CFB}" presName="composite" presStyleCnt="0"/>
      <dgm:spPr/>
    </dgm:pt>
    <dgm:pt modelId="{DFA68AAA-86A0-42FC-BCBD-EBADE5875A6D}" type="pres">
      <dgm:prSet presAssocID="{CC5798AF-E596-451E-977C-9CD290F82CFB}" presName="background" presStyleLbl="node0" presStyleIdx="0" presStyleCnt="2"/>
      <dgm:spPr/>
    </dgm:pt>
    <dgm:pt modelId="{828C7B0B-6645-4CBE-90BB-2F8A16E1BC4E}" type="pres">
      <dgm:prSet presAssocID="{CC5798AF-E596-451E-977C-9CD290F82CFB}" presName="text" presStyleLbl="fgAcc0" presStyleIdx="0" presStyleCnt="2">
        <dgm:presLayoutVars>
          <dgm:chPref val="3"/>
        </dgm:presLayoutVars>
      </dgm:prSet>
      <dgm:spPr/>
    </dgm:pt>
    <dgm:pt modelId="{BD238489-A7E9-42DE-8FB0-9E91C977E6BA}" type="pres">
      <dgm:prSet presAssocID="{CC5798AF-E596-451E-977C-9CD290F82CFB}" presName="hierChild2" presStyleCnt="0"/>
      <dgm:spPr/>
    </dgm:pt>
    <dgm:pt modelId="{87E5DD19-326C-45F4-8C56-1C4355180E60}" type="pres">
      <dgm:prSet presAssocID="{ED4217B5-E50C-4B1E-B55D-47090309DE94}" presName="hierRoot1" presStyleCnt="0"/>
      <dgm:spPr/>
    </dgm:pt>
    <dgm:pt modelId="{04C0F5C0-B713-4A6C-A694-F216736ABE1D}" type="pres">
      <dgm:prSet presAssocID="{ED4217B5-E50C-4B1E-B55D-47090309DE94}" presName="composite" presStyleCnt="0"/>
      <dgm:spPr/>
    </dgm:pt>
    <dgm:pt modelId="{CFD61BC5-F8FF-4B0E-B145-84CBC6C4B89A}" type="pres">
      <dgm:prSet presAssocID="{ED4217B5-E50C-4B1E-B55D-47090309DE94}" presName="background" presStyleLbl="node0" presStyleIdx="1" presStyleCnt="2"/>
      <dgm:spPr/>
    </dgm:pt>
    <dgm:pt modelId="{3137F0F4-7416-4AB2-80A3-7CD1553F7C2F}" type="pres">
      <dgm:prSet presAssocID="{ED4217B5-E50C-4B1E-B55D-47090309DE94}" presName="text" presStyleLbl="fgAcc0" presStyleIdx="1" presStyleCnt="2">
        <dgm:presLayoutVars>
          <dgm:chPref val="3"/>
        </dgm:presLayoutVars>
      </dgm:prSet>
      <dgm:spPr/>
    </dgm:pt>
    <dgm:pt modelId="{9919D721-E4C4-4665-B2A8-6C678CE4770C}" type="pres">
      <dgm:prSet presAssocID="{ED4217B5-E50C-4B1E-B55D-47090309DE94}" presName="hierChild2" presStyleCnt="0"/>
      <dgm:spPr/>
    </dgm:pt>
  </dgm:ptLst>
  <dgm:cxnLst>
    <dgm:cxn modelId="{A612A237-B8D8-46F1-B7DC-0035B5AE5730}" type="presOf" srcId="{CC5798AF-E596-451E-977C-9CD290F82CFB}" destId="{828C7B0B-6645-4CBE-90BB-2F8A16E1BC4E}" srcOrd="0" destOrd="0" presId="urn:microsoft.com/office/officeart/2005/8/layout/hierarchy1"/>
    <dgm:cxn modelId="{FA61784E-B064-485B-AF48-47CE7D5A1DD2}" type="presOf" srcId="{E7C0F63A-B704-4DF9-8042-E9C23009A9EA}" destId="{21BC711D-FF10-49C0-A2D6-5F61E74B19E8}" srcOrd="0" destOrd="0" presId="urn:microsoft.com/office/officeart/2005/8/layout/hierarchy1"/>
    <dgm:cxn modelId="{95F77157-E19E-4DAB-8FCC-D59E4B98559D}" type="presOf" srcId="{ED4217B5-E50C-4B1E-B55D-47090309DE94}" destId="{3137F0F4-7416-4AB2-80A3-7CD1553F7C2F}" srcOrd="0" destOrd="0" presId="urn:microsoft.com/office/officeart/2005/8/layout/hierarchy1"/>
    <dgm:cxn modelId="{36F21C8F-0EE6-416C-9DBA-BD32348AC89C}" srcId="{E7C0F63A-B704-4DF9-8042-E9C23009A9EA}" destId="{ED4217B5-E50C-4B1E-B55D-47090309DE94}" srcOrd="1" destOrd="0" parTransId="{77831A9D-C8CD-491D-A5BF-EF1DED40D720}" sibTransId="{C3407974-9AC2-4183-94BA-D4D5D2E9AFBF}"/>
    <dgm:cxn modelId="{84C628D6-C1D0-40D1-839C-F5BA28DF7174}" srcId="{E7C0F63A-B704-4DF9-8042-E9C23009A9EA}" destId="{CC5798AF-E596-451E-977C-9CD290F82CFB}" srcOrd="0" destOrd="0" parTransId="{36F36249-2952-4F81-B3D5-FAFBA680DF1F}" sibTransId="{797288D1-DF16-4DEA-825A-6ED2B14213F3}"/>
    <dgm:cxn modelId="{4D1F3EDF-291A-4A47-ACC2-B3A6BA2A639E}" type="presParOf" srcId="{21BC711D-FF10-49C0-A2D6-5F61E74B19E8}" destId="{05F799BD-C6BD-44EE-800E-2F75674D50FE}" srcOrd="0" destOrd="0" presId="urn:microsoft.com/office/officeart/2005/8/layout/hierarchy1"/>
    <dgm:cxn modelId="{2975C2CA-2D50-45EA-885D-072CD4D76500}" type="presParOf" srcId="{05F799BD-C6BD-44EE-800E-2F75674D50FE}" destId="{727A435F-31DA-4E98-854D-06324CC300ED}" srcOrd="0" destOrd="0" presId="urn:microsoft.com/office/officeart/2005/8/layout/hierarchy1"/>
    <dgm:cxn modelId="{992BFFD7-0C15-4BAA-9902-DF030174985C}" type="presParOf" srcId="{727A435F-31DA-4E98-854D-06324CC300ED}" destId="{DFA68AAA-86A0-42FC-BCBD-EBADE5875A6D}" srcOrd="0" destOrd="0" presId="urn:microsoft.com/office/officeart/2005/8/layout/hierarchy1"/>
    <dgm:cxn modelId="{C6F8C860-8BE1-4DF8-88B6-6C2ACB15FD31}" type="presParOf" srcId="{727A435F-31DA-4E98-854D-06324CC300ED}" destId="{828C7B0B-6645-4CBE-90BB-2F8A16E1BC4E}" srcOrd="1" destOrd="0" presId="urn:microsoft.com/office/officeart/2005/8/layout/hierarchy1"/>
    <dgm:cxn modelId="{612D5B3B-A701-44FD-916A-E9617BD56DF1}" type="presParOf" srcId="{05F799BD-C6BD-44EE-800E-2F75674D50FE}" destId="{BD238489-A7E9-42DE-8FB0-9E91C977E6BA}" srcOrd="1" destOrd="0" presId="urn:microsoft.com/office/officeart/2005/8/layout/hierarchy1"/>
    <dgm:cxn modelId="{9AD5AD85-5BDA-4CE4-90F8-9624256B8301}" type="presParOf" srcId="{21BC711D-FF10-49C0-A2D6-5F61E74B19E8}" destId="{87E5DD19-326C-45F4-8C56-1C4355180E60}" srcOrd="1" destOrd="0" presId="urn:microsoft.com/office/officeart/2005/8/layout/hierarchy1"/>
    <dgm:cxn modelId="{9DE35FE8-4D4F-4580-AA2E-4BD0E2CAA1E7}" type="presParOf" srcId="{87E5DD19-326C-45F4-8C56-1C4355180E60}" destId="{04C0F5C0-B713-4A6C-A694-F216736ABE1D}" srcOrd="0" destOrd="0" presId="urn:microsoft.com/office/officeart/2005/8/layout/hierarchy1"/>
    <dgm:cxn modelId="{FACAE90D-F89E-4F7D-81B3-6F585C55CC5B}" type="presParOf" srcId="{04C0F5C0-B713-4A6C-A694-F216736ABE1D}" destId="{CFD61BC5-F8FF-4B0E-B145-84CBC6C4B89A}" srcOrd="0" destOrd="0" presId="urn:microsoft.com/office/officeart/2005/8/layout/hierarchy1"/>
    <dgm:cxn modelId="{D9920E2A-89CA-4696-8648-1468471EBF6B}" type="presParOf" srcId="{04C0F5C0-B713-4A6C-A694-F216736ABE1D}" destId="{3137F0F4-7416-4AB2-80A3-7CD1553F7C2F}" srcOrd="1" destOrd="0" presId="urn:microsoft.com/office/officeart/2005/8/layout/hierarchy1"/>
    <dgm:cxn modelId="{9877FF7F-0B42-402A-9994-99991F041C4D}" type="presParOf" srcId="{87E5DD19-326C-45F4-8C56-1C4355180E60}" destId="{9919D721-E4C4-4665-B2A8-6C678CE477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4EE61-53CC-4A43-9C3F-E036B3BCAB44}">
      <dsp:nvSpPr>
        <dsp:cNvPr id="0" name=""/>
        <dsp:cNvSpPr/>
      </dsp:nvSpPr>
      <dsp:spPr>
        <a:xfrm>
          <a:off x="976340" y="42526"/>
          <a:ext cx="8614859" cy="881569"/>
        </a:xfrm>
        <a:prstGeom prst="rightArrow">
          <a:avLst>
            <a:gd name="adj1" fmla="val 50000"/>
            <a:gd name="adj2" fmla="val 50000"/>
          </a:avLst>
        </a:prstGeom>
        <a:solidFill>
          <a:srgbClr val="17A5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99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Level 1</a:t>
          </a:r>
        </a:p>
      </dsp:txBody>
      <dsp:txXfrm>
        <a:off x="976340" y="262918"/>
        <a:ext cx="8394467" cy="440785"/>
      </dsp:txXfrm>
    </dsp:sp>
    <dsp:sp modelId="{54C96C00-0BED-48CA-9F7E-697430D6B742}">
      <dsp:nvSpPr>
        <dsp:cNvPr id="0" name=""/>
        <dsp:cNvSpPr/>
      </dsp:nvSpPr>
      <dsp:spPr>
        <a:xfrm>
          <a:off x="977517" y="723956"/>
          <a:ext cx="1463043" cy="161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Inform the Community</a:t>
          </a:r>
          <a:endParaRPr lang="en-US" sz="10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Provide accurate updates from </a:t>
          </a:r>
          <a:b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the Los Angeles County </a:t>
          </a:r>
          <a:b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Department of Public Health </a:t>
          </a:r>
          <a:b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and Centers for Disease  </a:t>
          </a:r>
          <a:b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Control and Prevention</a:t>
          </a:r>
          <a:b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b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Flyers, posters, newsletters, </a:t>
          </a:r>
          <a:b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social media, website, etc.</a:t>
          </a:r>
        </a:p>
      </dsp:txBody>
      <dsp:txXfrm>
        <a:off x="977517" y="723956"/>
        <a:ext cx="1463043" cy="1618702"/>
      </dsp:txXfrm>
    </dsp:sp>
    <dsp:sp modelId="{AAB6BFE4-295E-4772-B3D0-A4DF5EEC783E}">
      <dsp:nvSpPr>
        <dsp:cNvPr id="0" name=""/>
        <dsp:cNvSpPr/>
      </dsp:nvSpPr>
      <dsp:spPr>
        <a:xfrm>
          <a:off x="2509410" y="339246"/>
          <a:ext cx="7130215" cy="881569"/>
        </a:xfrm>
        <a:prstGeom prst="rightArrow">
          <a:avLst>
            <a:gd name="adj1" fmla="val 50000"/>
            <a:gd name="adj2" fmla="val 5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99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Level 2</a:t>
          </a:r>
        </a:p>
      </dsp:txBody>
      <dsp:txXfrm>
        <a:off x="2509410" y="559638"/>
        <a:ext cx="6909823" cy="440785"/>
      </dsp:txXfrm>
    </dsp:sp>
    <dsp:sp modelId="{0AD1FAE4-0C79-445D-A962-318283081ADC}">
      <dsp:nvSpPr>
        <dsp:cNvPr id="0" name=""/>
        <dsp:cNvSpPr/>
      </dsp:nvSpPr>
      <dsp:spPr>
        <a:xfrm>
          <a:off x="2559858" y="1017926"/>
          <a:ext cx="1463043" cy="161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Practice Preventive Measures</a:t>
          </a:r>
          <a:endParaRPr lang="en-US" sz="10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Encourage self-decision </a:t>
          </a:r>
          <a:b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Making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Limit Public Exposure (events) for Vulnerable Populations</a:t>
          </a:r>
          <a:endParaRPr lang="en-US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Pregnant Women</a:t>
          </a:r>
          <a:b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Individuals w/underlying </a:t>
          </a:r>
          <a:b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health conditions</a:t>
          </a:r>
          <a:b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Older Adults (60+)</a:t>
          </a:r>
        </a:p>
      </dsp:txBody>
      <dsp:txXfrm>
        <a:off x="2559858" y="1017926"/>
        <a:ext cx="1463043" cy="1618702"/>
      </dsp:txXfrm>
    </dsp:sp>
    <dsp:sp modelId="{47AC39AE-DB56-44E4-8974-F2F260251B55}">
      <dsp:nvSpPr>
        <dsp:cNvPr id="0" name=""/>
        <dsp:cNvSpPr/>
      </dsp:nvSpPr>
      <dsp:spPr>
        <a:xfrm>
          <a:off x="4093182" y="633216"/>
          <a:ext cx="5613585" cy="881569"/>
        </a:xfrm>
        <a:prstGeom prst="rightArrow">
          <a:avLst>
            <a:gd name="adj1" fmla="val 50000"/>
            <a:gd name="adj2" fmla="val 50000"/>
          </a:avLst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99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Level 3</a:t>
          </a:r>
        </a:p>
      </dsp:txBody>
      <dsp:txXfrm>
        <a:off x="4093182" y="853608"/>
        <a:ext cx="5393193" cy="440785"/>
      </dsp:txXfrm>
    </dsp:sp>
    <dsp:sp modelId="{08F9A778-3D39-4B4F-A74D-5CC3FC3A5EBE}">
      <dsp:nvSpPr>
        <dsp:cNvPr id="0" name=""/>
        <dsp:cNvSpPr/>
      </dsp:nvSpPr>
      <dsp:spPr>
        <a:xfrm>
          <a:off x="4147913" y="1311895"/>
          <a:ext cx="1463043" cy="161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Regional Closures &amp; </a:t>
          </a:r>
          <a:br>
            <a:rPr lang="en-US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Cancellations</a:t>
          </a:r>
          <a:endParaRPr lang="en-US" sz="1000" kern="1200" dirty="0"/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Events specifically </a:t>
          </a:r>
          <a:br>
            <a:rPr lang="en-US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 for vulnerable </a:t>
          </a:r>
          <a:br>
            <a:rPr lang="en-US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 populations</a:t>
          </a:r>
          <a:endParaRPr lang="en-US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Community-wide </a:t>
          </a:r>
          <a:b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 closures</a:t>
          </a:r>
        </a:p>
      </dsp:txBody>
      <dsp:txXfrm>
        <a:off x="4147913" y="1311895"/>
        <a:ext cx="1463043" cy="1618702"/>
      </dsp:txXfrm>
    </dsp:sp>
    <dsp:sp modelId="{B87B7676-847D-4468-8511-C8EBE158A35F}">
      <dsp:nvSpPr>
        <dsp:cNvPr id="0" name=""/>
        <dsp:cNvSpPr/>
      </dsp:nvSpPr>
      <dsp:spPr>
        <a:xfrm>
          <a:off x="5723807" y="927186"/>
          <a:ext cx="3940649" cy="881569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99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Level 4</a:t>
          </a:r>
        </a:p>
      </dsp:txBody>
      <dsp:txXfrm>
        <a:off x="5723807" y="1147578"/>
        <a:ext cx="3720257" cy="440785"/>
      </dsp:txXfrm>
    </dsp:sp>
    <dsp:sp modelId="{6D92BDF5-42A6-4168-8298-EE7BAC67AED2}">
      <dsp:nvSpPr>
        <dsp:cNvPr id="0" name=""/>
        <dsp:cNvSpPr/>
      </dsp:nvSpPr>
      <dsp:spPr>
        <a:xfrm>
          <a:off x="5736574" y="1605865"/>
          <a:ext cx="1463043" cy="161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DOC Plan</a:t>
          </a:r>
          <a:endParaRPr lang="en-US" sz="1000" kern="1200" dirty="0"/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Testing</a:t>
          </a: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Identify at-risk individuals</a:t>
          </a: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Provide volunteer opportunities</a:t>
          </a: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Timely and accurate info</a:t>
          </a: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Health and well-being tips/tools</a:t>
          </a: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Recovery planning</a:t>
          </a: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736574" y="1605865"/>
        <a:ext cx="1463043" cy="1618702"/>
      </dsp:txXfrm>
    </dsp:sp>
    <dsp:sp modelId="{86D2FCD8-7D5B-4B2F-9AA1-13F86F8C34F9}">
      <dsp:nvSpPr>
        <dsp:cNvPr id="0" name=""/>
        <dsp:cNvSpPr/>
      </dsp:nvSpPr>
      <dsp:spPr>
        <a:xfrm>
          <a:off x="7270827" y="1221156"/>
          <a:ext cx="2455477" cy="881569"/>
        </a:xfrm>
        <a:prstGeom prst="rightArrow">
          <a:avLst>
            <a:gd name="adj1" fmla="val 50000"/>
            <a:gd name="adj2" fmla="val 50000"/>
          </a:avLst>
        </a:prstGeom>
        <a:solidFill>
          <a:srgbClr val="549E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99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Level 5</a:t>
          </a:r>
        </a:p>
      </dsp:txBody>
      <dsp:txXfrm>
        <a:off x="7270827" y="1441548"/>
        <a:ext cx="2235085" cy="440785"/>
      </dsp:txXfrm>
    </dsp:sp>
    <dsp:sp modelId="{4D1B065A-94A0-4E10-81D4-9E75E4BDEACF}">
      <dsp:nvSpPr>
        <dsp:cNvPr id="0" name=""/>
        <dsp:cNvSpPr/>
      </dsp:nvSpPr>
      <dsp:spPr>
        <a:xfrm>
          <a:off x="7289954" y="1899835"/>
          <a:ext cx="1463043" cy="1618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Recovery</a:t>
          </a:r>
          <a:endParaRPr lang="en-US" sz="10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Strategic Plan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Phased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Coordinated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Messaging</a:t>
          </a:r>
        </a:p>
      </dsp:txBody>
      <dsp:txXfrm>
        <a:off x="7289954" y="1899835"/>
        <a:ext cx="1463043" cy="16187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39EC-F6E2-40FD-B50C-80B7251E7CAD}">
      <dsp:nvSpPr>
        <dsp:cNvPr id="0" name=""/>
        <dsp:cNvSpPr/>
      </dsp:nvSpPr>
      <dsp:spPr>
        <a:xfrm>
          <a:off x="0" y="343"/>
          <a:ext cx="6843885" cy="804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FA5DF-500E-46AD-BEA2-C8DCC8D4D402}">
      <dsp:nvSpPr>
        <dsp:cNvPr id="0" name=""/>
        <dsp:cNvSpPr/>
      </dsp:nvSpPr>
      <dsp:spPr>
        <a:xfrm>
          <a:off x="243290" y="181303"/>
          <a:ext cx="442347" cy="44234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07784-9B5D-4E05-87DB-4095C32B3E0E}">
      <dsp:nvSpPr>
        <dsp:cNvPr id="0" name=""/>
        <dsp:cNvSpPr/>
      </dsp:nvSpPr>
      <dsp:spPr>
        <a:xfrm>
          <a:off x="928929" y="343"/>
          <a:ext cx="5914955" cy="80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18" tIns="85118" rIns="85118" bIns="8511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Thomas </a:t>
          </a:r>
          <a:r>
            <a:rPr lang="en-US" sz="2100" kern="1200" dirty="0" err="1"/>
            <a:t>Bakaly</a:t>
          </a:r>
          <a:r>
            <a:rPr lang="en-US" sz="2100" kern="1200" dirty="0"/>
            <a:t> </a:t>
          </a:r>
          <a:r>
            <a:rPr lang="en-US" sz="2100" u="sng" kern="1200" dirty="0">
              <a:hlinkClick xmlns:r="http://schemas.openxmlformats.org/officeDocument/2006/relationships" r:id="rId3"/>
            </a:rPr>
            <a:t>Tom.Bakaly@bchd.org</a:t>
          </a:r>
          <a:endParaRPr lang="en-US" sz="2100" kern="1200" dirty="0"/>
        </a:p>
      </dsp:txBody>
      <dsp:txXfrm>
        <a:off x="928929" y="343"/>
        <a:ext cx="5914955" cy="804267"/>
      </dsp:txXfrm>
    </dsp:sp>
    <dsp:sp modelId="{57F5320D-40C1-468C-920E-E4D5D75CF98A}">
      <dsp:nvSpPr>
        <dsp:cNvPr id="0" name=""/>
        <dsp:cNvSpPr/>
      </dsp:nvSpPr>
      <dsp:spPr>
        <a:xfrm>
          <a:off x="0" y="1005678"/>
          <a:ext cx="6843885" cy="804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059F4-0DB4-454B-A182-FCB17F13030C}">
      <dsp:nvSpPr>
        <dsp:cNvPr id="0" name=""/>
        <dsp:cNvSpPr/>
      </dsp:nvSpPr>
      <dsp:spPr>
        <a:xfrm>
          <a:off x="243290" y="1186638"/>
          <a:ext cx="442347" cy="44234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FEF7B-BB15-41CB-87C2-DFDC76FD5CA6}">
      <dsp:nvSpPr>
        <dsp:cNvPr id="0" name=""/>
        <dsp:cNvSpPr/>
      </dsp:nvSpPr>
      <dsp:spPr>
        <a:xfrm>
          <a:off x="928929" y="1005678"/>
          <a:ext cx="5914955" cy="80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18" tIns="85118" rIns="85118" bIns="8511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Thomas Bryer, PhD </a:t>
          </a:r>
          <a:r>
            <a:rPr lang="en-US" sz="2100" kern="1200" dirty="0">
              <a:hlinkClick xmlns:r="http://schemas.openxmlformats.org/officeDocument/2006/relationships" r:id="rId4"/>
            </a:rPr>
            <a:t>thomas.bryer@ucf.edu</a:t>
          </a:r>
          <a:endParaRPr lang="en-US" sz="2100" kern="1200" dirty="0"/>
        </a:p>
      </dsp:txBody>
      <dsp:txXfrm>
        <a:off x="928929" y="1005678"/>
        <a:ext cx="5914955" cy="804267"/>
      </dsp:txXfrm>
    </dsp:sp>
    <dsp:sp modelId="{A0BA5670-7B42-4983-89BF-5334914894C0}">
      <dsp:nvSpPr>
        <dsp:cNvPr id="0" name=""/>
        <dsp:cNvSpPr/>
      </dsp:nvSpPr>
      <dsp:spPr>
        <a:xfrm>
          <a:off x="0" y="2011012"/>
          <a:ext cx="6843885" cy="804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1C067-430A-464F-AF45-2F2B7899FD8E}">
      <dsp:nvSpPr>
        <dsp:cNvPr id="0" name=""/>
        <dsp:cNvSpPr/>
      </dsp:nvSpPr>
      <dsp:spPr>
        <a:xfrm>
          <a:off x="243290" y="2191972"/>
          <a:ext cx="442347" cy="44234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B253-4180-49D2-AA4E-BE499DCFA86F}">
      <dsp:nvSpPr>
        <dsp:cNvPr id="0" name=""/>
        <dsp:cNvSpPr/>
      </dsp:nvSpPr>
      <dsp:spPr>
        <a:xfrm>
          <a:off x="928929" y="2011012"/>
          <a:ext cx="5914955" cy="80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18" tIns="85118" rIns="85118" bIns="8511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Sarah </a:t>
          </a:r>
          <a:r>
            <a:rPr lang="en-US" sz="2100" kern="1200" dirty="0" err="1"/>
            <a:t>Stoeckel</a:t>
          </a:r>
          <a:r>
            <a:rPr lang="en-US" sz="2100" kern="1200" dirty="0"/>
            <a:t>, PhD </a:t>
          </a:r>
          <a:r>
            <a:rPr lang="en-US" sz="2100" kern="1200" dirty="0">
              <a:hlinkClick xmlns:r="http://schemas.openxmlformats.org/officeDocument/2006/relationships" r:id="rId5"/>
            </a:rPr>
            <a:t>Stoeckel.sarah@yahoo.com</a:t>
          </a:r>
          <a:r>
            <a:rPr lang="en-US" sz="2100" kern="1200" dirty="0"/>
            <a:t> </a:t>
          </a:r>
        </a:p>
      </dsp:txBody>
      <dsp:txXfrm>
        <a:off x="928929" y="2011012"/>
        <a:ext cx="5914955" cy="804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DBDAD-CC54-42A4-B270-535A227F5A56}">
      <dsp:nvSpPr>
        <dsp:cNvPr id="0" name=""/>
        <dsp:cNvSpPr/>
      </dsp:nvSpPr>
      <dsp:spPr>
        <a:xfrm>
          <a:off x="0" y="3448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C0D98-5D03-41B4-9E7B-EC93A8410FB9}">
      <dsp:nvSpPr>
        <dsp:cNvPr id="0" name=""/>
        <dsp:cNvSpPr/>
      </dsp:nvSpPr>
      <dsp:spPr>
        <a:xfrm>
          <a:off x="222194" y="168717"/>
          <a:ext cx="403990" cy="40399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CD581-11C6-448E-8A82-46A5289E4B58}">
      <dsp:nvSpPr>
        <dsp:cNvPr id="0" name=""/>
        <dsp:cNvSpPr/>
      </dsp:nvSpPr>
      <dsp:spPr>
        <a:xfrm>
          <a:off x="848380" y="3448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Social Media vs. Online Engagement Tools</a:t>
          </a:r>
        </a:p>
      </dsp:txBody>
      <dsp:txXfrm>
        <a:off x="848380" y="3448"/>
        <a:ext cx="4036822" cy="734528"/>
      </dsp:txXfrm>
    </dsp:sp>
    <dsp:sp modelId="{ABAA0247-AE97-4D36-8815-2AF481B68D35}">
      <dsp:nvSpPr>
        <dsp:cNvPr id="0" name=""/>
        <dsp:cNvSpPr/>
      </dsp:nvSpPr>
      <dsp:spPr>
        <a:xfrm>
          <a:off x="0" y="921609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8EA27-D7A3-4BA8-A6C2-398E7FD4B649}">
      <dsp:nvSpPr>
        <dsp:cNvPr id="0" name=""/>
        <dsp:cNvSpPr/>
      </dsp:nvSpPr>
      <dsp:spPr>
        <a:xfrm>
          <a:off x="222194" y="1086878"/>
          <a:ext cx="403990" cy="40399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91BFA-1DBD-44A7-A844-DD746D5A92E8}">
      <dsp:nvSpPr>
        <dsp:cNvPr id="0" name=""/>
        <dsp:cNvSpPr/>
      </dsp:nvSpPr>
      <dsp:spPr>
        <a:xfrm>
          <a:off x="848380" y="921609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Approaches to Social Media and Online Engagement</a:t>
          </a:r>
        </a:p>
      </dsp:txBody>
      <dsp:txXfrm>
        <a:off x="848380" y="921609"/>
        <a:ext cx="4036822" cy="734528"/>
      </dsp:txXfrm>
    </dsp:sp>
    <dsp:sp modelId="{B7B91A3F-BDF6-4892-AF6E-CC5148CCE978}">
      <dsp:nvSpPr>
        <dsp:cNvPr id="0" name=""/>
        <dsp:cNvSpPr/>
      </dsp:nvSpPr>
      <dsp:spPr>
        <a:xfrm>
          <a:off x="0" y="1839770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0F6F8-96EF-4831-B783-DBCD85C452AE}">
      <dsp:nvSpPr>
        <dsp:cNvPr id="0" name=""/>
        <dsp:cNvSpPr/>
      </dsp:nvSpPr>
      <dsp:spPr>
        <a:xfrm>
          <a:off x="222194" y="2005039"/>
          <a:ext cx="403990" cy="40399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510CD-8B14-4C7F-90E2-71F6576B79B3}">
      <dsp:nvSpPr>
        <dsp:cNvPr id="0" name=""/>
        <dsp:cNvSpPr/>
      </dsp:nvSpPr>
      <dsp:spPr>
        <a:xfrm>
          <a:off x="848380" y="1839770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Communication Content Strategies During Crisis</a:t>
          </a:r>
        </a:p>
      </dsp:txBody>
      <dsp:txXfrm>
        <a:off x="848380" y="1839770"/>
        <a:ext cx="4036822" cy="734528"/>
      </dsp:txXfrm>
    </dsp:sp>
    <dsp:sp modelId="{D49837E4-D50F-4B4B-817F-49E9DFCB2F2E}">
      <dsp:nvSpPr>
        <dsp:cNvPr id="0" name=""/>
        <dsp:cNvSpPr/>
      </dsp:nvSpPr>
      <dsp:spPr>
        <a:xfrm>
          <a:off x="0" y="2757931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3182F-EC84-4C69-A1DB-CEDB2D382C63}">
      <dsp:nvSpPr>
        <dsp:cNvPr id="0" name=""/>
        <dsp:cNvSpPr/>
      </dsp:nvSpPr>
      <dsp:spPr>
        <a:xfrm>
          <a:off x="222194" y="2923199"/>
          <a:ext cx="403990" cy="403990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EE070-2E81-4E18-A885-504C866ADB77}">
      <dsp:nvSpPr>
        <dsp:cNvPr id="0" name=""/>
        <dsp:cNvSpPr/>
      </dsp:nvSpPr>
      <dsp:spPr>
        <a:xfrm>
          <a:off x="848380" y="2757931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Public Meetings</a:t>
          </a:r>
        </a:p>
      </dsp:txBody>
      <dsp:txXfrm>
        <a:off x="848380" y="2757931"/>
        <a:ext cx="4036822" cy="734528"/>
      </dsp:txXfrm>
    </dsp:sp>
    <dsp:sp modelId="{54034BDD-AD1E-4B64-9748-1DBDC9E93A21}">
      <dsp:nvSpPr>
        <dsp:cNvPr id="0" name=""/>
        <dsp:cNvSpPr/>
      </dsp:nvSpPr>
      <dsp:spPr>
        <a:xfrm>
          <a:off x="0" y="3676091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08BCB-DA9B-481D-88B4-D7CA93C9BF95}">
      <dsp:nvSpPr>
        <dsp:cNvPr id="0" name=""/>
        <dsp:cNvSpPr/>
      </dsp:nvSpPr>
      <dsp:spPr>
        <a:xfrm>
          <a:off x="222194" y="3841360"/>
          <a:ext cx="403990" cy="403990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4288F-FA68-40E7-9499-279969C152DD}">
      <dsp:nvSpPr>
        <dsp:cNvPr id="0" name=""/>
        <dsp:cNvSpPr/>
      </dsp:nvSpPr>
      <dsp:spPr>
        <a:xfrm>
          <a:off x="848380" y="3676091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Questions and Discussion</a:t>
          </a:r>
        </a:p>
      </dsp:txBody>
      <dsp:txXfrm>
        <a:off x="848380" y="3676091"/>
        <a:ext cx="4036822" cy="734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F5CD1-4A67-4F48-92C9-93C4CB713FA0}">
      <dsp:nvSpPr>
        <dsp:cNvPr id="0" name=""/>
        <dsp:cNvSpPr/>
      </dsp:nvSpPr>
      <dsp:spPr>
        <a:xfrm>
          <a:off x="0" y="538"/>
          <a:ext cx="4885203" cy="12608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CEE9F-E0AE-45EE-BD0A-AE088FD339D4}">
      <dsp:nvSpPr>
        <dsp:cNvPr id="0" name=""/>
        <dsp:cNvSpPr/>
      </dsp:nvSpPr>
      <dsp:spPr>
        <a:xfrm>
          <a:off x="381408" y="284231"/>
          <a:ext cx="693470" cy="69347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462C4-9D91-485D-8E38-1EF5D05CB755}">
      <dsp:nvSpPr>
        <dsp:cNvPr id="0" name=""/>
        <dsp:cNvSpPr/>
      </dsp:nvSpPr>
      <dsp:spPr>
        <a:xfrm>
          <a:off x="1456287" y="538"/>
          <a:ext cx="3428915" cy="126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0" tIns="133440" rIns="133440" bIns="1334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Spectrum of Public Participation</a:t>
          </a:r>
        </a:p>
      </dsp:txBody>
      <dsp:txXfrm>
        <a:off x="1456287" y="538"/>
        <a:ext cx="3428915" cy="1260854"/>
      </dsp:txXfrm>
    </dsp:sp>
    <dsp:sp modelId="{D6B8F637-2784-4C0D-B7BC-9C0C01692E83}">
      <dsp:nvSpPr>
        <dsp:cNvPr id="0" name=""/>
        <dsp:cNvSpPr/>
      </dsp:nvSpPr>
      <dsp:spPr>
        <a:xfrm>
          <a:off x="0" y="1576607"/>
          <a:ext cx="4885203" cy="12608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B2AC3-A4E4-4321-A76A-9BCEB30A07CB}">
      <dsp:nvSpPr>
        <dsp:cNvPr id="0" name=""/>
        <dsp:cNvSpPr/>
      </dsp:nvSpPr>
      <dsp:spPr>
        <a:xfrm>
          <a:off x="381408" y="1860299"/>
          <a:ext cx="693470" cy="69347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7B8A2-D3EB-4D34-871A-70203587CF00}">
      <dsp:nvSpPr>
        <dsp:cNvPr id="0" name=""/>
        <dsp:cNvSpPr/>
      </dsp:nvSpPr>
      <dsp:spPr>
        <a:xfrm>
          <a:off x="1456287" y="1576607"/>
          <a:ext cx="3428915" cy="126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0" tIns="133440" rIns="133440" bIns="1334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Elements of an Effective Social Media Policy</a:t>
          </a:r>
        </a:p>
      </dsp:txBody>
      <dsp:txXfrm>
        <a:off x="1456287" y="1576607"/>
        <a:ext cx="3428915" cy="1260854"/>
      </dsp:txXfrm>
    </dsp:sp>
    <dsp:sp modelId="{1ECE7FCF-8DF0-4F18-82CF-65E4A8BAA128}">
      <dsp:nvSpPr>
        <dsp:cNvPr id="0" name=""/>
        <dsp:cNvSpPr/>
      </dsp:nvSpPr>
      <dsp:spPr>
        <a:xfrm>
          <a:off x="0" y="3152676"/>
          <a:ext cx="4885203" cy="12608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45D8F-7CC1-41D1-AF2B-A30BAD7399B2}">
      <dsp:nvSpPr>
        <dsp:cNvPr id="0" name=""/>
        <dsp:cNvSpPr/>
      </dsp:nvSpPr>
      <dsp:spPr>
        <a:xfrm>
          <a:off x="381408" y="3436368"/>
          <a:ext cx="693470" cy="69347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EFC7B-01FA-442B-8305-03F1F40559FA}">
      <dsp:nvSpPr>
        <dsp:cNvPr id="0" name=""/>
        <dsp:cNvSpPr/>
      </dsp:nvSpPr>
      <dsp:spPr>
        <a:xfrm>
          <a:off x="1456287" y="3152676"/>
          <a:ext cx="3428915" cy="126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0" tIns="133440" rIns="133440" bIns="1334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Elements of an Effective Social Media and Online Engagement Operation</a:t>
          </a:r>
        </a:p>
      </dsp:txBody>
      <dsp:txXfrm>
        <a:off x="1456287" y="3152676"/>
        <a:ext cx="3428915" cy="1260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1627A-D853-4958-9F6B-8B21E7A01921}">
      <dsp:nvSpPr>
        <dsp:cNvPr id="0" name=""/>
        <dsp:cNvSpPr/>
      </dsp:nvSpPr>
      <dsp:spPr>
        <a:xfrm>
          <a:off x="0" y="3448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A8BA3-930D-447C-8ABC-BF1E84B6E7F7}">
      <dsp:nvSpPr>
        <dsp:cNvPr id="0" name=""/>
        <dsp:cNvSpPr/>
      </dsp:nvSpPr>
      <dsp:spPr>
        <a:xfrm>
          <a:off x="222194" y="168717"/>
          <a:ext cx="403990" cy="40399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7F3-D195-4E7F-8BEC-F1A8A6C42105}">
      <dsp:nvSpPr>
        <dsp:cNvPr id="0" name=""/>
        <dsp:cNvSpPr/>
      </dsp:nvSpPr>
      <dsp:spPr>
        <a:xfrm>
          <a:off x="848380" y="3448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Social Media Strategies During Normal Times</a:t>
          </a:r>
        </a:p>
      </dsp:txBody>
      <dsp:txXfrm>
        <a:off x="848380" y="3448"/>
        <a:ext cx="4036822" cy="734528"/>
      </dsp:txXfrm>
    </dsp:sp>
    <dsp:sp modelId="{1E2DF609-ACD8-44DB-A718-A2D45B7B86E0}">
      <dsp:nvSpPr>
        <dsp:cNvPr id="0" name=""/>
        <dsp:cNvSpPr/>
      </dsp:nvSpPr>
      <dsp:spPr>
        <a:xfrm>
          <a:off x="0" y="921609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13BF2-21D5-4E1E-87CD-75B357A4D75D}">
      <dsp:nvSpPr>
        <dsp:cNvPr id="0" name=""/>
        <dsp:cNvSpPr/>
      </dsp:nvSpPr>
      <dsp:spPr>
        <a:xfrm>
          <a:off x="222194" y="1086878"/>
          <a:ext cx="403990" cy="40399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9A4A5-C160-415E-8D60-4EC1F6FA96E7}">
      <dsp:nvSpPr>
        <dsp:cNvPr id="0" name=""/>
        <dsp:cNvSpPr/>
      </dsp:nvSpPr>
      <dsp:spPr>
        <a:xfrm>
          <a:off x="848380" y="921609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Social Media Strategies During Crisis</a:t>
          </a:r>
        </a:p>
      </dsp:txBody>
      <dsp:txXfrm>
        <a:off x="848380" y="921609"/>
        <a:ext cx="4036822" cy="734528"/>
      </dsp:txXfrm>
    </dsp:sp>
    <dsp:sp modelId="{D489DA29-83BD-4F29-8891-5521B0888AC2}">
      <dsp:nvSpPr>
        <dsp:cNvPr id="0" name=""/>
        <dsp:cNvSpPr/>
      </dsp:nvSpPr>
      <dsp:spPr>
        <a:xfrm>
          <a:off x="0" y="1839770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95048-068D-4B63-A786-6FB156C807C7}">
      <dsp:nvSpPr>
        <dsp:cNvPr id="0" name=""/>
        <dsp:cNvSpPr/>
      </dsp:nvSpPr>
      <dsp:spPr>
        <a:xfrm>
          <a:off x="222194" y="2005039"/>
          <a:ext cx="403990" cy="40399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48AE2-8507-4E9E-91A2-F4747A603F3E}">
      <dsp:nvSpPr>
        <dsp:cNvPr id="0" name=""/>
        <dsp:cNvSpPr/>
      </dsp:nvSpPr>
      <dsp:spPr>
        <a:xfrm>
          <a:off x="848380" y="1839770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Public Health</a:t>
          </a:r>
          <a:endParaRPr lang="en-US" sz="1800" kern="1200"/>
        </a:p>
      </dsp:txBody>
      <dsp:txXfrm>
        <a:off x="848380" y="1839770"/>
        <a:ext cx="4036822" cy="734528"/>
      </dsp:txXfrm>
    </dsp:sp>
    <dsp:sp modelId="{7A12FAAE-6635-4C18-A615-8ADC8B4432F0}">
      <dsp:nvSpPr>
        <dsp:cNvPr id="0" name=""/>
        <dsp:cNvSpPr/>
      </dsp:nvSpPr>
      <dsp:spPr>
        <a:xfrm>
          <a:off x="0" y="2757931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11124-8467-4217-8CB1-CF0B68352F2E}">
      <dsp:nvSpPr>
        <dsp:cNvPr id="0" name=""/>
        <dsp:cNvSpPr/>
      </dsp:nvSpPr>
      <dsp:spPr>
        <a:xfrm>
          <a:off x="222194" y="2923200"/>
          <a:ext cx="403990" cy="403990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80D4-2C0D-425B-A2F9-A3686C1D6C6E}">
      <dsp:nvSpPr>
        <dsp:cNvPr id="0" name=""/>
        <dsp:cNvSpPr/>
      </dsp:nvSpPr>
      <dsp:spPr>
        <a:xfrm>
          <a:off x="848380" y="2757931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Weather</a:t>
          </a:r>
          <a:endParaRPr lang="en-US" sz="1800" kern="1200"/>
        </a:p>
      </dsp:txBody>
      <dsp:txXfrm>
        <a:off x="848380" y="2757931"/>
        <a:ext cx="4036822" cy="734528"/>
      </dsp:txXfrm>
    </dsp:sp>
    <dsp:sp modelId="{30DDF721-D916-457B-AE8C-183297D70029}">
      <dsp:nvSpPr>
        <dsp:cNvPr id="0" name=""/>
        <dsp:cNvSpPr/>
      </dsp:nvSpPr>
      <dsp:spPr>
        <a:xfrm>
          <a:off x="0" y="3676092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04A7B-42D3-476E-8A78-E898FB16CA0F}">
      <dsp:nvSpPr>
        <dsp:cNvPr id="0" name=""/>
        <dsp:cNvSpPr/>
      </dsp:nvSpPr>
      <dsp:spPr>
        <a:xfrm>
          <a:off x="222194" y="3841361"/>
          <a:ext cx="403990" cy="403990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07251-1F1D-4826-A116-97DDC5113CF5}">
      <dsp:nvSpPr>
        <dsp:cNvPr id="0" name=""/>
        <dsp:cNvSpPr/>
      </dsp:nvSpPr>
      <dsp:spPr>
        <a:xfrm>
          <a:off x="848380" y="3676092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Mass Casualty Event</a:t>
          </a:r>
          <a:endParaRPr lang="en-US" sz="1800" kern="1200"/>
        </a:p>
      </dsp:txBody>
      <dsp:txXfrm>
        <a:off x="848380" y="3676092"/>
        <a:ext cx="4036822" cy="7345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B0811-32DB-401B-AA1A-D9C8FC026D8E}">
      <dsp:nvSpPr>
        <dsp:cNvPr id="0" name=""/>
        <dsp:cNvSpPr/>
      </dsp:nvSpPr>
      <dsp:spPr>
        <a:xfrm>
          <a:off x="0" y="3448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F1EB9-1D49-452A-B546-7E3F0B1F4C9E}">
      <dsp:nvSpPr>
        <dsp:cNvPr id="0" name=""/>
        <dsp:cNvSpPr/>
      </dsp:nvSpPr>
      <dsp:spPr>
        <a:xfrm>
          <a:off x="222194" y="168717"/>
          <a:ext cx="403990" cy="40399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4D945-08A5-4974-B483-07938595921F}">
      <dsp:nvSpPr>
        <dsp:cNvPr id="0" name=""/>
        <dsp:cNvSpPr/>
      </dsp:nvSpPr>
      <dsp:spPr>
        <a:xfrm>
          <a:off x="848380" y="3448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Know Your Audience</a:t>
          </a:r>
        </a:p>
      </dsp:txBody>
      <dsp:txXfrm>
        <a:off x="848380" y="3448"/>
        <a:ext cx="4036822" cy="734528"/>
      </dsp:txXfrm>
    </dsp:sp>
    <dsp:sp modelId="{E0DB0AA9-13CF-464C-8987-2D3B8A9F1DC8}">
      <dsp:nvSpPr>
        <dsp:cNvPr id="0" name=""/>
        <dsp:cNvSpPr/>
      </dsp:nvSpPr>
      <dsp:spPr>
        <a:xfrm>
          <a:off x="0" y="921609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E70C9-8E81-41F2-BD65-6180E87DE6E5}">
      <dsp:nvSpPr>
        <dsp:cNvPr id="0" name=""/>
        <dsp:cNvSpPr/>
      </dsp:nvSpPr>
      <dsp:spPr>
        <a:xfrm>
          <a:off x="222194" y="1086878"/>
          <a:ext cx="403990" cy="40399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0847D-92A8-4B1B-81DA-78A604A53D4D}">
      <dsp:nvSpPr>
        <dsp:cNvPr id="0" name=""/>
        <dsp:cNvSpPr/>
      </dsp:nvSpPr>
      <dsp:spPr>
        <a:xfrm>
          <a:off x="848380" y="921609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Message Content</a:t>
          </a:r>
        </a:p>
      </dsp:txBody>
      <dsp:txXfrm>
        <a:off x="848380" y="921609"/>
        <a:ext cx="4036822" cy="734528"/>
      </dsp:txXfrm>
    </dsp:sp>
    <dsp:sp modelId="{E1AB796F-90E3-45CA-B009-CAB8656101B3}">
      <dsp:nvSpPr>
        <dsp:cNvPr id="0" name=""/>
        <dsp:cNvSpPr/>
      </dsp:nvSpPr>
      <dsp:spPr>
        <a:xfrm>
          <a:off x="0" y="1839770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6C07C-9B58-47E8-A2FE-3323AEAE4B63}">
      <dsp:nvSpPr>
        <dsp:cNvPr id="0" name=""/>
        <dsp:cNvSpPr/>
      </dsp:nvSpPr>
      <dsp:spPr>
        <a:xfrm>
          <a:off x="222194" y="2005039"/>
          <a:ext cx="403990" cy="40399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F66F3-831A-4558-ADDB-6F06B83A513D}">
      <dsp:nvSpPr>
        <dsp:cNvPr id="0" name=""/>
        <dsp:cNvSpPr/>
      </dsp:nvSpPr>
      <dsp:spPr>
        <a:xfrm>
          <a:off x="848380" y="1839770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Calming Fear</a:t>
          </a:r>
          <a:endParaRPr lang="en-US" sz="1900" kern="1200"/>
        </a:p>
      </dsp:txBody>
      <dsp:txXfrm>
        <a:off x="848380" y="1839770"/>
        <a:ext cx="4036822" cy="734528"/>
      </dsp:txXfrm>
    </dsp:sp>
    <dsp:sp modelId="{0971F3A2-72DE-438C-8E2D-888463790544}">
      <dsp:nvSpPr>
        <dsp:cNvPr id="0" name=""/>
        <dsp:cNvSpPr/>
      </dsp:nvSpPr>
      <dsp:spPr>
        <a:xfrm>
          <a:off x="0" y="2757931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ADC3C-1752-4E68-A36A-A67F843AD761}">
      <dsp:nvSpPr>
        <dsp:cNvPr id="0" name=""/>
        <dsp:cNvSpPr/>
      </dsp:nvSpPr>
      <dsp:spPr>
        <a:xfrm>
          <a:off x="222194" y="2923200"/>
          <a:ext cx="403990" cy="403990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1CA04-6981-4C65-9589-DE4FC1AD6E07}">
      <dsp:nvSpPr>
        <dsp:cNvPr id="0" name=""/>
        <dsp:cNvSpPr/>
      </dsp:nvSpPr>
      <dsp:spPr>
        <a:xfrm>
          <a:off x="848380" y="2757931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Moving from Fear to Growth</a:t>
          </a:r>
          <a:endParaRPr lang="en-US" sz="1900" kern="1200"/>
        </a:p>
      </dsp:txBody>
      <dsp:txXfrm>
        <a:off x="848380" y="2757931"/>
        <a:ext cx="4036822" cy="734528"/>
      </dsp:txXfrm>
    </dsp:sp>
    <dsp:sp modelId="{256EA45F-2E22-4357-92C6-709D97C7E0C3}">
      <dsp:nvSpPr>
        <dsp:cNvPr id="0" name=""/>
        <dsp:cNvSpPr/>
      </dsp:nvSpPr>
      <dsp:spPr>
        <a:xfrm>
          <a:off x="0" y="3676092"/>
          <a:ext cx="4885203" cy="73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152ED-9124-4F66-9841-42B3BD3E187E}">
      <dsp:nvSpPr>
        <dsp:cNvPr id="0" name=""/>
        <dsp:cNvSpPr/>
      </dsp:nvSpPr>
      <dsp:spPr>
        <a:xfrm>
          <a:off x="222194" y="3841361"/>
          <a:ext cx="403990" cy="403990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0C549-ED29-4DCD-989E-C3ED74E5D6EA}">
      <dsp:nvSpPr>
        <dsp:cNvPr id="0" name=""/>
        <dsp:cNvSpPr/>
      </dsp:nvSpPr>
      <dsp:spPr>
        <a:xfrm>
          <a:off x="848380" y="3676092"/>
          <a:ext cx="4036822" cy="73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38" tIns="77738" rIns="77738" bIns="7773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Facilitating Community</a:t>
          </a:r>
          <a:endParaRPr lang="en-US" sz="1900" kern="1200"/>
        </a:p>
      </dsp:txBody>
      <dsp:txXfrm>
        <a:off x="848380" y="3676092"/>
        <a:ext cx="4036822" cy="7345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1E57D-B5B1-4966-AEA0-840353758B1C}">
      <dsp:nvSpPr>
        <dsp:cNvPr id="0" name=""/>
        <dsp:cNvSpPr/>
      </dsp:nvSpPr>
      <dsp:spPr>
        <a:xfrm>
          <a:off x="1423" y="430407"/>
          <a:ext cx="1820391" cy="1513139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217" tIns="25400" rIns="6921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800" kern="1200" dirty="0">
              <a:solidFill>
                <a:schemeClr val="accent6">
                  <a:lumMod val="75000"/>
                </a:schemeClr>
              </a:solidFill>
            </a:rPr>
            <a:t>Citizen</a:t>
          </a:r>
          <a:r>
            <a:rPr lang="en-US" sz="20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800" kern="1200" dirty="0">
              <a:solidFill>
                <a:schemeClr val="accent6">
                  <a:lumMod val="75000"/>
                </a:schemeClr>
              </a:solidFill>
            </a:rPr>
            <a:t>Progression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68013" y="652001"/>
        <a:ext cx="1287211" cy="1069951"/>
      </dsp:txXfrm>
    </dsp:sp>
    <dsp:sp modelId="{886A2927-EADE-4E91-9D61-C4AAC3F79E1A}">
      <dsp:nvSpPr>
        <dsp:cNvPr id="0" name=""/>
        <dsp:cNvSpPr/>
      </dsp:nvSpPr>
      <dsp:spPr>
        <a:xfrm>
          <a:off x="1570268" y="558111"/>
          <a:ext cx="1257732" cy="1257732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217" tIns="20320" rIns="6921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Fear</a:t>
          </a:r>
        </a:p>
      </dsp:txBody>
      <dsp:txXfrm>
        <a:off x="1754459" y="742302"/>
        <a:ext cx="889350" cy="889350"/>
      </dsp:txXfrm>
    </dsp:sp>
    <dsp:sp modelId="{D870CFA1-AF84-4CF9-8A6F-F1AC4DAF1ACB}">
      <dsp:nvSpPr>
        <dsp:cNvPr id="0" name=""/>
        <dsp:cNvSpPr/>
      </dsp:nvSpPr>
      <dsp:spPr>
        <a:xfrm>
          <a:off x="2576454" y="558111"/>
          <a:ext cx="1257732" cy="1257732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217" tIns="20320" rIns="6921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Learning</a:t>
          </a:r>
        </a:p>
      </dsp:txBody>
      <dsp:txXfrm>
        <a:off x="2760645" y="742302"/>
        <a:ext cx="889350" cy="889350"/>
      </dsp:txXfrm>
    </dsp:sp>
    <dsp:sp modelId="{D7E3BB79-A067-4717-A4C3-2D15759BE398}">
      <dsp:nvSpPr>
        <dsp:cNvPr id="0" name=""/>
        <dsp:cNvSpPr/>
      </dsp:nvSpPr>
      <dsp:spPr>
        <a:xfrm>
          <a:off x="3582640" y="558111"/>
          <a:ext cx="1257732" cy="1257732"/>
        </a:xfrm>
        <a:prstGeom prst="ellipse">
          <a:avLst/>
        </a:prstGeom>
        <a:solidFill>
          <a:schemeClr val="accent6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217" tIns="20320" rIns="6921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Growth</a:t>
          </a:r>
        </a:p>
      </dsp:txBody>
      <dsp:txXfrm>
        <a:off x="3766831" y="742302"/>
        <a:ext cx="889350" cy="889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1E57D-B5B1-4966-AEA0-840353758B1C}">
      <dsp:nvSpPr>
        <dsp:cNvPr id="0" name=""/>
        <dsp:cNvSpPr/>
      </dsp:nvSpPr>
      <dsp:spPr>
        <a:xfrm>
          <a:off x="1423" y="430407"/>
          <a:ext cx="1820391" cy="1513139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217" tIns="25400" rIns="6921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 </a:t>
          </a:r>
          <a:r>
            <a:rPr lang="en-US" sz="1800" kern="1200" dirty="0">
              <a:solidFill>
                <a:srgbClr val="FF0000"/>
              </a:solidFill>
            </a:rPr>
            <a:t>Citizen</a:t>
          </a:r>
          <a:r>
            <a:rPr lang="en-US" sz="2000" kern="1200" dirty="0">
              <a:solidFill>
                <a:srgbClr val="FF0000"/>
              </a:solidFill>
            </a:rPr>
            <a:t> </a:t>
          </a:r>
          <a:r>
            <a:rPr lang="en-US" sz="1800" kern="1200" dirty="0">
              <a:solidFill>
                <a:srgbClr val="FF0000"/>
              </a:solidFill>
            </a:rPr>
            <a:t>Regression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268013" y="652001"/>
        <a:ext cx="1287211" cy="1069951"/>
      </dsp:txXfrm>
    </dsp:sp>
    <dsp:sp modelId="{886A2927-EADE-4E91-9D61-C4AAC3F79E1A}">
      <dsp:nvSpPr>
        <dsp:cNvPr id="0" name=""/>
        <dsp:cNvSpPr/>
      </dsp:nvSpPr>
      <dsp:spPr>
        <a:xfrm>
          <a:off x="1570268" y="558111"/>
          <a:ext cx="1257732" cy="1257732"/>
        </a:xfrm>
        <a:prstGeom prst="ellipse">
          <a:avLst/>
        </a:prstGeom>
        <a:solidFill>
          <a:srgbClr val="FB4E37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217" tIns="20320" rIns="6921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Fear</a:t>
          </a:r>
          <a:endParaRPr lang="en-US" sz="2000" kern="1200" dirty="0"/>
        </a:p>
      </dsp:txBody>
      <dsp:txXfrm>
        <a:off x="1754459" y="742302"/>
        <a:ext cx="889350" cy="889350"/>
      </dsp:txXfrm>
    </dsp:sp>
    <dsp:sp modelId="{D870CFA1-AF84-4CF9-8A6F-F1AC4DAF1ACB}">
      <dsp:nvSpPr>
        <dsp:cNvPr id="0" name=""/>
        <dsp:cNvSpPr/>
      </dsp:nvSpPr>
      <dsp:spPr>
        <a:xfrm>
          <a:off x="2576454" y="558111"/>
          <a:ext cx="1257732" cy="1257732"/>
        </a:xfrm>
        <a:prstGeom prst="ellipse">
          <a:avLst/>
        </a:prstGeom>
        <a:solidFill>
          <a:srgbClr val="C9111E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217" tIns="20320" rIns="6921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Anger</a:t>
          </a:r>
          <a:endParaRPr lang="en-US" sz="2000" kern="1200" dirty="0"/>
        </a:p>
      </dsp:txBody>
      <dsp:txXfrm>
        <a:off x="2760645" y="742302"/>
        <a:ext cx="889350" cy="889350"/>
      </dsp:txXfrm>
    </dsp:sp>
    <dsp:sp modelId="{D7E3BB79-A067-4717-A4C3-2D15759BE398}">
      <dsp:nvSpPr>
        <dsp:cNvPr id="0" name=""/>
        <dsp:cNvSpPr/>
      </dsp:nvSpPr>
      <dsp:spPr>
        <a:xfrm>
          <a:off x="3582640" y="558111"/>
          <a:ext cx="1257732" cy="1257732"/>
        </a:xfrm>
        <a:prstGeom prst="ellipse">
          <a:avLst/>
        </a:prstGeom>
        <a:solidFill>
          <a:srgbClr val="671409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217" tIns="20320" rIns="6921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Protest</a:t>
          </a:r>
          <a:endParaRPr lang="en-US" sz="2000" kern="1200" dirty="0"/>
        </a:p>
      </dsp:txBody>
      <dsp:txXfrm>
        <a:off x="3766831" y="742302"/>
        <a:ext cx="889350" cy="889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464E2-5B38-4804-8216-DA35E8E89968}">
      <dsp:nvSpPr>
        <dsp:cNvPr id="0" name=""/>
        <dsp:cNvSpPr/>
      </dsp:nvSpPr>
      <dsp:spPr>
        <a:xfrm>
          <a:off x="0" y="538"/>
          <a:ext cx="4885203" cy="12608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7BC32-C95F-4CF9-95C4-9520C5AFCF9A}">
      <dsp:nvSpPr>
        <dsp:cNvPr id="0" name=""/>
        <dsp:cNvSpPr/>
      </dsp:nvSpPr>
      <dsp:spPr>
        <a:xfrm>
          <a:off x="381408" y="284231"/>
          <a:ext cx="693470" cy="69347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6FBA2-B604-4470-A6F9-0DABB985D635}">
      <dsp:nvSpPr>
        <dsp:cNvPr id="0" name=""/>
        <dsp:cNvSpPr/>
      </dsp:nvSpPr>
      <dsp:spPr>
        <a:xfrm>
          <a:off x="1456287" y="538"/>
          <a:ext cx="3428915" cy="126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0" tIns="133440" rIns="133440" bIns="1334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100% Virtual</a:t>
          </a:r>
        </a:p>
      </dsp:txBody>
      <dsp:txXfrm>
        <a:off x="1456287" y="538"/>
        <a:ext cx="3428915" cy="1260854"/>
      </dsp:txXfrm>
    </dsp:sp>
    <dsp:sp modelId="{20CF984C-CC3D-4512-9147-6D2E0FF16ED2}">
      <dsp:nvSpPr>
        <dsp:cNvPr id="0" name=""/>
        <dsp:cNvSpPr/>
      </dsp:nvSpPr>
      <dsp:spPr>
        <a:xfrm>
          <a:off x="0" y="1576607"/>
          <a:ext cx="4885203" cy="12608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AFAAA-6266-459A-9AC4-ACA0CAA0475D}">
      <dsp:nvSpPr>
        <dsp:cNvPr id="0" name=""/>
        <dsp:cNvSpPr/>
      </dsp:nvSpPr>
      <dsp:spPr>
        <a:xfrm>
          <a:off x="381408" y="1860299"/>
          <a:ext cx="693470" cy="69347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E01A3-D59F-493F-9F15-2662194CB5C2}">
      <dsp:nvSpPr>
        <dsp:cNvPr id="0" name=""/>
        <dsp:cNvSpPr/>
      </dsp:nvSpPr>
      <dsp:spPr>
        <a:xfrm>
          <a:off x="1456287" y="1576607"/>
          <a:ext cx="3428915" cy="126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0" tIns="133440" rIns="133440" bIns="1334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Physical government + Virtual citizens</a:t>
          </a:r>
        </a:p>
      </dsp:txBody>
      <dsp:txXfrm>
        <a:off x="1456287" y="1576607"/>
        <a:ext cx="3428915" cy="1260854"/>
      </dsp:txXfrm>
    </dsp:sp>
    <dsp:sp modelId="{414CEB42-D12F-43AE-AE76-A41593B157BF}">
      <dsp:nvSpPr>
        <dsp:cNvPr id="0" name=""/>
        <dsp:cNvSpPr/>
      </dsp:nvSpPr>
      <dsp:spPr>
        <a:xfrm>
          <a:off x="0" y="3152676"/>
          <a:ext cx="4885203" cy="12608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96AAF-A251-49AD-9A37-5263F2CAA596}">
      <dsp:nvSpPr>
        <dsp:cNvPr id="0" name=""/>
        <dsp:cNvSpPr/>
      </dsp:nvSpPr>
      <dsp:spPr>
        <a:xfrm>
          <a:off x="381408" y="3436368"/>
          <a:ext cx="693470" cy="69347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78066-F6E7-4F05-9CA5-E1E1ED46B4DA}">
      <dsp:nvSpPr>
        <dsp:cNvPr id="0" name=""/>
        <dsp:cNvSpPr/>
      </dsp:nvSpPr>
      <dsp:spPr>
        <a:xfrm>
          <a:off x="1456287" y="3152676"/>
          <a:ext cx="3428915" cy="126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0" tIns="133440" rIns="133440" bIns="1334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Small group physical + Virtual citizens</a:t>
          </a:r>
        </a:p>
      </dsp:txBody>
      <dsp:txXfrm>
        <a:off x="1456287" y="3152676"/>
        <a:ext cx="3428915" cy="12608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68AAA-86A0-42FC-BCBD-EBADE5875A6D}">
      <dsp:nvSpPr>
        <dsp:cNvPr id="0" name=""/>
        <dsp:cNvSpPr/>
      </dsp:nvSpPr>
      <dsp:spPr>
        <a:xfrm>
          <a:off x="968" y="307308"/>
          <a:ext cx="3398778" cy="2158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8C7B0B-6645-4CBE-90BB-2F8A16E1BC4E}">
      <dsp:nvSpPr>
        <dsp:cNvPr id="0" name=""/>
        <dsp:cNvSpPr/>
      </dsp:nvSpPr>
      <dsp:spPr>
        <a:xfrm>
          <a:off x="378610" y="666068"/>
          <a:ext cx="3398778" cy="2158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 dirty="0"/>
            <a:t>Workshop Title</a:t>
          </a:r>
          <a:r>
            <a:rPr lang="en-US" sz="1900" kern="1200" dirty="0"/>
            <a:t>: Local Government Run Social Media and Online Technologies: Tools for Proactively Building Strategic and Creative Citizen Engagement</a:t>
          </a:r>
        </a:p>
      </dsp:txBody>
      <dsp:txXfrm>
        <a:off x="441822" y="729280"/>
        <a:ext cx="3272354" cy="2031800"/>
      </dsp:txXfrm>
    </dsp:sp>
    <dsp:sp modelId="{CFD61BC5-F8FF-4B0E-B145-84CBC6C4B89A}">
      <dsp:nvSpPr>
        <dsp:cNvPr id="0" name=""/>
        <dsp:cNvSpPr/>
      </dsp:nvSpPr>
      <dsp:spPr>
        <a:xfrm>
          <a:off x="4155030" y="307308"/>
          <a:ext cx="3398778" cy="2158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37F0F4-7416-4AB2-80A3-7CD1553F7C2F}">
      <dsp:nvSpPr>
        <dsp:cNvPr id="0" name=""/>
        <dsp:cNvSpPr/>
      </dsp:nvSpPr>
      <dsp:spPr>
        <a:xfrm>
          <a:off x="4532672" y="666068"/>
          <a:ext cx="3398778" cy="2158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 dirty="0"/>
            <a:t>Date/Time</a:t>
          </a:r>
          <a:r>
            <a:rPr lang="en-US" sz="1900" kern="1200" dirty="0"/>
            <a:t>: Tuesday, September 22, 8:30am-12pm</a:t>
          </a:r>
        </a:p>
      </dsp:txBody>
      <dsp:txXfrm>
        <a:off x="4595884" y="729280"/>
        <a:ext cx="3272354" cy="203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8F4252E0-D455-7B45-A608-EB7661A8E30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AEE00AE0-AD85-6745-985A-F1A3264DA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0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9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78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8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8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59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6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57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1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0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5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3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5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58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3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2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00AE0-AD85-6745-985A-F1A3264DA4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1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237068"/>
            <a:ext cx="9148165" cy="2918874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4" hasCustomPrompt="1"/>
          </p:nvPr>
        </p:nvSpPr>
        <p:spPr>
          <a:xfrm>
            <a:off x="4241799" y="237067"/>
            <a:ext cx="4906365" cy="29188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ICMA white blocks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71312" y="4409655"/>
            <a:ext cx="8219721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51964" y="4626418"/>
            <a:ext cx="7926388" cy="340601"/>
          </a:xfrm>
        </p:spPr>
        <p:txBody>
          <a:bodyPr lIns="0" tIns="0" bIns="0" anchor="ctr" anchorCtr="0">
            <a:noAutofit/>
          </a:bodyPr>
          <a:lstStyle>
            <a:lvl1pPr marL="0" indent="0" algn="r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1pPr>
            <a:lvl2pPr marL="228600" indent="0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2pPr>
            <a:lvl3pPr marL="457200" indent="0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3pPr>
            <a:lvl4pPr marL="685800" indent="0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4pPr>
            <a:lvl5pPr marL="914400" indent="0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5pPr>
          </a:lstStyle>
          <a:p>
            <a:pPr algn="r"/>
            <a:r>
              <a:rPr lang="en-US" sz="1800" dirty="0">
                <a:latin typeface="Helvetica Light"/>
                <a:cs typeface="Helvetica Light"/>
              </a:rPr>
              <a:t>Author Name  |  September 1, 2017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-1" y="1"/>
            <a:ext cx="9148166" cy="23706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45" name="Picture Placeholder 41"/>
          <p:cNvSpPr>
            <a:spLocks noGrp="1"/>
          </p:cNvSpPr>
          <p:nvPr>
            <p:ph type="pic" sz="quarter" idx="13" hasCustomPrompt="1"/>
          </p:nvPr>
        </p:nvSpPr>
        <p:spPr>
          <a:xfrm>
            <a:off x="6845300" y="0"/>
            <a:ext cx="1765300" cy="96519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ICMA Logo tab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1" y="3354917"/>
            <a:ext cx="9148163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90541" y="3520026"/>
            <a:ext cx="8300491" cy="2667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  <a:latin typeface="Helvetica"/>
              </a:defRPr>
            </a:lvl1pPr>
            <a:lvl2pPr marL="228600" indent="0">
              <a:buNone/>
              <a:defRPr sz="4000">
                <a:solidFill>
                  <a:schemeClr val="tx2"/>
                </a:solidFill>
                <a:latin typeface="Helvetica"/>
              </a:defRPr>
            </a:lvl2pPr>
            <a:lvl3pPr marL="457200" indent="0">
              <a:buNone/>
              <a:defRPr sz="4000">
                <a:solidFill>
                  <a:schemeClr val="tx2"/>
                </a:solidFill>
                <a:latin typeface="Helvetica"/>
              </a:defRPr>
            </a:lvl3pPr>
            <a:lvl4pPr marL="685800" indent="0">
              <a:buNone/>
              <a:defRPr sz="4000">
                <a:solidFill>
                  <a:schemeClr val="tx2"/>
                </a:solidFill>
                <a:latin typeface="Helvetica"/>
              </a:defRPr>
            </a:lvl4pPr>
            <a:lvl5pPr marL="914400" indent="0">
              <a:buNone/>
              <a:defRPr sz="4000">
                <a:solidFill>
                  <a:schemeClr val="tx2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6292" y="3983973"/>
            <a:ext cx="8304739" cy="309274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1pPr>
            <a:lvl2pPr marL="228600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2pPr>
            <a:lvl3pPr marL="457200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3pPr>
            <a:lvl4pPr marL="685800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4pPr>
            <a:lvl5pPr marL="914400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" y="3155942"/>
            <a:ext cx="914816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3"/>
          <p:cNvSpPr>
            <a:spLocks noGrp="1"/>
          </p:cNvSpPr>
          <p:nvPr>
            <p:ph type="pic" sz="quarter" idx="14" hasCustomPrompt="1"/>
          </p:nvPr>
        </p:nvSpPr>
        <p:spPr>
          <a:xfrm>
            <a:off x="2413000" y="0"/>
            <a:ext cx="6829426" cy="523160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ICMA white blocks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2658534"/>
            <a:ext cx="4302126" cy="2056342"/>
          </a:xfrm>
        </p:spPr>
        <p:txBody>
          <a:bodyPr anchor="ctr" anchorCtr="0"/>
          <a:lstStyle>
            <a:lvl1pPr>
              <a:spcBef>
                <a:spcPts val="0"/>
              </a:spcBef>
              <a:defRPr sz="800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Page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0"/>
            <a:ext cx="9254231" cy="5219700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" y="0"/>
            <a:ext cx="306037" cy="5219700"/>
          </a:xfrm>
          <a:prstGeom prst="rect">
            <a:avLst/>
          </a:prstGeom>
          <a:solidFill>
            <a:srgbClr val="1C82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/>
          </a:p>
        </p:txBody>
      </p:sp>
      <p:pic>
        <p:nvPicPr>
          <p:cNvPr id="15" name="Picture 14" descr="squares-white-final.png"/>
          <p:cNvPicPr>
            <a:picLocks noChangeAspect="1"/>
          </p:cNvPicPr>
          <p:nvPr userDrawn="1"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051368" y="0"/>
            <a:ext cx="6240959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04875" y="371475"/>
            <a:ext cx="7261225" cy="2828925"/>
          </a:xfrm>
        </p:spPr>
        <p:txBody>
          <a:bodyPr anchor="ctr" anchorCtr="0"/>
          <a:lstStyle>
            <a:lvl1pPr>
              <a:defRPr sz="800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Page</a:t>
            </a:r>
            <a:endParaRPr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711200" y="1358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457200" indent="-457200">
              <a:buClr>
                <a:srgbClr val="1C82B8"/>
              </a:buClr>
            </a:pPr>
            <a:endParaRPr lang="en-US" sz="2400" dirty="0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4964" y="0"/>
            <a:ext cx="9231664" cy="5153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04875" y="371475"/>
            <a:ext cx="7261225" cy="2828925"/>
          </a:xfrm>
        </p:spPr>
        <p:txBody>
          <a:bodyPr anchor="ctr" anchorCtr="0"/>
          <a:lstStyle>
            <a:lvl1pPr>
              <a:defRPr sz="800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Page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36867" y="0"/>
            <a:ext cx="9254231" cy="5219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74965" y="0"/>
            <a:ext cx="306037" cy="5219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/>
          </a:p>
        </p:txBody>
      </p:sp>
      <p:pic>
        <p:nvPicPr>
          <p:cNvPr id="15" name="Picture 14" descr="squares-white-final.png"/>
          <p:cNvPicPr>
            <a:picLocks noChangeAspect="1"/>
          </p:cNvPicPr>
          <p:nvPr userDrawn="1"/>
        </p:nvPicPr>
        <p:blipFill rotWithShape="1"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76405" y="0"/>
            <a:ext cx="6240959" cy="57912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829912" y="371475"/>
            <a:ext cx="7261225" cy="28289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b="0" kern="1200">
                <a:solidFill>
                  <a:schemeClr val="bg1"/>
                </a:solidFill>
                <a:latin typeface="Helvetica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904875" y="371475"/>
            <a:ext cx="7315200" cy="28289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Divider</a:t>
            </a:r>
          </a:p>
          <a:p>
            <a:pPr lvl="0"/>
            <a:r>
              <a:rPr lang="en-US" dirty="0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19922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4964" y="0"/>
            <a:ext cx="9231664" cy="51530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pic>
        <p:nvPicPr>
          <p:cNvPr id="11" name="Picture 10" descr="squares-white-final.png"/>
          <p:cNvPicPr>
            <a:picLocks noChangeAspect="1"/>
          </p:cNvPicPr>
          <p:nvPr userDrawn="1"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76405" y="0"/>
            <a:ext cx="6240959" cy="5791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74965" y="-33868"/>
            <a:ext cx="306037" cy="5219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04875" y="377825"/>
            <a:ext cx="7261225" cy="2828925"/>
          </a:xfrm>
        </p:spPr>
        <p:txBody>
          <a:bodyPr anchor="ctr" anchorCtr="0"/>
          <a:lstStyle>
            <a:lvl1pPr>
              <a:defRPr sz="800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Page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-1" y="0"/>
            <a:ext cx="9254231" cy="52197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pic>
        <p:nvPicPr>
          <p:cNvPr id="6" name="Picture 5" descr="squares-white-final.png"/>
          <p:cNvPicPr>
            <a:picLocks noChangeAspect="1"/>
          </p:cNvPicPr>
          <p:nvPr userDrawn="1"/>
        </p:nvPicPr>
        <p:blipFill rotWithShape="1">
          <a:blip r:embed="rId2" cstate="email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069542" y="0"/>
            <a:ext cx="6240959" cy="57912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74965" y="0"/>
            <a:ext cx="306037" cy="5219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04875" y="371475"/>
            <a:ext cx="7261225" cy="2828925"/>
          </a:xfrm>
        </p:spPr>
        <p:txBody>
          <a:bodyPr anchor="ctr" anchorCtr="0"/>
          <a:lstStyle>
            <a:lvl1pPr>
              <a:defRPr sz="800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Page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9254231" cy="5219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pic>
        <p:nvPicPr>
          <p:cNvPr id="10" name="Picture 9" descr="squares-white-final.png"/>
          <p:cNvPicPr>
            <a:picLocks noChangeAspect="1"/>
          </p:cNvPicPr>
          <p:nvPr userDrawn="1"/>
        </p:nvPicPr>
        <p:blipFill rotWithShape="1"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078009" y="0"/>
            <a:ext cx="6240959" cy="5791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4965" y="0"/>
            <a:ext cx="306037" cy="5219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04875" y="371475"/>
            <a:ext cx="7261225" cy="2828925"/>
          </a:xfrm>
        </p:spPr>
        <p:txBody>
          <a:bodyPr anchor="ctr" anchorCtr="0"/>
          <a:lstStyle>
            <a:lvl1pPr>
              <a:defRPr sz="800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Page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65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9254231" cy="5219700"/>
          </a:xfrm>
          <a:prstGeom prst="rect">
            <a:avLst/>
          </a:prstGeom>
          <a:solidFill>
            <a:srgbClr val="701C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pic>
        <p:nvPicPr>
          <p:cNvPr id="10" name="Picture 9" descr="squares-white-final.png"/>
          <p:cNvPicPr>
            <a:picLocks noChangeAspect="1"/>
          </p:cNvPicPr>
          <p:nvPr userDrawn="1"/>
        </p:nvPicPr>
        <p:blipFill rotWithShape="1">
          <a:blip r:embed="rId2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052608" y="0"/>
            <a:ext cx="6240959" cy="5791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238" y="0"/>
            <a:ext cx="306037" cy="5219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04875" y="409575"/>
            <a:ext cx="7261225" cy="2828925"/>
          </a:xfrm>
        </p:spPr>
        <p:txBody>
          <a:bodyPr anchor="ctr" anchorCtr="0"/>
          <a:lstStyle>
            <a:lvl1pPr>
              <a:defRPr sz="800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Page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39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358" y="1699683"/>
            <a:ext cx="5384509" cy="1553633"/>
          </a:xfrm>
          <a:prstGeom prst="rect">
            <a:avLst/>
          </a:prstGeom>
        </p:spPr>
      </p:pic>
      <p:pic>
        <p:nvPicPr>
          <p:cNvPr id="10" name="Picture 9" descr="squares-white-final.png"/>
          <p:cNvPicPr>
            <a:picLocks noChangeAspect="1"/>
          </p:cNvPicPr>
          <p:nvPr/>
        </p:nvPicPr>
        <p:blipFill rotWithShape="1"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155644" y="2476500"/>
            <a:ext cx="4988356" cy="25399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22038"/>
            <a:ext cx="9144000" cy="140704"/>
          </a:xfrm>
          <a:prstGeom prst="rect">
            <a:avLst/>
          </a:prstGeom>
          <a:solidFill>
            <a:srgbClr val="1C82B8"/>
          </a:solidFill>
          <a:ln>
            <a:solidFill>
              <a:srgbClr val="1C82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BD86F-9C78-45A6-B1B0-0E396842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85DF-49B0-4401-9CE4-99B9199093F8}" type="datetimeFigureOut">
              <a:rPr lang="en-US" altLang="en-US"/>
              <a:pPr>
                <a:defRPr/>
              </a:pPr>
              <a:t>4/23/2020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3C1BD-4DAD-44FA-BFB9-93D87DE2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C823-82AF-4A40-9518-B373398A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E25E-5366-44F9-AEFE-7FFC1CD05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95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13EB-637C-4483-91D1-E87E61FBD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FBF80-34E5-40E0-A7C9-B6D5A36F3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E7D86-7839-49DC-8AEB-FDAEF0D4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06F1-8C34-4998-B846-BBD8BAAEDD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7EB39-3D81-406B-B06F-112FA48E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F0A52-B738-4BE9-B599-D6EDC2D1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484-997B-46A1-8453-BD1FB6FE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82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pic>
        <p:nvPicPr>
          <p:cNvPr id="6" name="Picture 5" descr="ICMA-logo-flag.pn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680" y="-81788"/>
            <a:ext cx="1865386" cy="111048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5010151"/>
            <a:ext cx="9144000" cy="133350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7101" y="2286000"/>
            <a:ext cx="7378767" cy="2346723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•"/>
              <a:tabLst/>
              <a:defRPr sz="2400">
                <a:solidFill>
                  <a:schemeClr val="bg1"/>
                </a:solidFill>
                <a:latin typeface="Helvetica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4500" y="1975488"/>
            <a:ext cx="8219028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554" y="1231900"/>
            <a:ext cx="7556246" cy="54292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Agenda/Content</a:t>
            </a:r>
          </a:p>
        </p:txBody>
      </p:sp>
      <p:pic>
        <p:nvPicPr>
          <p:cNvPr id="8" name="Picture 7" descr="squares-white-final.png">
            <a:extLst>
              <a:ext uri="{FF2B5EF4-FFF2-40B4-BE49-F238E27FC236}">
                <a16:creationId xmlns:a16="http://schemas.microsoft.com/office/drawing/2014/main" id="{BB797E92-0977-47FF-BEE4-3B08D0B26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76405" y="0"/>
            <a:ext cx="6240959" cy="579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336D-62E5-4E9D-BDA3-3A7063A4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E757E-D859-499C-B5FE-A20CF85EB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1E699-B603-4E46-A164-9322D3CC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06F1-8C34-4998-B846-BBD8BAAEDD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B924F-F48F-475B-B536-0216B96B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BF226-1B4C-4AAB-AAC0-A4C27A5E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484-997B-46A1-8453-BD1FB6FE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6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BA72-206C-40AD-9CF1-67272BB4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1014A-6F39-4072-9F41-EDB8E91E9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A5335-9875-47B7-B388-FDD38109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06F1-8C34-4998-B846-BBD8BAAEDD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0AF46-0A4D-4E83-97F6-4601D65A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DA68F-5E79-41CE-8CA3-FBD9AD92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484-997B-46A1-8453-BD1FB6FE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8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3013-7B44-42B2-AC11-64B9DA38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68933-94B3-420F-AAB6-3B785B88F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19DFD-47D9-4D62-A0CE-D25607916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3CEC5-0A90-4608-A404-7FACA5EF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06F1-8C34-4998-B846-BBD8BAAEDD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56EE7-2B1D-42C2-8685-0FC373F4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AC52A-793D-4292-8CCA-9B464F67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484-997B-46A1-8453-BD1FB6FE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10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997B-DF5B-49B4-9082-ABC61E91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9BF1C-DFEE-4162-A539-DBEBBDFBC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81880-C06E-456B-94CB-A0BAAE411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59813-67F8-49BB-9024-32A53E3F4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80A3E-8390-4C19-BC99-7766F30E3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8DBAD-76BD-44EF-8E42-DA45772C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06F1-8C34-4998-B846-BBD8BAAEDD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12ED6-36EE-476A-A5F2-5E09DF0E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6C6CC-87F3-4149-8DC2-45E1B7AC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484-997B-46A1-8453-BD1FB6FE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0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BE72-FD90-46DB-8B1F-295A6625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531D2-43F1-4E4E-BAB2-B63B5854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06F1-8C34-4998-B846-BBD8BAAEDD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5EC02-D955-4128-AFEA-C7E56D2C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4B410-4B21-4306-BFCC-F870C4E6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484-997B-46A1-8453-BD1FB6FE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0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94959-79AA-4646-9C51-B577BCD1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06F1-8C34-4998-B846-BBD8BAAEDD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37F95-375E-4669-8FEA-5972605D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E1A77-D154-431C-9D81-327BC427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484-997B-46A1-8453-BD1FB6FE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9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EA46D-6202-4586-9151-F087A30E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05D64-945B-4F04-845F-D2E083F9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C02D3-6CBF-48A9-80DF-3C633A78C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95517-E064-401E-B2FF-275BAF0C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06F1-8C34-4998-B846-BBD8BAAEDD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43BC4-9FBF-4773-A96A-78AD9CDB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DC4DB-86D1-46C3-B9A1-60057173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484-997B-46A1-8453-BD1FB6FE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0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6CD3-2483-4D0F-81F4-DE50B121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70E159-9F40-4D69-A1A9-021B39977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3E941-0230-4FAF-A40F-E8B24C3AB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1EE36-1788-42F8-B128-1415FC9C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06F1-8C34-4998-B846-BBD8BAAEDD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972D1-3906-4DC8-A535-171FCFB4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9E534-287B-4EEB-9F8C-1E382340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484-997B-46A1-8453-BD1FB6FE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5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0B25-8B5F-4A6C-B440-53B8475C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BABE9-A316-47BC-BF7E-4C4BBA775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3E14E-ED46-4E70-A6E2-A9927693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06F1-8C34-4998-B846-BBD8BAAEDD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84B1D-3FAE-4A73-A0D9-063FAE1F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C0767-FDFA-462E-B519-58217D32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484-997B-46A1-8453-BD1FB6FE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90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EE2880-E40C-4B86-8E1F-563B0B8F70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0EB19-881C-4043-8872-02E894D09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E6B17-7FA5-474E-B8F5-BD5B60C9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06F1-8C34-4998-B846-BBD8BAAEDD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34F4D-EC8C-46C4-82B2-5C6B6A87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A2EEA-9B6D-4250-AA65-4C65F808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484-997B-46A1-8453-BD1FB6FE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0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39371"/>
            <a:ext cx="9144000" cy="1063853"/>
            <a:chOff x="0" y="-39371"/>
            <a:chExt cx="9144000" cy="1063853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241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ICMA-logo-flag.png"/>
            <p:cNvPicPr>
              <a:picLocks noChangeAspect="1"/>
            </p:cNvPicPr>
            <p:nvPr userDrawn="1"/>
          </p:nvPicPr>
          <p:blipFill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7680" y="-39371"/>
              <a:ext cx="1865386" cy="1063853"/>
            </a:xfrm>
            <a:prstGeom prst="rect">
              <a:avLst/>
            </a:prstGeom>
          </p:spPr>
        </p:pic>
      </p:grp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049338" y="2095979"/>
            <a:ext cx="4945061" cy="2437921"/>
          </a:xfrm>
        </p:spPr>
        <p:txBody>
          <a:bodyPr lIns="0" tIns="0" rIns="0" bIns="0" anchor="t" anchorCtr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Helvetica"/>
              </a:defRPr>
            </a:lvl1pPr>
            <a:lvl2pPr marL="5715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2pPr>
            <a:lvl3pPr marL="8001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3pPr>
            <a:lvl4pPr marL="10287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4pPr>
            <a:lvl5pPr marL="12573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46387" y="1590631"/>
            <a:ext cx="8240029" cy="28619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6387" y="1085965"/>
            <a:ext cx="3770013" cy="533286"/>
          </a:xfrm>
          <a:solidFill>
            <a:schemeClr val="tx2"/>
          </a:solidFill>
        </p:spPr>
        <p:txBody>
          <a:bodyPr lIns="91440" tIns="0" bIns="4572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48400" y="1841500"/>
            <a:ext cx="2414588" cy="30257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237068"/>
            <a:ext cx="9148165" cy="2918874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4" hasCustomPrompt="1"/>
          </p:nvPr>
        </p:nvSpPr>
        <p:spPr>
          <a:xfrm>
            <a:off x="4241800" y="237068"/>
            <a:ext cx="4906365" cy="29188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ICMA white blocks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71313" y="4409655"/>
            <a:ext cx="8219721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51964" y="4626419"/>
            <a:ext cx="7926388" cy="340601"/>
          </a:xfrm>
        </p:spPr>
        <p:txBody>
          <a:bodyPr lIns="0" tIns="0" bIns="0" anchor="ctr" anchorCtr="0">
            <a:noAutofit/>
          </a:bodyPr>
          <a:lstStyle>
            <a:lvl1pPr marL="0" indent="0" algn="r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1pPr>
            <a:lvl2pPr marL="228594" indent="0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2pPr>
            <a:lvl3pPr marL="457189" indent="0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3pPr>
            <a:lvl4pPr marL="685783" indent="0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4pPr>
            <a:lvl5pPr marL="914378" indent="0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5pPr>
          </a:lstStyle>
          <a:p>
            <a:pPr algn="r"/>
            <a:r>
              <a:rPr lang="en-US" sz="1800" dirty="0">
                <a:latin typeface="Helvetica Light"/>
                <a:cs typeface="Helvetica Light"/>
              </a:rPr>
              <a:t>Author Name  |  September 1, 2017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-1" y="1"/>
            <a:ext cx="9148166" cy="23706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Helvetica"/>
            </a:endParaRPr>
          </a:p>
        </p:txBody>
      </p:sp>
      <p:sp>
        <p:nvSpPr>
          <p:cNvPr id="45" name="Picture Placeholder 41"/>
          <p:cNvSpPr>
            <a:spLocks noGrp="1"/>
          </p:cNvSpPr>
          <p:nvPr>
            <p:ph type="pic" sz="quarter" idx="13" hasCustomPrompt="1"/>
          </p:nvPr>
        </p:nvSpPr>
        <p:spPr>
          <a:xfrm>
            <a:off x="6845301" y="1"/>
            <a:ext cx="1765300" cy="96519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ICMA Logo tab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2" y="3354917"/>
            <a:ext cx="9148163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90542" y="3520026"/>
            <a:ext cx="8300491" cy="2667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  <a:latin typeface="Helvetica"/>
              </a:defRPr>
            </a:lvl1pPr>
            <a:lvl2pPr marL="228594" indent="0">
              <a:buNone/>
              <a:defRPr sz="4000">
                <a:solidFill>
                  <a:schemeClr val="tx2"/>
                </a:solidFill>
                <a:latin typeface="Helvetica"/>
              </a:defRPr>
            </a:lvl2pPr>
            <a:lvl3pPr marL="457189" indent="0">
              <a:buNone/>
              <a:defRPr sz="4000">
                <a:solidFill>
                  <a:schemeClr val="tx2"/>
                </a:solidFill>
                <a:latin typeface="Helvetica"/>
              </a:defRPr>
            </a:lvl3pPr>
            <a:lvl4pPr marL="685783" indent="0">
              <a:buNone/>
              <a:defRPr sz="4000">
                <a:solidFill>
                  <a:schemeClr val="tx2"/>
                </a:solidFill>
                <a:latin typeface="Helvetica"/>
              </a:defRPr>
            </a:lvl4pPr>
            <a:lvl5pPr marL="914378" indent="0">
              <a:buNone/>
              <a:defRPr sz="4000">
                <a:solidFill>
                  <a:schemeClr val="tx2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6293" y="3983973"/>
            <a:ext cx="8304739" cy="309274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1pPr>
            <a:lvl2pPr marL="228594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2pPr>
            <a:lvl3pPr marL="457189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3pPr>
            <a:lvl4pPr marL="685783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4pPr>
            <a:lvl5pPr marL="914378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2" y="3155942"/>
            <a:ext cx="914816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56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81788"/>
            <a:ext cx="9144000" cy="1110488"/>
            <a:chOff x="0" y="-81788"/>
            <a:chExt cx="9144000" cy="111048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241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ICMA-logo-flag.png"/>
            <p:cNvPicPr>
              <a:picLocks noChangeAspect="1"/>
            </p:cNvPicPr>
            <p:nvPr userDrawn="1"/>
          </p:nvPicPr>
          <p:blipFill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7680" y="-81788"/>
              <a:ext cx="1865386" cy="1110488"/>
            </a:xfrm>
            <a:prstGeom prst="rect">
              <a:avLst/>
            </a:prstGeom>
          </p:spPr>
        </p:pic>
      </p:grp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1474" y="667900"/>
            <a:ext cx="3984625" cy="276181"/>
          </a:xfrm>
        </p:spPr>
        <p:txBody>
          <a:bodyPr lIns="0" bIns="0" anchor="ctr" anchorCtr="0">
            <a:noAutofit/>
          </a:bodyPr>
          <a:lstStyle>
            <a:lvl1pPr marL="0" indent="0">
              <a:buNone/>
              <a:defRPr sz="3200" baseline="0">
                <a:solidFill>
                  <a:schemeClr val="bg2"/>
                </a:solidFill>
                <a:latin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4318" y="1317424"/>
            <a:ext cx="8008671" cy="351127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81788"/>
            <a:ext cx="9144000" cy="1110488"/>
            <a:chOff x="0" y="-81788"/>
            <a:chExt cx="9144000" cy="111048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241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ICMA-logo-flag.png"/>
            <p:cNvPicPr>
              <a:picLocks noChangeAspect="1"/>
            </p:cNvPicPr>
            <p:nvPr userDrawn="1"/>
          </p:nvPicPr>
          <p:blipFill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7680" y="-81788"/>
              <a:ext cx="1865386" cy="1110488"/>
            </a:xfrm>
            <a:prstGeom prst="rect">
              <a:avLst/>
            </a:prstGeom>
          </p:spPr>
        </p:pic>
      </p:grpSp>
      <p:sp>
        <p:nvSpPr>
          <p:cNvPr id="1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3035" y="1508418"/>
            <a:ext cx="3984625" cy="2222021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None/>
              <a:tabLst/>
              <a:defRPr sz="2000" baseline="0">
                <a:solidFill>
                  <a:schemeClr val="tx1"/>
                </a:solidFill>
                <a:latin typeface="Helvetica"/>
              </a:defRPr>
            </a:lvl1pPr>
            <a:lvl2pPr marL="5715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2pPr>
            <a:lvl3pPr marL="8001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3pPr>
            <a:lvl4pPr marL="10287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4pPr>
            <a:lvl5pPr marL="12573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2087" y="838651"/>
            <a:ext cx="3984625" cy="276181"/>
          </a:xfrm>
        </p:spPr>
        <p:txBody>
          <a:bodyPr lIns="0" bIns="0" anchor="ctr" anchorCtr="0">
            <a:noAutofit/>
          </a:bodyPr>
          <a:lstStyle>
            <a:lvl1pPr marL="0" indent="0">
              <a:buNone/>
              <a:tabLst>
                <a:tab pos="1028700" algn="l"/>
              </a:tabLst>
              <a:defRPr sz="3200" baseline="0">
                <a:solidFill>
                  <a:schemeClr val="bg2"/>
                </a:solidFill>
                <a:latin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51400" y="1267540"/>
            <a:ext cx="3811588" cy="36049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-81788"/>
            <a:ext cx="9144000" cy="1110488"/>
            <a:chOff x="0" y="-81788"/>
            <a:chExt cx="9144000" cy="111048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9144000" cy="241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ICMA-logo-flag.png"/>
            <p:cNvPicPr>
              <a:picLocks noChangeAspect="1"/>
            </p:cNvPicPr>
            <p:nvPr userDrawn="1"/>
          </p:nvPicPr>
          <p:blipFill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7680" y="-81788"/>
              <a:ext cx="1865386" cy="1110488"/>
            </a:xfrm>
            <a:prstGeom prst="rect">
              <a:avLst/>
            </a:prstGeom>
          </p:spPr>
        </p:pic>
      </p:grpSp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46387" y="1811867"/>
            <a:ext cx="8216601" cy="3022600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446387" y="1590631"/>
            <a:ext cx="8240029" cy="28619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6387" y="1085965"/>
            <a:ext cx="3770013" cy="533286"/>
          </a:xfrm>
          <a:solidFill>
            <a:schemeClr val="tx2"/>
          </a:solidFill>
        </p:spPr>
        <p:txBody>
          <a:bodyPr lIns="91440" tIns="0" bIns="4572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81788"/>
            <a:ext cx="9144000" cy="1110488"/>
            <a:chOff x="0" y="-81788"/>
            <a:chExt cx="9144000" cy="111048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241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ICMA-logo-flag.png"/>
            <p:cNvPicPr>
              <a:picLocks noChangeAspect="1"/>
            </p:cNvPicPr>
            <p:nvPr userDrawn="1"/>
          </p:nvPicPr>
          <p:blipFill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7680" y="-81788"/>
              <a:ext cx="1865386" cy="1110488"/>
            </a:xfrm>
            <a:prstGeom prst="rect">
              <a:avLst/>
            </a:prstGeom>
          </p:spPr>
        </p:pic>
      </p:grp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3035" y="754325"/>
            <a:ext cx="3984625" cy="276181"/>
          </a:xfrm>
        </p:spPr>
        <p:txBody>
          <a:bodyPr lIns="0" bIns="0" anchor="ctr" anchorCtr="0">
            <a:noAutofit/>
          </a:bodyPr>
          <a:lstStyle>
            <a:lvl1pPr marL="0" indent="0">
              <a:buNone/>
              <a:tabLst>
                <a:tab pos="1028700" algn="l"/>
              </a:tabLst>
              <a:defRPr sz="3200" baseline="0">
                <a:solidFill>
                  <a:schemeClr val="bg2"/>
                </a:solidFill>
                <a:latin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Table title here</a:t>
            </a: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612776" y="1209675"/>
            <a:ext cx="8050213" cy="36480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1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81788"/>
            <a:ext cx="9144000" cy="1110488"/>
            <a:chOff x="0" y="-81788"/>
            <a:chExt cx="9144000" cy="111048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241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ICMA-logo-flag.png"/>
            <p:cNvPicPr>
              <a:picLocks noChangeAspect="1"/>
            </p:cNvPicPr>
            <p:nvPr userDrawn="1"/>
          </p:nvPicPr>
          <p:blipFill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7680" y="-81788"/>
              <a:ext cx="1865386" cy="1110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960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81788"/>
            <a:ext cx="9144000" cy="5225288"/>
            <a:chOff x="0" y="-81788"/>
            <a:chExt cx="9144000" cy="5225288"/>
          </a:xfrm>
        </p:grpSpPr>
        <p:sp>
          <p:nvSpPr>
            <p:cNvPr id="28" name="Rectangle 27"/>
            <p:cNvSpPr/>
            <p:nvPr userDrawn="1"/>
          </p:nvSpPr>
          <p:spPr>
            <a:xfrm>
              <a:off x="0" y="-1"/>
              <a:ext cx="9144000" cy="15959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ICMA-logo-flag.png"/>
            <p:cNvPicPr>
              <a:picLocks noChangeAspect="1"/>
            </p:cNvPicPr>
            <p:nvPr userDrawn="1"/>
          </p:nvPicPr>
          <p:blipFill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7680" y="-81788"/>
              <a:ext cx="1865386" cy="1110488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 userDrawn="1"/>
          </p:nvSpPr>
          <p:spPr>
            <a:xfrm>
              <a:off x="0" y="1595966"/>
              <a:ext cx="9144000" cy="33951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4991100"/>
              <a:ext cx="9144000" cy="152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044576" y="2045179"/>
            <a:ext cx="6727824" cy="2488721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•"/>
              <a:tabLst/>
              <a:defRPr sz="2400" baseline="0">
                <a:solidFill>
                  <a:schemeClr val="bg1"/>
                </a:solidFill>
                <a:latin typeface="Helvetica"/>
              </a:defRPr>
            </a:lvl1pPr>
            <a:lvl2pPr marL="5715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2pPr>
            <a:lvl3pPr marL="8001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3pPr>
            <a:lvl4pPr marL="10287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4pPr>
            <a:lvl5pPr marL="1257300" indent="-342900">
              <a:buSzPct val="100000"/>
              <a:buFont typeface="Arial"/>
              <a:buChar char="•"/>
              <a:defRPr sz="2400" baseline="0">
                <a:solidFill>
                  <a:schemeClr val="tx1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84175" y="1179248"/>
            <a:ext cx="7261225" cy="373325"/>
          </a:xfrm>
        </p:spPr>
        <p:txBody>
          <a:bodyPr anchor="ctr" anchorCtr="0"/>
          <a:lstStyle>
            <a:lvl1pPr>
              <a:defRPr sz="440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en-US" dirty="0"/>
              <a:t>Section Separator (text only)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363070"/>
            <a:ext cx="7556313" cy="837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485901"/>
            <a:ext cx="7556313" cy="31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defRPr>
            </a:lvl1pPr>
          </a:lstStyle>
          <a:p>
            <a:fld id="{D728701E-CAF4-4159-9B3E-41C86DFFA30D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Helvetica"/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77" r:id="rId7"/>
    <p:sldLayoutId id="2147483681" r:id="rId8"/>
    <p:sldLayoutId id="2147483669" r:id="rId9"/>
    <p:sldLayoutId id="2147483670" r:id="rId10"/>
    <p:sldLayoutId id="2147483671" r:id="rId11"/>
    <p:sldLayoutId id="2147483676" r:id="rId12"/>
    <p:sldLayoutId id="2147483663" r:id="rId13"/>
    <p:sldLayoutId id="2147483667" r:id="rId14"/>
    <p:sldLayoutId id="2147483674" r:id="rId15"/>
    <p:sldLayoutId id="2147483678" r:id="rId16"/>
    <p:sldLayoutId id="2147483673" r:id="rId17"/>
    <p:sldLayoutId id="2147483679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Helvetic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5E8E6-7DFD-4F42-BE25-03AA9749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0364D-A326-414A-9ADA-D93513E7B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2C83A-DC68-4CB6-8076-1A7D54813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06F1-8C34-4998-B846-BBD8BAAEDD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D2325-5358-414F-BAB0-C925D92BD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96727-C99E-499C-9688-FDEC625F0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E484-997B-46A1-8453-BD1FB6FE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s://www.bangthetable.com/" TargetMode="External"/><Relationship Id="rId7" Type="http://schemas.openxmlformats.org/officeDocument/2006/relationships/hyperlink" Target="https://zoom.us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hyperlink" Target="https://ideascale.com/" TargetMode="Externa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7750D0-383F-463F-9B64-EE64FBA193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0109" y="3653376"/>
            <a:ext cx="8300491" cy="266700"/>
          </a:xfrm>
        </p:spPr>
        <p:txBody>
          <a:bodyPr/>
          <a:lstStyle/>
          <a:p>
            <a:r>
              <a:rPr lang="en-US" dirty="0"/>
              <a:t>Managing Crisis Communications During the COVID-19 Pandemic</a:t>
            </a:r>
          </a:p>
        </p:txBody>
      </p:sp>
      <p:pic>
        <p:nvPicPr>
          <p:cNvPr id="5" name="Picture Placeholder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C7FA7DE1-2437-4D61-A0C5-B7DF2048485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ICMA-logo-flag.png">
            <a:extLst>
              <a:ext uri="{FF2B5EF4-FFF2-40B4-BE49-F238E27FC236}">
                <a16:creationId xmlns:a16="http://schemas.microsoft.com/office/drawing/2014/main" id="{E6A6BB7B-42E4-4C6E-94E0-34C7B3926A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8" b="3808"/>
          <a:stretch>
            <a:fillRect/>
          </a:stretch>
        </p:blipFill>
        <p:spPr>
          <a:xfrm>
            <a:off x="6845300" y="0"/>
            <a:ext cx="1765300" cy="96520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3369D5A-76BD-42F3-ABD4-3CC753D16D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1964" y="4626418"/>
            <a:ext cx="7926388" cy="340601"/>
          </a:xfrm>
        </p:spPr>
        <p:txBody>
          <a:bodyPr/>
          <a:lstStyle/>
          <a:p>
            <a:r>
              <a:rPr lang="en-US" dirty="0"/>
              <a:t>April 22, 2020</a:t>
            </a:r>
          </a:p>
        </p:txBody>
      </p:sp>
    </p:spTree>
    <p:extLst>
      <p:ext uri="{BB962C8B-B14F-4D97-AF65-F5344CB8AC3E}">
        <p14:creationId xmlns:p14="http://schemas.microsoft.com/office/powerpoint/2010/main" val="355543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1474" y="906024"/>
            <a:ext cx="5239512" cy="347472"/>
          </a:xfrm>
        </p:spPr>
        <p:txBody>
          <a:bodyPr/>
          <a:lstStyle/>
          <a:p>
            <a:r>
              <a:rPr lang="en-US" dirty="0"/>
              <a:t>BCHD COVID-19 Plan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443BC83-8EDB-460A-A468-F37ABBAB3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445248"/>
              </p:ext>
            </p:extLst>
          </p:nvPr>
        </p:nvGraphicFramePr>
        <p:xfrm>
          <a:off x="-679938" y="1219199"/>
          <a:ext cx="12005664" cy="356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193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3035" y="1508418"/>
            <a:ext cx="7387965" cy="33640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70" y="832977"/>
            <a:ext cx="7666893" cy="43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9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02087" y="1787281"/>
            <a:ext cx="7387965" cy="3364083"/>
          </a:xfrm>
        </p:spPr>
        <p:txBody>
          <a:bodyPr/>
          <a:lstStyle/>
          <a:p>
            <a:pPr marL="241657" lvl="0" indent="-241657" defTabSz="457200">
              <a:spcBef>
                <a:spcPts val="0"/>
              </a:spcBef>
              <a:buClrTx/>
              <a:buSzTx/>
              <a:buFont typeface="+mj-lt"/>
              <a:buAutoNum type="alphaUcPeriod"/>
            </a:pPr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Continue to disseminate timely and accurate information to the community</a:t>
            </a:r>
          </a:p>
          <a:p>
            <a:pPr marL="241657" lvl="0" indent="-241657" defTabSz="457200">
              <a:spcBef>
                <a:spcPts val="0"/>
              </a:spcBef>
              <a:buClrTx/>
              <a:buSzTx/>
              <a:buFont typeface="+mj-lt"/>
              <a:buAutoNum type="alphaUcPeriod"/>
            </a:pPr>
            <a:endParaRPr lang="en-US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41657" lvl="0" indent="-241657" defTabSz="457200">
              <a:spcBef>
                <a:spcPts val="0"/>
              </a:spcBef>
              <a:buClrTx/>
              <a:buSzTx/>
              <a:buFont typeface="+mj-lt"/>
              <a:buAutoNum type="alphaUcPeriod"/>
            </a:pPr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Provide health and well-being tips and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2087" y="838651"/>
            <a:ext cx="5242901" cy="344690"/>
          </a:xfrm>
        </p:spPr>
        <p:txBody>
          <a:bodyPr/>
          <a:lstStyle/>
          <a:p>
            <a:r>
              <a:rPr lang="en-US" dirty="0"/>
              <a:t>COVID-19 Communications Objectives</a:t>
            </a:r>
          </a:p>
        </p:txBody>
      </p:sp>
    </p:spTree>
    <p:extLst>
      <p:ext uri="{BB962C8B-B14F-4D97-AF65-F5344CB8AC3E}">
        <p14:creationId xmlns:p14="http://schemas.microsoft.com/office/powerpoint/2010/main" val="65527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Placeholder 11"/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380295320"/>
              </p:ext>
            </p:extLst>
          </p:nvPr>
        </p:nvGraphicFramePr>
        <p:xfrm>
          <a:off x="446088" y="1616468"/>
          <a:ext cx="8216900" cy="352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7032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+mn-cs"/>
                        </a:rPr>
                        <a:t>Pre COVID-19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/>
                          <a:ea typeface="+mn-ea"/>
                          <a:cs typeface="+mn-cs"/>
                        </a:rPr>
                        <a:t>Digital &amp; Print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marL="265176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Light"/>
                          <a:ea typeface="+mn-ea"/>
                          <a:cs typeface="Helvetica Light"/>
                        </a:rPr>
                        <a:t>BCHD E-newsletters – 2x/month and as needed</a:t>
                      </a:r>
                    </a:p>
                    <a:p>
                      <a:pPr marL="265176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Light"/>
                          <a:ea typeface="+mn-ea"/>
                          <a:cs typeface="Helvetica Light"/>
                        </a:rPr>
                        <a:t>Social Media – 1-2x/daily and as needed</a:t>
                      </a:r>
                    </a:p>
                    <a:p>
                      <a:pPr marL="265176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Light"/>
                          <a:ea typeface="+mn-ea"/>
                          <a:cs typeface="Helvetica Light"/>
                        </a:rPr>
                        <a:t>Website – daily updates and as needed</a:t>
                      </a:r>
                    </a:p>
                    <a:p>
                      <a:pPr marL="265176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Light"/>
                          <a:ea typeface="+mn-ea"/>
                          <a:cs typeface="Helvetica Light"/>
                        </a:rPr>
                        <a:t>Video – &lt; 30 year</a:t>
                      </a:r>
                    </a:p>
                    <a:p>
                      <a:pPr marL="265176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Light"/>
                          <a:ea typeface="+mn-ea"/>
                          <a:cs typeface="Helvetica Light"/>
                        </a:rPr>
                        <a:t>Newspaper - 2-3x/month </a:t>
                      </a:r>
                    </a:p>
                    <a:p>
                      <a:pPr marL="265176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Light"/>
                          <a:ea typeface="+mn-ea"/>
                          <a:cs typeface="Helvetica Light"/>
                        </a:rPr>
                        <a:t>Posters/flyers – updated 2x/month and as needed</a:t>
                      </a:r>
                    </a:p>
                    <a:p>
                      <a:pPr marL="265176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Light"/>
                          <a:ea typeface="+mn-ea"/>
                          <a:cs typeface="Helvetica Light"/>
                        </a:rPr>
                        <a:t>Direct Mail – 3x/year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/>
                          <a:ea typeface="+mn-ea"/>
                          <a:cs typeface="+mn-cs"/>
                        </a:rPr>
                        <a:t>Other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marL="265176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Light"/>
                          <a:ea typeface="+mn-ea"/>
                          <a:cs typeface="Helvetica Light"/>
                        </a:rPr>
                        <a:t>Press Releases – as needed</a:t>
                      </a:r>
                    </a:p>
                    <a:p>
                      <a:pPr marL="265176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Light"/>
                          <a:ea typeface="+mn-ea"/>
                          <a:cs typeface="Helvetica Light"/>
                        </a:rPr>
                        <a:t>Tri-City Partner Communication (cities, schools, chambers)</a:t>
                      </a:r>
                    </a:p>
                    <a:p>
                      <a:pPr marL="265176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Light"/>
                          <a:ea typeface="+mn-ea"/>
                          <a:cs typeface="Helvetica Light"/>
                        </a:rPr>
                        <a:t>Community Events (non BCHD) – 2-4x/month</a:t>
                      </a:r>
                    </a:p>
                  </a:txBody>
                  <a:tcPr marL="185715" marR="185715" marT="68580" marB="68580">
                    <a:lnT w="28575" cap="flat" cmpd="sng" algn="ctr">
                      <a:solidFill>
                        <a:srgbClr val="1C3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3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+mn-cs"/>
                        </a:rPr>
                        <a:t>During COVID-19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+mn-cs"/>
                        </a:rPr>
                        <a:t>Digital &amp; Print</a:t>
                      </a:r>
                      <a:endParaRPr lang="en-US" sz="1100" b="0" i="0" kern="1200" dirty="0">
                        <a:solidFill>
                          <a:srgbClr val="000000"/>
                        </a:solidFill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marL="265176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SzPct val="100000"/>
                        <a:buFont typeface="Arial"/>
                        <a:buChar char="•"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Helvetica Light"/>
                        </a:rPr>
                        <a:t>COVID-19 E-newsletters – 1x/week and as needed</a:t>
                      </a:r>
                    </a:p>
                    <a:p>
                      <a:pPr marL="265176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SzPct val="100000"/>
                        <a:buFont typeface="Arial"/>
                        <a:buChar char="•"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Helvetica Light"/>
                        </a:rPr>
                        <a:t>Social Media – 5x/daily and as needed</a:t>
                      </a:r>
                    </a:p>
                    <a:p>
                      <a:pPr marL="265176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SzPct val="100000"/>
                        <a:buFont typeface="Arial"/>
                        <a:buChar char="•"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Helvetica Light"/>
                        </a:rPr>
                        <a:t>Website – daily updates and as needed</a:t>
                      </a:r>
                    </a:p>
                    <a:p>
                      <a:pPr marL="265176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SzPct val="100000"/>
                        <a:buFont typeface="Arial"/>
                        <a:buChar char="•"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Helvetica Light"/>
                        </a:rPr>
                        <a:t>Video – 100+ posted </a:t>
                      </a:r>
                    </a:p>
                    <a:p>
                      <a:pPr marL="265176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SzPct val="100000"/>
                        <a:buFont typeface="Arial"/>
                        <a:buChar char="•"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Helvetica Light"/>
                        </a:rPr>
                        <a:t>Newspaper – 3-4x/month</a:t>
                      </a:r>
                    </a:p>
                    <a:p>
                      <a:pPr marL="265176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SzPct val="100000"/>
                        <a:buFont typeface="Arial"/>
                        <a:buChar char="•"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Helvetica Light"/>
                        </a:rPr>
                        <a:t>Posters/flyers – none post L.A. County Safer At Home Order</a:t>
                      </a:r>
                    </a:p>
                    <a:p>
                      <a:pPr marL="265176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SzPct val="100000"/>
                        <a:buFont typeface="Arial"/>
                        <a:buChar char="•"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Helvetica Light"/>
                        </a:rPr>
                        <a:t>Direct Mail – 3x/year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+mn-cs"/>
                        </a:rPr>
                        <a:t>Other</a:t>
                      </a:r>
                      <a:endParaRPr lang="en-US" sz="1100" b="0" i="0" kern="1200" dirty="0">
                        <a:solidFill>
                          <a:srgbClr val="000000"/>
                        </a:solidFill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marL="265176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SzPct val="100000"/>
                        <a:buFont typeface="Arial"/>
                        <a:buChar char="•"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Helvetica Light"/>
                        </a:rPr>
                        <a:t>Press Releases – as needed</a:t>
                      </a:r>
                    </a:p>
                    <a:p>
                      <a:pPr marL="265176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Light"/>
                          <a:ea typeface="+mn-ea"/>
                          <a:cs typeface="Helvetica Light"/>
                        </a:rPr>
                        <a:t>Tri-City Partner Communication (cities, schools, chambers)</a:t>
                      </a:r>
                    </a:p>
                    <a:p>
                      <a:pPr marL="265176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Light"/>
                          <a:ea typeface="+mn-ea"/>
                          <a:cs typeface="Helvetica Light"/>
                        </a:rPr>
                        <a:t>JIC participation / survey results</a:t>
                      </a:r>
                    </a:p>
                  </a:txBody>
                  <a:tcPr marL="185715" marR="185715" marT="68580" marB="68580">
                    <a:lnT w="28575" cap="flat" cmpd="sng" algn="ctr">
                      <a:solidFill>
                        <a:srgbClr val="1C3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3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6387" y="1085965"/>
            <a:ext cx="4902127" cy="533286"/>
          </a:xfrm>
        </p:spPr>
        <p:txBody>
          <a:bodyPr/>
          <a:lstStyle/>
          <a:p>
            <a:r>
              <a:rPr lang="en-US" dirty="0"/>
              <a:t>BCHD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717755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2087" y="838651"/>
            <a:ext cx="5242901" cy="344690"/>
          </a:xfrm>
        </p:spPr>
        <p:txBody>
          <a:bodyPr/>
          <a:lstStyle/>
          <a:p>
            <a:r>
              <a:rPr lang="en-US" dirty="0"/>
              <a:t>Posters / Flyers</a:t>
            </a:r>
          </a:p>
        </p:txBody>
      </p:sp>
      <p:pic>
        <p:nvPicPr>
          <p:cNvPr id="9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ECB7CB-B232-4995-BFF4-3E41F2DAB1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694">
            <a:off x="5784770" y="1719059"/>
            <a:ext cx="2074629" cy="31850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C8D451-D7B2-47B8-B398-54BC9E7F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0701">
            <a:off x="4480082" y="1557247"/>
            <a:ext cx="2018011" cy="310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1617F8-B72D-4C8A-8CB6-D9704F957C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721" y="1470003"/>
            <a:ext cx="2057635" cy="31737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A14EC1B-2AD5-490F-9ADF-5521DC0BD3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5185">
            <a:off x="1154600" y="1587853"/>
            <a:ext cx="2070071" cy="31835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334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3035" y="1508418"/>
            <a:ext cx="7387965" cy="3364083"/>
          </a:xfrm>
        </p:spPr>
        <p:txBody>
          <a:bodyPr/>
          <a:lstStyle/>
          <a:p>
            <a:r>
              <a:rPr lang="en-US" dirty="0"/>
              <a:t> 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2087" y="838651"/>
            <a:ext cx="5242901" cy="344690"/>
          </a:xfrm>
        </p:spPr>
        <p:txBody>
          <a:bodyPr/>
          <a:lstStyle/>
          <a:p>
            <a:r>
              <a:rPr lang="en-US" dirty="0"/>
              <a:t>JIC Survey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BD849B-8037-498F-8E91-AF258AE722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661" y="1414779"/>
            <a:ext cx="3209507" cy="33640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4932CEA-1238-4F5A-A2B5-19E41A543F5B}"/>
              </a:ext>
            </a:extLst>
          </p:cNvPr>
          <p:cNvSpPr txBox="1">
            <a:spLocks/>
          </p:cNvSpPr>
          <p:nvPr/>
        </p:nvSpPr>
        <p:spPr>
          <a:xfrm>
            <a:off x="524292" y="1414779"/>
            <a:ext cx="4926939" cy="37287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None/>
              <a:tabLst/>
              <a:defRPr sz="20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71500" indent="-3429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800100" indent="-3429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1257300" indent="-3429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3,512 Responses from Beach 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57% extremely or very worried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Top three biggest challenges:</a:t>
            </a:r>
          </a:p>
          <a:p>
            <a:pPr marL="914400" lvl="1" indent="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/>
              </a:rPr>
              <a:t>64% general anxiety</a:t>
            </a:r>
          </a:p>
          <a:p>
            <a:pPr marL="914400" lvl="1" indent="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/>
              </a:rPr>
              <a:t>50% social isolation/places to go</a:t>
            </a:r>
          </a:p>
          <a:p>
            <a:pPr marL="914400" lvl="1" indent="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/>
              </a:rPr>
              <a:t>49% purchasing supplies (e.g. toilet paper)</a:t>
            </a: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43% Daily communication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Email and text messaging preferred 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14400"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5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2087" y="838651"/>
            <a:ext cx="5242901" cy="344690"/>
          </a:xfrm>
        </p:spPr>
        <p:txBody>
          <a:bodyPr/>
          <a:lstStyle/>
          <a:p>
            <a:r>
              <a:rPr lang="en-US" dirty="0"/>
              <a:t>COVID-19 Communications</a:t>
            </a: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36FA41B4-268A-489F-9720-2E2627E023EF}"/>
              </a:ext>
            </a:extLst>
          </p:cNvPr>
          <p:cNvGrpSpPr>
            <a:grpSpLocks/>
          </p:cNvGrpSpPr>
          <p:nvPr/>
        </p:nvGrpSpPr>
        <p:grpSpPr bwMode="auto">
          <a:xfrm>
            <a:off x="1609660" y="1183341"/>
            <a:ext cx="5538787" cy="3641725"/>
            <a:chOff x="5231413" y="1041975"/>
            <a:chExt cx="5539063" cy="3641546"/>
          </a:xfrm>
        </p:grpSpPr>
        <p:pic>
          <p:nvPicPr>
            <p:cNvPr id="13" name="Picture 6" descr="Image result for mac computer blank presentation">
              <a:extLst>
                <a:ext uri="{FF2B5EF4-FFF2-40B4-BE49-F238E27FC236}">
                  <a16:creationId xmlns:a16="http://schemas.microsoft.com/office/drawing/2014/main" id="{91A04FD2-4F68-4230-8D27-E6089F2BA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413" y="1041975"/>
              <a:ext cx="5539063" cy="364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D5BAE54-F70F-4AA0-950A-D05CF39C5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844" y="1524000"/>
              <a:ext cx="3886200" cy="248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20A8C16-26AF-4967-AA3C-2846E498B041}"/>
              </a:ext>
            </a:extLst>
          </p:cNvPr>
          <p:cNvSpPr/>
          <p:nvPr/>
        </p:nvSpPr>
        <p:spPr>
          <a:xfrm>
            <a:off x="3287878" y="4650489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bchd.org/coronavirus</a:t>
            </a:r>
          </a:p>
        </p:txBody>
      </p:sp>
    </p:spTree>
    <p:extLst>
      <p:ext uri="{BB962C8B-B14F-4D97-AF65-F5344CB8AC3E}">
        <p14:creationId xmlns:p14="http://schemas.microsoft.com/office/powerpoint/2010/main" val="79495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C73210-F174-4E6E-9FBF-22979DAE63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5960">
            <a:off x="5061929" y="1456504"/>
            <a:ext cx="1875929" cy="32107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580B12-378E-46AA-8A03-A79725C6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390" y="1324989"/>
            <a:ext cx="1795973" cy="34238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AA9C17-88FF-450A-99D3-18E740C96C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3397">
            <a:off x="2006098" y="1470870"/>
            <a:ext cx="1797091" cy="32176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2087" y="838651"/>
            <a:ext cx="5242901" cy="344690"/>
          </a:xfrm>
        </p:spPr>
        <p:txBody>
          <a:bodyPr/>
          <a:lstStyle/>
          <a:p>
            <a:r>
              <a:rPr lang="en-US" dirty="0"/>
              <a:t>E-Newsletters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446AC9-8CA1-4FA4-A376-6ABF7B5E06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5828">
            <a:off x="602962" y="1724589"/>
            <a:ext cx="1837005" cy="32522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Picture 1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51D072-FD5D-48C5-8D81-79E1DDC879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8176">
            <a:off x="6624434" y="1732989"/>
            <a:ext cx="1681807" cy="32334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6696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3035" y="1508418"/>
            <a:ext cx="7387965" cy="3364083"/>
          </a:xfrm>
        </p:spPr>
        <p:txBody>
          <a:bodyPr/>
          <a:lstStyle/>
          <a:p>
            <a:r>
              <a:rPr lang="en-US" dirty="0"/>
              <a:t> 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2087" y="838651"/>
            <a:ext cx="5242901" cy="344690"/>
          </a:xfrm>
        </p:spPr>
        <p:txBody>
          <a:bodyPr/>
          <a:lstStyle/>
          <a:p>
            <a:r>
              <a:rPr lang="en-US" dirty="0"/>
              <a:t>Social Media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FD903E-29EE-40FC-ACB2-A8822DCA18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563" y="1508418"/>
            <a:ext cx="2374850" cy="3364083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883A5AB-9E2A-42A4-9CDB-FD6489BF54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1287" y="2571750"/>
            <a:ext cx="2374850" cy="2404280"/>
          </a:xfrm>
          <a:prstGeom prst="rect">
            <a:avLst/>
          </a:prstGeom>
        </p:spPr>
      </p:pic>
      <p:pic>
        <p:nvPicPr>
          <p:cNvPr id="11" name="Picture 10" descr="A screenshot of a person&#10;&#10;Description automatically generated">
            <a:extLst>
              <a:ext uri="{FF2B5EF4-FFF2-40B4-BE49-F238E27FC236}">
                <a16:creationId xmlns:a16="http://schemas.microsoft.com/office/drawing/2014/main" id="{D03168CB-2B7E-45F8-AFAF-207A20CC0F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400" y="1508418"/>
            <a:ext cx="2374850" cy="3265517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217389-C527-45DB-B3C9-E6DE401623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124" y="2522566"/>
            <a:ext cx="2374850" cy="25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0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3035" y="1508418"/>
            <a:ext cx="7387965" cy="33640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Have a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Clear message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Daily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Shift from grassroots (in person) to calls and online tactics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Align message with what public wants to hear about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2087" y="838651"/>
            <a:ext cx="5242901" cy="34469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4775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293DF-8A46-485E-9461-FBAE6A1C12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086" y="1231900"/>
            <a:ext cx="7556246" cy="542925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5EB04-C154-4243-A1D5-61BC839DD263}"/>
              </a:ext>
            </a:extLst>
          </p:cNvPr>
          <p:cNvSpPr txBox="1"/>
          <p:nvPr/>
        </p:nvSpPr>
        <p:spPr>
          <a:xfrm>
            <a:off x="473086" y="4253360"/>
            <a:ext cx="1973823" cy="56197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457200" indent="-457200" algn="ctr">
              <a:buClr>
                <a:srgbClr val="1C82B8"/>
              </a:buClr>
            </a:pPr>
            <a:r>
              <a:rPr lang="en-US" sz="1200" dirty="0">
                <a:solidFill>
                  <a:schemeClr val="bg1"/>
                </a:solidFill>
                <a:latin typeface="Helvetica"/>
                <a:cs typeface="Helvetica"/>
              </a:rPr>
              <a:t>Thomas </a:t>
            </a:r>
            <a:r>
              <a:rPr lang="en-US" sz="1200" dirty="0" err="1">
                <a:solidFill>
                  <a:schemeClr val="bg1"/>
                </a:solidFill>
                <a:latin typeface="Helvetica"/>
                <a:cs typeface="Helvetica"/>
              </a:rPr>
              <a:t>Bakaly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457200" indent="-457200" algn="ctr">
              <a:buClr>
                <a:srgbClr val="1C82B8"/>
              </a:buClr>
            </a:pPr>
            <a:r>
              <a:rPr lang="en-US" sz="1200" dirty="0">
                <a:solidFill>
                  <a:schemeClr val="bg1"/>
                </a:solidFill>
                <a:latin typeface="Helvetica"/>
                <a:cs typeface="Helvetica"/>
              </a:rPr>
              <a:t>CEO</a:t>
            </a:r>
          </a:p>
          <a:p>
            <a:pPr marL="457200" indent="-457200" algn="ctr">
              <a:buClr>
                <a:srgbClr val="1C82B8"/>
              </a:buClr>
            </a:pPr>
            <a:r>
              <a:rPr lang="en-US" sz="1200" dirty="0">
                <a:solidFill>
                  <a:schemeClr val="bg1"/>
                </a:solidFill>
                <a:latin typeface="Helvetica"/>
                <a:cs typeface="Helvetica"/>
              </a:rPr>
              <a:t>Beach Cities Health District</a:t>
            </a:r>
          </a:p>
          <a:p>
            <a:pPr marL="457200" indent="-457200" algn="ctr">
              <a:buClr>
                <a:srgbClr val="1C82B8"/>
              </a:buClr>
            </a:pP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D965BF-ADF1-4D16-886E-BAF3331F7BCB}"/>
              </a:ext>
            </a:extLst>
          </p:cNvPr>
          <p:cNvSpPr txBox="1"/>
          <p:nvPr/>
        </p:nvSpPr>
        <p:spPr>
          <a:xfrm>
            <a:off x="3588015" y="4253359"/>
            <a:ext cx="1973823" cy="56197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457200" indent="-457200" algn="ctr">
              <a:buClr>
                <a:srgbClr val="1C82B8"/>
              </a:buClr>
            </a:pPr>
            <a:r>
              <a:rPr lang="en-US" sz="1200" dirty="0">
                <a:solidFill>
                  <a:schemeClr val="bg1"/>
                </a:solidFill>
                <a:latin typeface="Helvetica"/>
                <a:cs typeface="Helvetica"/>
              </a:rPr>
              <a:t>Thomas Bryer</a:t>
            </a:r>
          </a:p>
          <a:p>
            <a:pPr marL="457200" indent="-457200" algn="ctr">
              <a:buClr>
                <a:srgbClr val="1C82B8"/>
              </a:buClr>
            </a:pPr>
            <a:r>
              <a:rPr lang="en-US" sz="1200" dirty="0">
                <a:solidFill>
                  <a:schemeClr val="bg1"/>
                </a:solidFill>
                <a:latin typeface="Helvetica"/>
                <a:cs typeface="Helvetica"/>
              </a:rPr>
              <a:t>Professor</a:t>
            </a:r>
          </a:p>
          <a:p>
            <a:pPr marL="457200" indent="-457200" algn="ctr">
              <a:buClr>
                <a:srgbClr val="1C82B8"/>
              </a:buClr>
            </a:pPr>
            <a:r>
              <a:rPr lang="en-US" sz="1200" dirty="0">
                <a:solidFill>
                  <a:schemeClr val="bg1"/>
                </a:solidFill>
                <a:latin typeface="Helvetica"/>
                <a:cs typeface="Helvetica"/>
              </a:rPr>
              <a:t>University of Central Florida</a:t>
            </a:r>
          </a:p>
          <a:p>
            <a:pPr marL="457200" indent="-457200" algn="ctr">
              <a:buClr>
                <a:srgbClr val="1C82B8"/>
              </a:buClr>
            </a:pP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96E4E1-0FB1-4393-A336-02882D3CDAC8}"/>
              </a:ext>
            </a:extLst>
          </p:cNvPr>
          <p:cNvSpPr txBox="1"/>
          <p:nvPr/>
        </p:nvSpPr>
        <p:spPr>
          <a:xfrm>
            <a:off x="6702945" y="4266345"/>
            <a:ext cx="1973823" cy="56197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457200" indent="-457200" algn="ctr">
              <a:buClr>
                <a:srgbClr val="1C82B8"/>
              </a:buClr>
            </a:pPr>
            <a:r>
              <a:rPr lang="en-US" sz="1200" dirty="0">
                <a:solidFill>
                  <a:schemeClr val="bg1"/>
                </a:solidFill>
                <a:latin typeface="Helvetica"/>
                <a:cs typeface="Helvetica"/>
              </a:rPr>
              <a:t>Sarah </a:t>
            </a:r>
            <a:r>
              <a:rPr lang="en-US" sz="1200" dirty="0" err="1">
                <a:solidFill>
                  <a:schemeClr val="bg1"/>
                </a:solidFill>
                <a:latin typeface="Helvetica"/>
                <a:cs typeface="Helvetica"/>
              </a:rPr>
              <a:t>Stoeckel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457200" indent="-457200" algn="ctr">
              <a:buClr>
                <a:srgbClr val="1C82B8"/>
              </a:buClr>
            </a:pPr>
            <a:r>
              <a:rPr lang="en-US" sz="1200" dirty="0">
                <a:solidFill>
                  <a:schemeClr val="bg1"/>
                </a:solidFill>
                <a:latin typeface="Helvetica"/>
                <a:cs typeface="Helvetica"/>
              </a:rPr>
              <a:t>City Council Member</a:t>
            </a:r>
          </a:p>
          <a:p>
            <a:pPr marL="457200" indent="-457200" algn="ctr">
              <a:buClr>
                <a:srgbClr val="1C82B8"/>
              </a:buClr>
            </a:pPr>
            <a:r>
              <a:rPr lang="en-US" sz="1200" dirty="0">
                <a:solidFill>
                  <a:schemeClr val="bg1"/>
                </a:solidFill>
                <a:latin typeface="Helvetica"/>
                <a:cs typeface="Helvetica"/>
              </a:rPr>
              <a:t>City of Titusville, Florida</a:t>
            </a:r>
          </a:p>
          <a:p>
            <a:pPr marL="457200" indent="-457200" algn="ctr">
              <a:buClr>
                <a:srgbClr val="1C82B8"/>
              </a:buClr>
            </a:pP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2" name="Picture 21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8B1F7B49-CA54-4923-9B8F-54A79D1DB3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71" y="2453935"/>
            <a:ext cx="1746250" cy="1739293"/>
          </a:xfrm>
          <a:prstGeom prst="rect">
            <a:avLst/>
          </a:prstGeom>
        </p:spPr>
      </p:pic>
      <p:pic>
        <p:nvPicPr>
          <p:cNvPr id="24" name="Picture 2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EB56828-C5C3-4DE8-A76F-D03D06EF16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111" y="2446978"/>
            <a:ext cx="1746250" cy="1746250"/>
          </a:xfrm>
          <a:prstGeom prst="rect">
            <a:avLst/>
          </a:prstGeom>
        </p:spPr>
      </p:pic>
      <p:pic>
        <p:nvPicPr>
          <p:cNvPr id="26" name="Picture 2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3546048-1D71-4848-A933-2C3D6F879E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209" y="2446978"/>
            <a:ext cx="1746249" cy="17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graphic_01.pn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5" name="Picture Placeholder 14" descr="squares-white-final-DARKER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effectLst/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-143435" y="4626418"/>
            <a:ext cx="8921787" cy="340601"/>
          </a:xfrm>
        </p:spPr>
        <p:txBody>
          <a:bodyPr/>
          <a:lstStyle/>
          <a:p>
            <a:r>
              <a:rPr lang="en-US" sz="1500" dirty="0"/>
              <a:t>Thomas Bryer, PhD (University of Central Florida) and Sarah </a:t>
            </a:r>
            <a:r>
              <a:rPr lang="en-US" sz="1500" dirty="0" err="1"/>
              <a:t>Stoeckel</a:t>
            </a:r>
            <a:r>
              <a:rPr lang="en-US" sz="1500" dirty="0"/>
              <a:t>, PhD (City of Titusville, Florida)</a:t>
            </a:r>
          </a:p>
        </p:txBody>
      </p:sp>
      <p:pic>
        <p:nvPicPr>
          <p:cNvPr id="24" name="Picture Placeholder 23" descr="ICMA-logo-flag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2" b="4022"/>
          <a:stretch/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90541" y="4102732"/>
            <a:ext cx="8300491" cy="266700"/>
          </a:xfrm>
        </p:spPr>
        <p:txBody>
          <a:bodyPr/>
          <a:lstStyle/>
          <a:p>
            <a:r>
              <a:rPr lang="en-US" dirty="0"/>
              <a:t>Managing Crisis Communications During the COVID-19 Pandemic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31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B466F-2DD7-624B-AEED-B6FFE711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C89FDA-A75F-45B3-A7DD-BA9F35A54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187686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385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241299"/>
            <a:ext cx="5293730" cy="147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89126-A12B-44C1-991D-9D9C2CB9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87603"/>
            <a:ext cx="4945642" cy="121890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Media vs. Online Engagement Tools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1824229"/>
            <a:ext cx="5292502" cy="3077139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241299"/>
            <a:ext cx="3251710" cy="46609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A626020E-F4E7-4963-8727-618F45FDFEA0}"/>
              </a:ext>
            </a:extLst>
          </p:cNvPr>
          <p:cNvGraphicFramePr>
            <a:graphicFrameLocks/>
          </p:cNvGraphicFramePr>
          <p:nvPr/>
        </p:nvGraphicFramePr>
        <p:xfrm>
          <a:off x="425059" y="2064952"/>
          <a:ext cx="4934934" cy="259569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4114">
                  <a:extLst>
                    <a:ext uri="{9D8B030D-6E8A-4147-A177-3AD203B41FA5}">
                      <a16:colId xmlns:a16="http://schemas.microsoft.com/office/drawing/2014/main" val="2376673595"/>
                    </a:ext>
                  </a:extLst>
                </a:gridCol>
                <a:gridCol w="2500820">
                  <a:extLst>
                    <a:ext uri="{9D8B030D-6E8A-4147-A177-3AD203B41FA5}">
                      <a16:colId xmlns:a16="http://schemas.microsoft.com/office/drawing/2014/main" val="2868081985"/>
                    </a:ext>
                  </a:extLst>
                </a:gridCol>
              </a:tblGrid>
              <a:tr h="393374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Social Media</a:t>
                      </a:r>
                    </a:p>
                  </a:txBody>
                  <a:tcPr marL="163505" marR="98103" marT="98103" marB="98103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Online Engagement Tools</a:t>
                      </a:r>
                    </a:p>
                  </a:txBody>
                  <a:tcPr marL="163505" marR="98103" marT="98103" marB="98103"/>
                </a:tc>
                <a:extLst>
                  <a:ext uri="{0D108BD9-81ED-4DB2-BD59-A6C34878D82A}">
                    <a16:rowId xmlns:a16="http://schemas.microsoft.com/office/drawing/2014/main" val="2002204716"/>
                  </a:ext>
                </a:extLst>
              </a:tr>
              <a:tr h="145505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Tools that allow for rapid dissemination of ideas and information, strategic viral dissemination, and largely unfacilitated and unmoderated interaction between government and stakeholders.</a:t>
                      </a:r>
                    </a:p>
                  </a:txBody>
                  <a:tcPr marL="163505" marR="98103" marT="98103" marB="98103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Tools that allow for government’s stakeholders to engage in idea and information development, preference setting, and/or solution creation in a facilitated and moderated space. </a:t>
                      </a:r>
                    </a:p>
                  </a:txBody>
                  <a:tcPr marL="163505" marR="98103" marT="98103" marB="98103"/>
                </a:tc>
                <a:extLst>
                  <a:ext uri="{0D108BD9-81ED-4DB2-BD59-A6C34878D82A}">
                    <a16:rowId xmlns:a16="http://schemas.microsoft.com/office/drawing/2014/main" val="10909429"/>
                  </a:ext>
                </a:extLst>
              </a:tr>
              <a:tr h="747267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Examples: Facebook, Twitter, Instagram, Snapchat, Blog, YouTube</a:t>
                      </a:r>
                    </a:p>
                  </a:txBody>
                  <a:tcPr marL="163505" marR="98103" marT="98103" marB="98103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Examples: Wiki, Bang The Table (</a:t>
                      </a:r>
                      <a:r>
                        <a:rPr lang="en-US" sz="11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$</a:t>
                      </a: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), </a:t>
                      </a:r>
                      <a:r>
                        <a:rPr lang="en-US" sz="11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IdeaScale</a:t>
                      </a: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(</a:t>
                      </a:r>
                      <a:r>
                        <a:rPr lang="en-US" sz="11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$</a:t>
                      </a: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), Zoom (</a:t>
                      </a:r>
                      <a:r>
                        <a:rPr lang="en-US" sz="11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$</a:t>
                      </a:r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163505" marR="98103" marT="98103" marB="98103"/>
                </a:tc>
                <a:extLst>
                  <a:ext uri="{0D108BD9-81ED-4DB2-BD59-A6C34878D82A}">
                    <a16:rowId xmlns:a16="http://schemas.microsoft.com/office/drawing/2014/main" val="1273851675"/>
                  </a:ext>
                </a:extLst>
              </a:tr>
            </a:tbl>
          </a:graphicData>
        </a:graphic>
      </p:graphicFrame>
      <p:pic>
        <p:nvPicPr>
          <p:cNvPr id="2050" name="Picture 2" descr="Image result for social media logogs">
            <a:extLst>
              <a:ext uri="{FF2B5EF4-FFF2-40B4-BE49-F238E27FC236}">
                <a16:creationId xmlns:a16="http://schemas.microsoft.com/office/drawing/2014/main" id="{1CFE1366-59A6-4D6F-9234-0E951099F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749" y="756275"/>
            <a:ext cx="1550194" cy="115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g the Table full color logo">
            <a:hlinkClick r:id="rId3"/>
            <a:extLst>
              <a:ext uri="{FF2B5EF4-FFF2-40B4-BE49-F238E27FC236}">
                <a16:creationId xmlns:a16="http://schemas.microsoft.com/office/drawing/2014/main" id="{965E07C2-1825-415E-A05B-EB3149233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478" y="2200523"/>
            <a:ext cx="1561327" cy="54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deaScale">
            <a:hlinkClick r:id="rId5"/>
            <a:extLst>
              <a:ext uri="{FF2B5EF4-FFF2-40B4-BE49-F238E27FC236}">
                <a16:creationId xmlns:a16="http://schemas.microsoft.com/office/drawing/2014/main" id="{EA62E4A3-A7D6-40EA-AEEE-CAAEB5682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779" y="3126664"/>
            <a:ext cx="1207294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oom Logo">
            <a:hlinkClick r:id="rId7"/>
            <a:extLst>
              <a:ext uri="{FF2B5EF4-FFF2-40B4-BE49-F238E27FC236}">
                <a16:creationId xmlns:a16="http://schemas.microsoft.com/office/drawing/2014/main" id="{043194C2-AEFB-4408-A5A8-2A4D793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771" y="3728975"/>
            <a:ext cx="1571625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94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35319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32732-6A6B-4D14-B390-7B817B01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Approaches to Social Media and Online Engagement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749AFB-733C-4BF7-AFF2-E46E68BC0D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35319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7113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204413-800A-47DD-ACA6-EF814251C4F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00" y="258754"/>
            <a:ext cx="8106400" cy="46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11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061504" y="4857705"/>
            <a:ext cx="3256619" cy="285795"/>
          </a:xfrm>
          <a:prstGeom prst="rect">
            <a:avLst/>
          </a:prstGeom>
        </p:spPr>
        <p:txBody>
          <a:bodyPr vert="horz" wrap="square" lIns="68580" tIns="34290" rIns="68580" bIns="34290" rtlCol="0">
            <a:normAutofit/>
          </a:bodyPr>
          <a:lstStyle/>
          <a:p>
            <a:pPr marL="342900" indent="-342900" defTabSz="685800">
              <a:buClr>
                <a:srgbClr val="1C82B8"/>
              </a:buClr>
            </a:pPr>
            <a:r>
              <a:rPr lang="en-US" sz="1000" i="1" dirty="0">
                <a:solidFill>
                  <a:schemeClr val="bg1"/>
                </a:solidFill>
                <a:latin typeface="Helvetica"/>
                <a:cs typeface="Helvetica"/>
              </a:rPr>
              <a:t>Adapted from the Center for Technology in Government</a:t>
            </a:r>
          </a:p>
          <a:p>
            <a:pPr marL="342900" indent="-342900" defTabSz="685800">
              <a:buClr>
                <a:srgbClr val="1C82B8"/>
              </a:buClr>
            </a:pPr>
            <a:endParaRPr lang="pl-PL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7" name="Flowchart: Or 56">
            <a:extLst>
              <a:ext uri="{FF2B5EF4-FFF2-40B4-BE49-F238E27FC236}">
                <a16:creationId xmlns:a16="http://schemas.microsoft.com/office/drawing/2014/main" id="{763153A4-7105-4965-9507-83F38EB56AB5}"/>
              </a:ext>
            </a:extLst>
          </p:cNvPr>
          <p:cNvSpPr/>
          <p:nvPr/>
        </p:nvSpPr>
        <p:spPr>
          <a:xfrm>
            <a:off x="2743218" y="808277"/>
            <a:ext cx="3939988" cy="3939988"/>
          </a:xfrm>
          <a:prstGeom prst="flowChartOr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Summing Junction 57">
            <a:extLst>
              <a:ext uri="{FF2B5EF4-FFF2-40B4-BE49-F238E27FC236}">
                <a16:creationId xmlns:a16="http://schemas.microsoft.com/office/drawing/2014/main" id="{6A3F4586-CD96-4C22-8EFE-9599551A198E}"/>
              </a:ext>
            </a:extLst>
          </p:cNvPr>
          <p:cNvSpPr/>
          <p:nvPr/>
        </p:nvSpPr>
        <p:spPr>
          <a:xfrm>
            <a:off x="2747700" y="821724"/>
            <a:ext cx="3935506" cy="3935506"/>
          </a:xfrm>
          <a:prstGeom prst="flowChartSummingJunction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F35D65-EFC2-4615-A028-CAEA6F236AFE}"/>
              </a:ext>
            </a:extLst>
          </p:cNvPr>
          <p:cNvSpPr txBox="1"/>
          <p:nvPr/>
        </p:nvSpPr>
        <p:spPr>
          <a:xfrm>
            <a:off x="3371723" y="1321565"/>
            <a:ext cx="14732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457200" indent="-457200">
              <a:buClr>
                <a:srgbClr val="1C82B8"/>
              </a:buClr>
            </a:pPr>
            <a:r>
              <a:rPr lang="en-US" sz="1400" kern="1200" dirty="0">
                <a:solidFill>
                  <a:schemeClr val="bg1"/>
                </a:solidFill>
                <a:latin typeface="Helvetica"/>
                <a:cs typeface="Helvetica"/>
              </a:rPr>
              <a:t>        Citizen Conduct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9F256B-3805-4DBF-8B39-9882A7007949}"/>
              </a:ext>
            </a:extLst>
          </p:cNvPr>
          <p:cNvSpPr txBox="1"/>
          <p:nvPr/>
        </p:nvSpPr>
        <p:spPr>
          <a:xfrm>
            <a:off x="2635123" y="3094652"/>
            <a:ext cx="14732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457200" indent="-457200">
              <a:buClr>
                <a:srgbClr val="1C82B8"/>
              </a:buClr>
            </a:pPr>
            <a:r>
              <a:rPr lang="en-US" sz="1400" kern="1200" dirty="0">
                <a:solidFill>
                  <a:schemeClr val="bg1"/>
                </a:solidFill>
                <a:latin typeface="Helvetica"/>
                <a:cs typeface="Helvetica"/>
              </a:rPr>
              <a:t>       Security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BDB0CE-61F8-41D5-B637-550ADC961740}"/>
              </a:ext>
            </a:extLst>
          </p:cNvPr>
          <p:cNvSpPr txBox="1"/>
          <p:nvPr/>
        </p:nvSpPr>
        <p:spPr>
          <a:xfrm>
            <a:off x="3177295" y="3886240"/>
            <a:ext cx="14732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457200" indent="-457200">
              <a:buClr>
                <a:srgbClr val="1C82B8"/>
              </a:buClr>
            </a:pPr>
            <a:r>
              <a:rPr lang="en-US" sz="1600" kern="1200" dirty="0">
                <a:solidFill>
                  <a:schemeClr val="bg1"/>
                </a:solidFill>
                <a:latin typeface="Helvetica"/>
                <a:cs typeface="Helvetica"/>
              </a:rPr>
              <a:t>        </a:t>
            </a:r>
            <a:r>
              <a:rPr lang="en-US" sz="1400" kern="1200" dirty="0">
                <a:solidFill>
                  <a:schemeClr val="bg1"/>
                </a:solidFill>
                <a:latin typeface="Helvetica"/>
                <a:cs typeface="Helvetica"/>
              </a:rPr>
              <a:t>Content</a:t>
            </a:r>
            <a:endParaRPr lang="en-US" sz="1600" kern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05B7A5-D443-4C06-B3AA-96AD5F0F3EE6}"/>
              </a:ext>
            </a:extLst>
          </p:cNvPr>
          <p:cNvSpPr txBox="1"/>
          <p:nvPr/>
        </p:nvSpPr>
        <p:spPr>
          <a:xfrm>
            <a:off x="4844923" y="1326172"/>
            <a:ext cx="14732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457200" indent="-457200">
              <a:buClr>
                <a:srgbClr val="1C82B8"/>
              </a:buClr>
            </a:pPr>
            <a:r>
              <a:rPr lang="en-US" sz="1400" kern="1200" dirty="0">
                <a:solidFill>
                  <a:schemeClr val="bg1"/>
                </a:solidFill>
                <a:latin typeface="Helvetica"/>
                <a:cs typeface="Helvetica"/>
              </a:rPr>
              <a:t>Employee</a:t>
            </a:r>
          </a:p>
          <a:p>
            <a:pPr marL="457200" indent="-457200">
              <a:buClr>
                <a:srgbClr val="1C82B8"/>
              </a:buClr>
            </a:pPr>
            <a:r>
              <a:rPr lang="en-US" sz="1400" kern="1200" dirty="0">
                <a:solidFill>
                  <a:schemeClr val="bg1"/>
                </a:solidFill>
                <a:latin typeface="Helvetica"/>
                <a:cs typeface="Helvetica"/>
              </a:rPr>
              <a:t>Access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9BCAE1-851F-496D-80D1-1EE86AC4FE63}"/>
              </a:ext>
            </a:extLst>
          </p:cNvPr>
          <p:cNvSpPr txBox="1"/>
          <p:nvPr/>
        </p:nvSpPr>
        <p:spPr>
          <a:xfrm>
            <a:off x="5167084" y="2076103"/>
            <a:ext cx="143256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457200" indent="-457200" algn="r">
              <a:buClr>
                <a:srgbClr val="1C82B8"/>
              </a:buClr>
            </a:pPr>
            <a:r>
              <a:rPr lang="en-US" sz="1400" kern="1200" dirty="0">
                <a:solidFill>
                  <a:schemeClr val="bg1"/>
                </a:solidFill>
                <a:latin typeface="Helvetica"/>
                <a:cs typeface="Helvetica"/>
              </a:rPr>
              <a:t>Account </a:t>
            </a:r>
          </a:p>
          <a:p>
            <a:pPr marL="457200" indent="-457200" algn="r">
              <a:buClr>
                <a:srgbClr val="1C82B8"/>
              </a:buClr>
            </a:pPr>
            <a:r>
              <a:rPr lang="en-US" sz="1400" kern="1200" dirty="0">
                <a:solidFill>
                  <a:schemeClr val="bg1"/>
                </a:solidFill>
                <a:latin typeface="Helvetica"/>
                <a:cs typeface="Helvetica"/>
              </a:rPr>
              <a:t>Management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2F4BA3-429B-4BF0-893F-3F6E9BF96E2C}"/>
              </a:ext>
            </a:extLst>
          </p:cNvPr>
          <p:cNvSpPr txBox="1"/>
          <p:nvPr/>
        </p:nvSpPr>
        <p:spPr>
          <a:xfrm>
            <a:off x="4860901" y="3090724"/>
            <a:ext cx="19304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457200" indent="-457200">
              <a:buClr>
                <a:srgbClr val="1C82B8"/>
              </a:buClr>
            </a:pPr>
            <a:r>
              <a:rPr lang="en-US" sz="1400" kern="1200" dirty="0">
                <a:solidFill>
                  <a:schemeClr val="bg1"/>
                </a:solidFill>
                <a:latin typeface="Helvetica"/>
                <a:cs typeface="Helvetica"/>
              </a:rPr>
              <a:t>        Acceptable Use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F94AB1-BDE0-4B79-AD09-4D7766F1A327}"/>
              </a:ext>
            </a:extLst>
          </p:cNvPr>
          <p:cNvSpPr txBox="1"/>
          <p:nvPr/>
        </p:nvSpPr>
        <p:spPr>
          <a:xfrm>
            <a:off x="4397471" y="3799681"/>
            <a:ext cx="14732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457200" indent="-457200">
              <a:buClr>
                <a:srgbClr val="1C82B8"/>
              </a:buClr>
            </a:pPr>
            <a:r>
              <a:rPr lang="en-US" sz="1400" kern="1200" dirty="0">
                <a:solidFill>
                  <a:schemeClr val="bg1"/>
                </a:solidFill>
                <a:latin typeface="Helvetica"/>
                <a:cs typeface="Helvetica"/>
              </a:rPr>
              <a:t>        Employee</a:t>
            </a:r>
          </a:p>
          <a:p>
            <a:pPr marL="457200" indent="-457200">
              <a:buClr>
                <a:srgbClr val="1C82B8"/>
              </a:buClr>
            </a:pPr>
            <a:r>
              <a:rPr lang="en-US" sz="1400" kern="1200" dirty="0">
                <a:solidFill>
                  <a:schemeClr val="bg1"/>
                </a:solidFill>
                <a:latin typeface="Helvetica"/>
                <a:cs typeface="Helvetica"/>
              </a:rPr>
              <a:t>        Conduct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EAD3B8-7BA4-45AB-A138-7154C8F6A29E}"/>
              </a:ext>
            </a:extLst>
          </p:cNvPr>
          <p:cNvSpPr txBox="1"/>
          <p:nvPr/>
        </p:nvSpPr>
        <p:spPr>
          <a:xfrm>
            <a:off x="2449500" y="2076103"/>
            <a:ext cx="14732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457200" indent="-457200" algn="ctr">
              <a:buClr>
                <a:srgbClr val="1C82B8"/>
              </a:buClr>
            </a:pPr>
            <a:r>
              <a:rPr lang="en-US" sz="1400" kern="1200" dirty="0">
                <a:solidFill>
                  <a:schemeClr val="bg1"/>
                </a:solidFill>
                <a:latin typeface="Helvetica"/>
                <a:cs typeface="Helvetica"/>
              </a:rPr>
              <a:t>        Legal </a:t>
            </a:r>
            <a:r>
              <a:rPr lang="en-US" sz="1400" dirty="0">
                <a:solidFill>
                  <a:schemeClr val="bg1"/>
                </a:solidFill>
                <a:latin typeface="Helvetica"/>
                <a:cs typeface="Helvetica"/>
              </a:rPr>
              <a:t>I</a:t>
            </a:r>
            <a:r>
              <a:rPr lang="en-US" sz="1400" kern="1200" dirty="0">
                <a:solidFill>
                  <a:schemeClr val="bg1"/>
                </a:solidFill>
                <a:latin typeface="Helvetica"/>
                <a:cs typeface="Helvetica"/>
              </a:rPr>
              <a:t>ssues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D953665B-704C-4093-AB95-EE0D98105AB7}"/>
              </a:ext>
            </a:extLst>
          </p:cNvPr>
          <p:cNvSpPr txBox="1">
            <a:spLocks/>
          </p:cNvSpPr>
          <p:nvPr/>
        </p:nvSpPr>
        <p:spPr>
          <a:xfrm>
            <a:off x="483716" y="-304089"/>
            <a:ext cx="2653307" cy="2681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842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</a:rPr>
              <a:t>Elements of an Effective Social Media Policy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39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467544"/>
            <a:ext cx="2522980" cy="1205295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Ongoing and Future Legal Issues</a:t>
            </a:r>
          </a:p>
        </p:txBody>
      </p:sp>
      <p:sp>
        <p:nvSpPr>
          <p:cNvPr id="4" name="Text Placeholder 2"/>
          <p:cNvSpPr>
            <a:spLocks noGrp="1"/>
          </p:cNvSpPr>
          <p:nvPr/>
        </p:nvSpPr>
        <p:spPr>
          <a:xfrm>
            <a:off x="482601" y="1978532"/>
            <a:ext cx="2522980" cy="256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816347" rtl="0" eaLnBrk="1" fontAlgn="auto" latinLnBrk="0" hangingPunct="1">
              <a:lnSpc>
                <a:spcPct val="100000"/>
              </a:lnSpc>
              <a:spcBef>
                <a:spcPts val="1786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None/>
              <a:tabLst/>
              <a:defRPr sz="18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10218" indent="-30613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714304" indent="-30613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918391" indent="-30613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1122477" indent="-30613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28600" defTabSz="914400">
              <a:lnSpc>
                <a:spcPct val="90000"/>
              </a:lnSpc>
              <a:spcBef>
                <a:spcPts val="1340"/>
              </a:spcBef>
              <a:buClr>
                <a:srgbClr val="E7E6E6"/>
              </a:buClr>
              <a:buFont typeface="Arial" panose="020B0604020202020204" pitchFamily="34" charset="0"/>
              <a:buChar char="•"/>
            </a:pPr>
            <a:r>
              <a:rPr lang="en-US" sz="1500">
                <a:latin typeface="+mn-lt"/>
              </a:rPr>
              <a:t>Free speech </a:t>
            </a:r>
          </a:p>
          <a:p>
            <a:pPr marL="214313" indent="-228600" defTabSz="914400">
              <a:lnSpc>
                <a:spcPct val="90000"/>
              </a:lnSpc>
              <a:spcBef>
                <a:spcPts val="1340"/>
              </a:spcBef>
              <a:buClr>
                <a:srgbClr val="E7E6E6"/>
              </a:buClr>
              <a:buFont typeface="Arial" panose="020B0604020202020204" pitchFamily="34" charset="0"/>
              <a:buChar char="•"/>
            </a:pPr>
            <a:r>
              <a:rPr lang="en-US" sz="1500">
                <a:latin typeface="+mn-lt"/>
              </a:rPr>
              <a:t>Public Records</a:t>
            </a:r>
          </a:p>
          <a:p>
            <a:pPr marL="214313" indent="-228600" defTabSz="914400">
              <a:lnSpc>
                <a:spcPct val="90000"/>
              </a:lnSpc>
              <a:spcBef>
                <a:spcPts val="1340"/>
              </a:spcBef>
              <a:buClr>
                <a:srgbClr val="E7E6E6"/>
              </a:buClr>
              <a:buFont typeface="Arial" panose="020B0604020202020204" pitchFamily="34" charset="0"/>
              <a:buChar char="•"/>
            </a:pPr>
            <a:r>
              <a:rPr lang="en-US" sz="1500">
                <a:latin typeface="+mn-lt"/>
              </a:rPr>
              <a:t>Blocking and Deleting</a:t>
            </a:r>
          </a:p>
          <a:p>
            <a:pPr marL="214313" indent="-228600" defTabSz="914400">
              <a:lnSpc>
                <a:spcPct val="90000"/>
              </a:lnSpc>
              <a:spcBef>
                <a:spcPts val="1340"/>
              </a:spcBef>
              <a:buClr>
                <a:srgbClr val="E7E6E6"/>
              </a:buClr>
              <a:buFont typeface="Arial" panose="020B0604020202020204" pitchFamily="34" charset="0"/>
              <a:buChar char="•"/>
            </a:pPr>
            <a:r>
              <a:rPr lang="en-US" sz="1500">
                <a:latin typeface="+mn-lt"/>
              </a:rPr>
              <a:t>“Public Forum”</a:t>
            </a:r>
          </a:p>
          <a:p>
            <a:pPr marL="214313" indent="-228600" defTabSz="914400">
              <a:lnSpc>
                <a:spcPct val="90000"/>
              </a:lnSpc>
              <a:spcBef>
                <a:spcPts val="1340"/>
              </a:spcBef>
              <a:buClr>
                <a:srgbClr val="E7E6E6"/>
              </a:buClr>
              <a:buFont typeface="Arial" panose="020B0604020202020204" pitchFamily="34" charset="0"/>
              <a:buChar char="•"/>
            </a:pPr>
            <a:r>
              <a:rPr lang="en-US" sz="1500">
                <a:latin typeface="+mn-lt"/>
              </a:rPr>
              <a:t>Monitoring and Discipline </a:t>
            </a:r>
          </a:p>
          <a:p>
            <a:pPr marL="214313" indent="-228600" defTabSz="914400">
              <a:lnSpc>
                <a:spcPct val="90000"/>
              </a:lnSpc>
              <a:spcBef>
                <a:spcPts val="1340"/>
              </a:spcBef>
              <a:buClr>
                <a:srgbClr val="E7E6E6"/>
              </a:buClr>
              <a:buFont typeface="Arial" panose="020B0604020202020204" pitchFamily="34" charset="0"/>
              <a:buChar char="•"/>
            </a:pPr>
            <a:r>
              <a:rPr lang="en-US" sz="1500">
                <a:latin typeface="+mn-lt"/>
              </a:rPr>
              <a:t>ADA </a:t>
            </a:r>
          </a:p>
          <a:p>
            <a:pPr marL="214313" indent="-228600" defTabSz="914400">
              <a:lnSpc>
                <a:spcPct val="90000"/>
              </a:lnSpc>
              <a:spcBef>
                <a:spcPts val="1340"/>
              </a:spcBef>
              <a:buClr>
                <a:srgbClr val="E7E6E6"/>
              </a:buClr>
              <a:buFont typeface="Arial" panose="020B0604020202020204" pitchFamily="34" charset="0"/>
              <a:buChar char="•"/>
            </a:pPr>
            <a:endParaRPr lang="en-US" sz="150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22" y="946779"/>
            <a:ext cx="4688077" cy="312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4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9309" y="1491016"/>
            <a:ext cx="1770820" cy="416392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342900" indent="-342900" algn="ctr" defTabSz="685800">
              <a:buClr>
                <a:srgbClr val="1C82B8"/>
              </a:buClr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Expectation</a:t>
            </a:r>
          </a:p>
          <a:p>
            <a:pPr marL="342900" indent="-342900" algn="ctr" defTabSz="685800">
              <a:buClr>
                <a:srgbClr val="1C82B8"/>
              </a:buClr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519" y="2563419"/>
            <a:ext cx="1686275" cy="685800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342900" indent="-342900" defTabSz="685800">
              <a:buClr>
                <a:srgbClr val="1C82B8"/>
              </a:buClr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Defined</a:t>
            </a:r>
          </a:p>
          <a:p>
            <a:pPr marL="342900" indent="-342900" defTabSz="685800">
              <a:buClr>
                <a:srgbClr val="1C82B8"/>
              </a:buClr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Objectives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9555" y="3652484"/>
            <a:ext cx="1288259" cy="685800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342900" indent="-342900" defTabSz="685800">
              <a:buClr>
                <a:srgbClr val="1C82B8"/>
              </a:buClr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Relevant</a:t>
            </a:r>
          </a:p>
          <a:p>
            <a:pPr marL="342900" indent="-342900" defTabSz="685800">
              <a:buClr>
                <a:srgbClr val="1C82B8"/>
              </a:buClr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2317" y="2239569"/>
            <a:ext cx="1104900" cy="685800"/>
          </a:xfrm>
          <a:prstGeom prst="rect">
            <a:avLst/>
          </a:prstGeom>
        </p:spPr>
        <p:txBody>
          <a:bodyPr vert="horz" wrap="square" lIns="68580" tIns="34290" rIns="68580" bIns="34290" rtlCol="0">
            <a:normAutofit/>
          </a:bodyPr>
          <a:lstStyle/>
          <a:p>
            <a:pPr marL="342900" indent="-342900" defTabSz="685800">
              <a:buClr>
                <a:srgbClr val="1C82B8"/>
              </a:buClr>
            </a:pPr>
            <a:r>
              <a:rPr lang="en-US" sz="1350" dirty="0">
                <a:solidFill>
                  <a:prstClr val="black"/>
                </a:solidFill>
                <a:latin typeface="Helvetica"/>
                <a:cs typeface="Helvetica"/>
              </a:rPr>
              <a:t> 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0C4BC8-7678-AE4F-B857-A6C7265D9D2C}"/>
              </a:ext>
            </a:extLst>
          </p:cNvPr>
          <p:cNvSpPr txBox="1">
            <a:spLocks/>
          </p:cNvSpPr>
          <p:nvPr/>
        </p:nvSpPr>
        <p:spPr>
          <a:xfrm>
            <a:off x="522296" y="149319"/>
            <a:ext cx="2300665" cy="26529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842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685800"/>
            <a:r>
              <a:rPr lang="en-US" sz="2800" b="1" dirty="0">
                <a:solidFill>
                  <a:schemeClr val="bg1"/>
                </a:solidFill>
              </a:rPr>
              <a:t>Elements of an Effective Social Media and Online Engagement Operation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9772" y="2509617"/>
            <a:ext cx="1589989" cy="685800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342900" indent="-342900" defTabSz="685800">
              <a:buClr>
                <a:srgbClr val="1C82B8"/>
              </a:buClr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Rapid</a:t>
            </a:r>
          </a:p>
          <a:p>
            <a:pPr marL="342900" indent="-342900" defTabSz="685800">
              <a:buClr>
                <a:srgbClr val="1C82B8"/>
              </a:buClr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Response</a:t>
            </a:r>
          </a:p>
          <a:p>
            <a:pPr marL="342900" indent="-342900" defTabSz="685800">
              <a:buClr>
                <a:srgbClr val="1C82B8"/>
              </a:buClr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Plan</a:t>
            </a:r>
          </a:p>
        </p:txBody>
      </p:sp>
      <p:sp>
        <p:nvSpPr>
          <p:cNvPr id="2" name="Flowchart: Summing Junction 1">
            <a:extLst>
              <a:ext uri="{FF2B5EF4-FFF2-40B4-BE49-F238E27FC236}">
                <a16:creationId xmlns:a16="http://schemas.microsoft.com/office/drawing/2014/main" id="{58DA1349-3CA0-4607-98DF-63E2A1766CCF}"/>
              </a:ext>
            </a:extLst>
          </p:cNvPr>
          <p:cNvSpPr/>
          <p:nvPr/>
        </p:nvSpPr>
        <p:spPr>
          <a:xfrm>
            <a:off x="3410431" y="1107441"/>
            <a:ext cx="3546509" cy="3514890"/>
          </a:xfrm>
          <a:prstGeom prst="flowChartSummingJunction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1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35319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32732-6A6B-4D14-B390-7B817B01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Social Media in Normal vs. Crisis Times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805CA2-A619-4C9A-BC18-5450CC0F45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35319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322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241299"/>
            <a:ext cx="3106572" cy="4660069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D5E4F-EC1E-45B6-9C9F-FA67739B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37713"/>
            <a:ext cx="2791606" cy="4140434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Social Media Strategies During Normal Times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8" y="241299"/>
            <a:ext cx="5430574" cy="46609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6CE7-AF43-4692-9B92-771210A20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702" y="437713"/>
            <a:ext cx="4945642" cy="4140434"/>
          </a:xfrm>
        </p:spPr>
        <p:txBody>
          <a:bodyPr anchor="ctr">
            <a:normAutofit/>
          </a:bodyPr>
          <a:lstStyle/>
          <a:p>
            <a:r>
              <a:rPr lang="en-US" sz="1800" i="1">
                <a:solidFill>
                  <a:srgbClr val="FFFFFF"/>
                </a:solidFill>
              </a:rPr>
              <a:t>Expect misinformation</a:t>
            </a:r>
            <a:r>
              <a:rPr lang="en-US" sz="1800">
                <a:solidFill>
                  <a:srgbClr val="FFFFFF"/>
                </a:solidFill>
              </a:rPr>
              <a:t>, rumor, and conspiracy theories. </a:t>
            </a:r>
          </a:p>
          <a:p>
            <a:r>
              <a:rPr lang="en-US" sz="1800" i="1">
                <a:solidFill>
                  <a:srgbClr val="FFFFFF"/>
                </a:solidFill>
              </a:rPr>
              <a:t>Multiple voices for the local government</a:t>
            </a:r>
            <a:r>
              <a:rPr lang="en-US" sz="1800">
                <a:solidFill>
                  <a:srgbClr val="FFFFFF"/>
                </a:solidFill>
              </a:rPr>
              <a:t>, customized across agencies, functions, and users.</a:t>
            </a:r>
          </a:p>
          <a:p>
            <a:r>
              <a:rPr lang="en-US" sz="1800" i="1">
                <a:solidFill>
                  <a:srgbClr val="FFFFFF"/>
                </a:solidFill>
              </a:rPr>
              <a:t>Monitor other social media </a:t>
            </a:r>
            <a:r>
              <a:rPr lang="en-US" sz="1800">
                <a:solidFill>
                  <a:srgbClr val="FFFFFF"/>
                </a:solidFill>
              </a:rPr>
              <a:t>in your community, sharing information when appropriate.</a:t>
            </a:r>
            <a:endParaRPr lang="en-US" sz="1800" i="1">
              <a:solidFill>
                <a:srgbClr val="FFFFFF"/>
              </a:solidFill>
            </a:endParaRPr>
          </a:p>
          <a:p>
            <a:r>
              <a:rPr lang="en-US" sz="1800">
                <a:solidFill>
                  <a:srgbClr val="FFFFFF"/>
                </a:solidFill>
              </a:rPr>
              <a:t>Bring the people to you; </a:t>
            </a:r>
            <a:r>
              <a:rPr lang="en-US" sz="1800" i="1">
                <a:solidFill>
                  <a:srgbClr val="FFFFFF"/>
                </a:solidFill>
              </a:rPr>
              <a:t>strive for engagement, including consultation and deliberation</a:t>
            </a:r>
            <a:r>
              <a:rPr lang="en-US" sz="1800">
                <a:solidFill>
                  <a:srgbClr val="FFFFFF"/>
                </a:solidFill>
              </a:rPr>
              <a:t>.</a:t>
            </a:r>
          </a:p>
          <a:p>
            <a:r>
              <a:rPr lang="en-US" sz="1800">
                <a:solidFill>
                  <a:srgbClr val="FFFFFF"/>
                </a:solidFill>
              </a:rPr>
              <a:t>You are maintaining an audience. </a:t>
            </a:r>
            <a:r>
              <a:rPr lang="en-US" sz="1800" i="1">
                <a:solidFill>
                  <a:srgbClr val="FFFFFF"/>
                </a:solidFill>
              </a:rPr>
              <a:t>Keep them engaged through meaningful interactions, including with online engagement tools.</a:t>
            </a: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1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graphic_01.pn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5" name="Picture Placeholder 14" descr="squares-white-final-DARKER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190"/>
          <a:stretch/>
        </p:blipFill>
        <p:spPr>
          <a:xfrm flipH="1">
            <a:off x="2823557" y="249767"/>
            <a:ext cx="6443207" cy="2906175"/>
          </a:xfrm>
          <a:effectLst/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Tom Bakaly, CEO</a:t>
            </a:r>
          </a:p>
        </p:txBody>
      </p:sp>
      <p:pic>
        <p:nvPicPr>
          <p:cNvPr id="24" name="Picture Placeholder 23" descr="ICMA-logo-flag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56"/>
          <a:stretch/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Critical Communications Amidst COVID-19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Beach Cities Health District </a:t>
            </a:r>
          </a:p>
        </p:txBody>
      </p:sp>
    </p:spTree>
    <p:extLst>
      <p:ext uri="{BB962C8B-B14F-4D97-AF65-F5344CB8AC3E}">
        <p14:creationId xmlns:p14="http://schemas.microsoft.com/office/powerpoint/2010/main" val="3731059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241299"/>
            <a:ext cx="3106572" cy="4660069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D5E4F-EC1E-45B6-9C9F-FA67739B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37713"/>
            <a:ext cx="2791606" cy="4140434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Social Media Strategies During Crisis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8" y="241299"/>
            <a:ext cx="5430574" cy="46609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6CE7-AF43-4692-9B92-771210A20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702" y="437713"/>
            <a:ext cx="4945642" cy="4140434"/>
          </a:xfrm>
        </p:spPr>
        <p:txBody>
          <a:bodyPr anchor="ctr">
            <a:normAutofit/>
          </a:bodyPr>
          <a:lstStyle/>
          <a:p>
            <a:r>
              <a:rPr lang="en-US" sz="1650" i="1">
                <a:solidFill>
                  <a:srgbClr val="FFFFFF"/>
                </a:solidFill>
              </a:rPr>
              <a:t>Expect misinformation</a:t>
            </a:r>
            <a:r>
              <a:rPr lang="en-US" sz="1650">
                <a:solidFill>
                  <a:srgbClr val="FFFFFF"/>
                </a:solidFill>
              </a:rPr>
              <a:t>, rumor, and conspiracy theories. </a:t>
            </a:r>
          </a:p>
          <a:p>
            <a:r>
              <a:rPr lang="en-US" sz="1650" i="1">
                <a:solidFill>
                  <a:srgbClr val="FFFFFF"/>
                </a:solidFill>
              </a:rPr>
              <a:t>One voice for the local government</a:t>
            </a:r>
            <a:r>
              <a:rPr lang="en-US" sz="1650">
                <a:solidFill>
                  <a:srgbClr val="FFFFFF"/>
                </a:solidFill>
              </a:rPr>
              <a:t>, spread as shared post or copy/paste across all government operated social media platforms.</a:t>
            </a:r>
          </a:p>
          <a:p>
            <a:r>
              <a:rPr lang="en-US" sz="1650">
                <a:solidFill>
                  <a:srgbClr val="FFFFFF"/>
                </a:solidFill>
              </a:rPr>
              <a:t>Identify other local social media sites that can share your information, including media, citizen groups, nonprofits, council members, businesses—</a:t>
            </a:r>
            <a:r>
              <a:rPr lang="en-US" sz="1650" i="1">
                <a:solidFill>
                  <a:srgbClr val="FFFFFF"/>
                </a:solidFill>
              </a:rPr>
              <a:t>this is a good opportunity to assemble a directory of social media sites and site manager information for local groups and organizations.</a:t>
            </a:r>
          </a:p>
          <a:p>
            <a:r>
              <a:rPr lang="en-US" sz="1650">
                <a:solidFill>
                  <a:srgbClr val="FFFFFF"/>
                </a:solidFill>
              </a:rPr>
              <a:t>Go where the people are; </a:t>
            </a:r>
            <a:r>
              <a:rPr lang="en-US" sz="1650" i="1">
                <a:solidFill>
                  <a:srgbClr val="FFFFFF"/>
                </a:solidFill>
              </a:rPr>
              <a:t>do not assume they know where to look and strive for information sharing</a:t>
            </a:r>
            <a:r>
              <a:rPr lang="en-US" sz="1650">
                <a:solidFill>
                  <a:srgbClr val="FFFFFF"/>
                </a:solidFill>
              </a:rPr>
              <a:t>.</a:t>
            </a:r>
          </a:p>
          <a:p>
            <a:r>
              <a:rPr lang="en-US" sz="1650">
                <a:solidFill>
                  <a:srgbClr val="FFFFFF"/>
                </a:solidFill>
              </a:rPr>
              <a:t>You are gaining and audience. </a:t>
            </a:r>
            <a:r>
              <a:rPr lang="en-US" sz="1650" i="1">
                <a:solidFill>
                  <a:srgbClr val="FFFFFF"/>
                </a:solidFill>
              </a:rPr>
              <a:t>Plan for keeping them engaged post-crisis</a:t>
            </a:r>
            <a:r>
              <a:rPr lang="en-US" sz="165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7556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75159"/>
            <a:ext cx="8579094" cy="13831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9D83D-F3E0-411F-8E1D-AD672365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3567478"/>
            <a:ext cx="8354891" cy="697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Social Media Strategy Considerations</a:t>
            </a:r>
          </a:p>
        </p:txBody>
      </p:sp>
      <p:cxnSp>
        <p:nvCxnSpPr>
          <p:cNvPr id="40" name="Straight Connector 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4304018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7BDCEE7-2248-4FD0-A684-0AF8920D04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000425"/>
              </p:ext>
            </p:extLst>
          </p:nvPr>
        </p:nvGraphicFramePr>
        <p:xfrm>
          <a:off x="240030" y="301127"/>
          <a:ext cx="8622616" cy="28575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95426">
                  <a:extLst>
                    <a:ext uri="{9D8B030D-6E8A-4147-A177-3AD203B41FA5}">
                      <a16:colId xmlns:a16="http://schemas.microsoft.com/office/drawing/2014/main" val="556136287"/>
                    </a:ext>
                  </a:extLst>
                </a:gridCol>
                <a:gridCol w="4327190">
                  <a:extLst>
                    <a:ext uri="{9D8B030D-6E8A-4147-A177-3AD203B41FA5}">
                      <a16:colId xmlns:a16="http://schemas.microsoft.com/office/drawing/2014/main" val="4292314515"/>
                    </a:ext>
                  </a:extLst>
                </a:gridCol>
              </a:tblGrid>
              <a:tr h="275411">
                <a:tc>
                  <a:txBody>
                    <a:bodyPr/>
                    <a:lstStyle/>
                    <a:p>
                      <a:r>
                        <a:rPr lang="en-US" sz="1200"/>
                        <a:t>Normal Time</a:t>
                      </a:r>
                    </a:p>
                  </a:txBody>
                  <a:tcPr marL="52285" marR="52285" marT="26142" marB="2614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Crisis Time</a:t>
                      </a:r>
                    </a:p>
                  </a:txBody>
                  <a:tcPr marL="52285" marR="52285" marT="26142" marB="26142"/>
                </a:tc>
                <a:extLst>
                  <a:ext uri="{0D108BD9-81ED-4DB2-BD59-A6C34878D82A}">
                    <a16:rowId xmlns:a16="http://schemas.microsoft.com/office/drawing/2014/main" val="2960488460"/>
                  </a:ext>
                </a:extLst>
              </a:tr>
              <a:tr h="461350">
                <a:tc>
                  <a:txBody>
                    <a:bodyPr/>
                    <a:lstStyle/>
                    <a:p>
                      <a:r>
                        <a:rPr lang="en-US" sz="1200"/>
                        <a:t>Expect misinformation. Unchecked, trust in government can plummet.</a:t>
                      </a:r>
                    </a:p>
                  </a:txBody>
                  <a:tcPr marL="52285" marR="52285" marT="26142" marB="26142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Expect misinformation. Unchecked, consequences can be deadly.</a:t>
                      </a:r>
                    </a:p>
                  </a:txBody>
                  <a:tcPr marL="52285" marR="52285" marT="26142" marB="26142"/>
                </a:tc>
                <a:extLst>
                  <a:ext uri="{0D108BD9-81ED-4DB2-BD59-A6C34878D82A}">
                    <a16:rowId xmlns:a16="http://schemas.microsoft.com/office/drawing/2014/main" val="2253284818"/>
                  </a:ext>
                </a:extLst>
              </a:tr>
              <a:tr h="461350">
                <a:tc>
                  <a:txBody>
                    <a:bodyPr/>
                    <a:lstStyle/>
                    <a:p>
                      <a:r>
                        <a:rPr lang="en-US" sz="1200"/>
                        <a:t>Multiple voices matched to constituency for each agency and office. Experiment and track.</a:t>
                      </a:r>
                    </a:p>
                  </a:txBody>
                  <a:tcPr marL="52285" marR="52285" marT="26142" marB="26142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One voice across local government. Stick to what you know without experimentation and track.</a:t>
                      </a:r>
                    </a:p>
                  </a:txBody>
                  <a:tcPr marL="52285" marR="52285" marT="26142" marB="26142"/>
                </a:tc>
                <a:extLst>
                  <a:ext uri="{0D108BD9-81ED-4DB2-BD59-A6C34878D82A}">
                    <a16:rowId xmlns:a16="http://schemas.microsoft.com/office/drawing/2014/main" val="1164415483"/>
                  </a:ext>
                </a:extLst>
              </a:tr>
              <a:tr h="647289">
                <a:tc>
                  <a:txBody>
                    <a:bodyPr/>
                    <a:lstStyle/>
                    <a:p>
                      <a:r>
                        <a:rPr lang="en-US" sz="1200"/>
                        <a:t>Monitor other social media accounts, sharing information with them as appropriate. Keep the networks active but not burdened for next crisis.</a:t>
                      </a:r>
                    </a:p>
                  </a:txBody>
                  <a:tcPr marL="52285" marR="52285" marT="26142" marB="26142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Identify and leverage other local social media accounts within the community.</a:t>
                      </a:r>
                    </a:p>
                  </a:txBody>
                  <a:tcPr marL="52285" marR="52285" marT="26142" marB="26142"/>
                </a:tc>
                <a:extLst>
                  <a:ext uri="{0D108BD9-81ED-4DB2-BD59-A6C34878D82A}">
                    <a16:rowId xmlns:a16="http://schemas.microsoft.com/office/drawing/2014/main" val="731021084"/>
                  </a:ext>
                </a:extLst>
              </a:tr>
              <a:tr h="275411">
                <a:tc>
                  <a:txBody>
                    <a:bodyPr/>
                    <a:lstStyle/>
                    <a:p>
                      <a:r>
                        <a:rPr lang="en-US" sz="1200"/>
                        <a:t>Bring the people to you. Create new platforms. </a:t>
                      </a:r>
                    </a:p>
                  </a:txBody>
                  <a:tcPr marL="52285" marR="52285" marT="26142" marB="26142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Go to where the people are. Use existing platforms. </a:t>
                      </a:r>
                    </a:p>
                  </a:txBody>
                  <a:tcPr marL="52285" marR="52285" marT="26142" marB="26142"/>
                </a:tc>
                <a:extLst>
                  <a:ext uri="{0D108BD9-81ED-4DB2-BD59-A6C34878D82A}">
                    <a16:rowId xmlns:a16="http://schemas.microsoft.com/office/drawing/2014/main" val="4094253460"/>
                  </a:ext>
                </a:extLst>
              </a:tr>
              <a:tr h="275411">
                <a:tc>
                  <a:txBody>
                    <a:bodyPr/>
                    <a:lstStyle/>
                    <a:p>
                      <a:r>
                        <a:rPr lang="en-US" sz="1200"/>
                        <a:t>You are maintaining an audience.</a:t>
                      </a:r>
                    </a:p>
                  </a:txBody>
                  <a:tcPr marL="52285" marR="52285" marT="26142" marB="26142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You are gaining an audience. </a:t>
                      </a:r>
                    </a:p>
                  </a:txBody>
                  <a:tcPr marL="52285" marR="52285" marT="26142" marB="26142"/>
                </a:tc>
                <a:extLst>
                  <a:ext uri="{0D108BD9-81ED-4DB2-BD59-A6C34878D82A}">
                    <a16:rowId xmlns:a16="http://schemas.microsoft.com/office/drawing/2014/main" val="3161189427"/>
                  </a:ext>
                </a:extLst>
              </a:tr>
              <a:tr h="461350">
                <a:tc>
                  <a:txBody>
                    <a:bodyPr/>
                    <a:lstStyle/>
                    <a:p>
                      <a:r>
                        <a:rPr lang="en-US" sz="1200"/>
                        <a:t>Strive for active engagement, including consultation and deliberating using online engagement tools.</a:t>
                      </a:r>
                    </a:p>
                  </a:txBody>
                  <a:tcPr marL="52285" marR="52285" marT="26142" marB="2614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Strive for information sharing, including question &amp; answer. </a:t>
                      </a:r>
                    </a:p>
                  </a:txBody>
                  <a:tcPr marL="52285" marR="52285" marT="26142" marB="26142"/>
                </a:tc>
                <a:extLst>
                  <a:ext uri="{0D108BD9-81ED-4DB2-BD59-A6C34878D82A}">
                    <a16:rowId xmlns:a16="http://schemas.microsoft.com/office/drawing/2014/main" val="522235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58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35319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32732-6A6B-4D14-B390-7B817B01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2775" b="1">
                <a:solidFill>
                  <a:srgbClr val="FFFFFF"/>
                </a:solidFill>
              </a:rPr>
              <a:t>Communication Content Strategies During Crisis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B9191E-F102-4AAF-89F6-9073ED3B62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35319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354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6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A637F-2F43-411C-B32A-208EE397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81" y="1586285"/>
            <a:ext cx="2532887" cy="1655258"/>
          </a:xfrm>
          <a:noFill/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98A610B5-C027-478D-914F-BE6E9FCF5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18" y="345955"/>
            <a:ext cx="2532888" cy="1318075"/>
          </a:xfrm>
          <a:noFill/>
        </p:spPr>
        <p:txBody>
          <a:bodyPr vert="horz" lIns="68580" tIns="34290" rIns="68580" bIns="34290" rtlCol="0">
            <a:normAutofit/>
          </a:bodyPr>
          <a:lstStyle/>
          <a:p>
            <a:pPr marL="0" indent="0">
              <a:buNone/>
            </a:pPr>
            <a:r>
              <a:rPr lang="en-US" sz="1650" b="1" dirty="0">
                <a:solidFill>
                  <a:schemeClr val="bg1"/>
                </a:solidFill>
              </a:rPr>
              <a:t>Know Your Audience and Content Development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7832B7-3CB2-4EEC-BDB2-1A0F9C82D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490723" y="7"/>
            <a:ext cx="5653278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A586F-0DCA-42A4-BC1B-C3B3427CD85D}"/>
              </a:ext>
            </a:extLst>
          </p:cNvPr>
          <p:cNvSpPr txBox="1"/>
          <p:nvPr/>
        </p:nvSpPr>
        <p:spPr>
          <a:xfrm>
            <a:off x="488481" y="1798135"/>
            <a:ext cx="3554218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1350" i="1" dirty="0">
                <a:solidFill>
                  <a:prstClr val="white"/>
                </a:solidFill>
                <a:latin typeface="Calibri" panose="020F0502020204030204"/>
              </a:rPr>
              <a:t>Calming Fear</a:t>
            </a:r>
          </a:p>
          <a:p>
            <a:pPr defTabSz="685800">
              <a:spcAft>
                <a:spcPts val="450"/>
              </a:spcAft>
            </a:pPr>
            <a:endParaRPr lang="en-US" sz="1350" i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spcAft>
                <a:spcPts val="450"/>
              </a:spcAft>
            </a:pPr>
            <a:r>
              <a:rPr lang="en-US" sz="1350" i="1" dirty="0">
                <a:solidFill>
                  <a:prstClr val="white"/>
                </a:solidFill>
                <a:latin typeface="Calibri" panose="020F0502020204030204"/>
              </a:rPr>
              <a:t>Moving from Fear to Growth</a:t>
            </a:r>
          </a:p>
          <a:p>
            <a:pPr defTabSz="685800">
              <a:spcAft>
                <a:spcPts val="450"/>
              </a:spcAft>
            </a:pPr>
            <a:endParaRPr lang="en-US" sz="1350" i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spcAft>
                <a:spcPts val="450"/>
              </a:spcAft>
            </a:pPr>
            <a:r>
              <a:rPr lang="en-US" sz="1350" i="1" dirty="0">
                <a:solidFill>
                  <a:prstClr val="white"/>
                </a:solidFill>
                <a:latin typeface="Calibri" panose="020F0502020204030204"/>
              </a:rPr>
              <a:t>Facilitating Community</a:t>
            </a:r>
          </a:p>
        </p:txBody>
      </p:sp>
    </p:spTree>
    <p:extLst>
      <p:ext uri="{BB962C8B-B14F-4D97-AF65-F5344CB8AC3E}">
        <p14:creationId xmlns:p14="http://schemas.microsoft.com/office/powerpoint/2010/main" val="3851562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241299"/>
            <a:ext cx="3106572" cy="4660069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D5E4F-EC1E-45B6-9C9F-FA67739B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37713"/>
            <a:ext cx="2791606" cy="4140434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Calming Fear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8" y="241299"/>
            <a:ext cx="5430574" cy="46609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6CE7-AF43-4692-9B92-771210A20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702" y="437713"/>
            <a:ext cx="4945642" cy="4140434"/>
          </a:xfrm>
        </p:spPr>
        <p:txBody>
          <a:bodyPr anchor="ctr">
            <a:normAutofit/>
          </a:bodyPr>
          <a:lstStyle/>
          <a:p>
            <a:r>
              <a:rPr lang="en-US" sz="1650" i="1" dirty="0">
                <a:solidFill>
                  <a:srgbClr val="FFFFFF"/>
                </a:solidFill>
              </a:rPr>
              <a:t>Use all available communication tools already in the  tool chest</a:t>
            </a:r>
            <a:r>
              <a:rPr lang="en-US" sz="1650" dirty="0">
                <a:solidFill>
                  <a:srgbClr val="FFFFFF"/>
                </a:solidFill>
              </a:rPr>
              <a:t>, including the “traditional” tools of static website, email list, and postal mail</a:t>
            </a:r>
          </a:p>
          <a:p>
            <a:r>
              <a:rPr lang="en-US" sz="1650" i="1" dirty="0">
                <a:solidFill>
                  <a:srgbClr val="FFFFFF"/>
                </a:solidFill>
              </a:rPr>
              <a:t>Post daily information sharing updates </a:t>
            </a:r>
            <a:r>
              <a:rPr lang="en-US" sz="1650" dirty="0">
                <a:solidFill>
                  <a:srgbClr val="FFFFFF"/>
                </a:solidFill>
              </a:rPr>
              <a:t>on social media channels (remember, one voice!) and static websites, even if there is nothing new to report</a:t>
            </a:r>
          </a:p>
          <a:p>
            <a:r>
              <a:rPr lang="en-US" sz="1650" i="1" dirty="0">
                <a:solidFill>
                  <a:srgbClr val="FFFFFF"/>
                </a:solidFill>
              </a:rPr>
              <a:t>Maintain a single online landing page for resources for each core stakeholder group</a:t>
            </a:r>
            <a:r>
              <a:rPr lang="en-US" sz="1650" dirty="0">
                <a:solidFill>
                  <a:srgbClr val="FFFFFF"/>
                </a:solidFill>
              </a:rPr>
              <a:t>, specifically individuals &amp; families, businesses, and nonprofit organizations</a:t>
            </a:r>
          </a:p>
          <a:p>
            <a:r>
              <a:rPr lang="en-US" sz="1650" i="1" dirty="0">
                <a:solidFill>
                  <a:srgbClr val="FFFFFF"/>
                </a:solidFill>
              </a:rPr>
              <a:t>Share videos of public service professionals </a:t>
            </a:r>
            <a:r>
              <a:rPr lang="en-US" sz="1650" dirty="0">
                <a:solidFill>
                  <a:srgbClr val="FFFFFF"/>
                </a:solidFill>
              </a:rPr>
              <a:t>describing their job and what role they have in the response (e.g. police, bus driver, teacher, et cetera)</a:t>
            </a:r>
          </a:p>
          <a:p>
            <a:pPr marL="0" indent="0">
              <a:buNone/>
            </a:pPr>
            <a:endParaRPr lang="en-US" sz="16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73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241299"/>
            <a:ext cx="3106572" cy="4660069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D5E4F-EC1E-45B6-9C9F-FA67739B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37713"/>
            <a:ext cx="2791606" cy="4140434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Moving from Fear to Growth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8" y="241299"/>
            <a:ext cx="5430574" cy="46609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6CE7-AF43-4692-9B92-771210A20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702" y="437713"/>
            <a:ext cx="4945642" cy="4140434"/>
          </a:xfrm>
        </p:spPr>
        <p:txBody>
          <a:bodyPr anchor="ctr">
            <a:normAutofit/>
          </a:bodyPr>
          <a:lstStyle/>
          <a:p>
            <a:r>
              <a:rPr lang="en-US" sz="1650" i="1" dirty="0">
                <a:solidFill>
                  <a:srgbClr val="FFFFFF"/>
                </a:solidFill>
              </a:rPr>
              <a:t>Post and share opportunities to be part of the support network</a:t>
            </a:r>
            <a:r>
              <a:rPr lang="en-US" sz="1650" dirty="0">
                <a:solidFill>
                  <a:srgbClr val="FFFFFF"/>
                </a:solidFill>
              </a:rPr>
              <a:t> (note, this can be coordinated through nonprofit partners in the community)</a:t>
            </a:r>
          </a:p>
          <a:p>
            <a:r>
              <a:rPr lang="en-US" sz="1650" i="1" dirty="0">
                <a:solidFill>
                  <a:srgbClr val="FFFFFF"/>
                </a:solidFill>
              </a:rPr>
              <a:t>Share videos of community volunteers </a:t>
            </a:r>
            <a:r>
              <a:rPr lang="en-US" sz="1650" dirty="0">
                <a:solidFill>
                  <a:srgbClr val="FFFFFF"/>
                </a:solidFill>
              </a:rPr>
              <a:t>introducing themselves and sharing what they are doing</a:t>
            </a:r>
          </a:p>
          <a:p>
            <a:r>
              <a:rPr lang="en-US" sz="1650" i="1" dirty="0">
                <a:solidFill>
                  <a:srgbClr val="FFFFFF"/>
                </a:solidFill>
              </a:rPr>
              <a:t>Be firm and encouraging simultaneously </a:t>
            </a:r>
            <a:r>
              <a:rPr lang="en-US" sz="1650" dirty="0">
                <a:solidFill>
                  <a:srgbClr val="FFFFFF"/>
                </a:solidFill>
              </a:rPr>
              <a:t>(Maintain social distance and stop the spread of the virus; help us help each other by volunteering)</a:t>
            </a:r>
          </a:p>
          <a:p>
            <a:r>
              <a:rPr lang="en-US" sz="1650" i="1" dirty="0">
                <a:solidFill>
                  <a:srgbClr val="FFFFFF"/>
                </a:solidFill>
              </a:rPr>
              <a:t>Bullet-proof hashtags </a:t>
            </a:r>
          </a:p>
          <a:p>
            <a:pPr marL="0" indent="0">
              <a:buNone/>
            </a:pPr>
            <a:endParaRPr lang="en-US" sz="1650" dirty="0">
              <a:solidFill>
                <a:srgbClr val="FFFFFF"/>
              </a:solidFill>
            </a:endParaRPr>
          </a:p>
          <a:p>
            <a:endParaRPr lang="en-US" sz="16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68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241299"/>
            <a:ext cx="3106572" cy="4660069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D5E4F-EC1E-45B6-9C9F-FA67739B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65" y="437713"/>
            <a:ext cx="3036168" cy="4140434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Facilitating Community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8" y="241299"/>
            <a:ext cx="5430574" cy="46609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6CE7-AF43-4692-9B92-771210A20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593" y="595368"/>
            <a:ext cx="4945642" cy="414043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Using Online Engagement Tools….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Ask for feedback on the government’s communications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Ask for identification of problems/challenges that are not being addressed in the community (e.g. unsupervised youth, stray animals, rental assistance, crime)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Ask for solution ideas to known problems/challenges (note, this an act of consultation, but you can go beyond asking for ideas to co-develop solutions)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NOTE, for each of these, creating a feedback loop is imperative. For example, report weekly or bi-weekly on the discussions and ask for further ideas, or evolve to a higher level of the IAP2 spectrum. 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sz="16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4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241299"/>
            <a:ext cx="3106572" cy="4660069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D5E4F-EC1E-45B6-9C9F-FA67739B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65" y="437713"/>
            <a:ext cx="3036168" cy="4140434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Facilitating Community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8" y="241299"/>
            <a:ext cx="5430574" cy="46609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6CE7-AF43-4692-9B92-771210A20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702" y="437713"/>
            <a:ext cx="4945642" cy="41404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Using Social Media Tools….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Link to and tag other online spaces in the community offering support or unique opportunities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Recipe exchange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Virtual museum tours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Educational resources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Library services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“Toilet Paper Finders” (e.g. shopping guides)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Et cetera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sz="16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35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241299"/>
            <a:ext cx="3106572" cy="4660069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D5E4F-EC1E-45B6-9C9F-FA67739B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65" y="437713"/>
            <a:ext cx="3036168" cy="4140434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Choose the Path for Your Citizen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8" y="241299"/>
            <a:ext cx="5430574" cy="46609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FFFAFDF-D59A-4B4D-808D-B0B2DFFEC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766062"/>
              </p:ext>
            </p:extLst>
          </p:nvPr>
        </p:nvGraphicFramePr>
        <p:xfrm>
          <a:off x="3706369" y="456568"/>
          <a:ext cx="4841796" cy="237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22DA27D-14EA-4534-B65D-E2818E235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585002"/>
              </p:ext>
            </p:extLst>
          </p:nvPr>
        </p:nvGraphicFramePr>
        <p:xfrm>
          <a:off x="3706369" y="2312977"/>
          <a:ext cx="4841796" cy="237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92915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35319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798EC-47BA-4E1F-9D8A-E9285ABA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Public Meetings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038FE2-7181-44FC-AF94-91DE5276A0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35319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83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About Beach Cities Health District</a:t>
            </a:r>
          </a:p>
          <a:p>
            <a:pPr>
              <a:spcBef>
                <a:spcPts val="800"/>
              </a:spcBef>
            </a:pPr>
            <a:r>
              <a:rPr lang="en-US" dirty="0"/>
              <a:t>Critical Situations Plan</a:t>
            </a:r>
          </a:p>
          <a:p>
            <a:pPr>
              <a:spcBef>
                <a:spcPts val="800"/>
              </a:spcBef>
            </a:pPr>
            <a:r>
              <a:rPr lang="en-US" dirty="0"/>
              <a:t>COVID-19 Plan</a:t>
            </a:r>
          </a:p>
          <a:p>
            <a:pPr>
              <a:spcBef>
                <a:spcPts val="800"/>
              </a:spcBef>
            </a:pPr>
            <a:r>
              <a:rPr lang="en-US" dirty="0"/>
              <a:t>Integrated Health Promotions &amp; Communications</a:t>
            </a:r>
          </a:p>
          <a:p>
            <a:pPr lvl="1">
              <a:spcBef>
                <a:spcPts val="800"/>
              </a:spcBef>
            </a:pPr>
            <a:r>
              <a:rPr lang="en-US" dirty="0">
                <a:solidFill>
                  <a:schemeClr val="bg1"/>
                </a:solidFill>
              </a:rPr>
              <a:t>Based on Public Feedback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9000" y="152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457200" indent="-457200">
              <a:buClr>
                <a:srgbClr val="1C82B8"/>
              </a:buClr>
            </a:pP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62793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5C46CB-72C7-4581-A8A8-5F4EF7C1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66" y="599161"/>
            <a:ext cx="6505070" cy="786709"/>
          </a:xfrm>
        </p:spPr>
        <p:txBody>
          <a:bodyPr>
            <a:normAutofit/>
          </a:bodyPr>
          <a:lstStyle/>
          <a:p>
            <a:pPr algn="ctr"/>
            <a:r>
              <a:rPr lang="en-US" sz="3000"/>
              <a:t>ICMA 2020 Pre-Conference Workshop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6544FB-7047-4E9E-AF93-6E3D4E6843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5791" y="1493232"/>
          <a:ext cx="7932419" cy="313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553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7AF7-E1DF-4E24-859E-B9A95418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377825"/>
            <a:ext cx="7261225" cy="835339"/>
          </a:xfrm>
        </p:spPr>
        <p:txBody>
          <a:bodyPr vert="horz" lIns="0" tIns="45720" rIns="9144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kern="1200" baseline="0" dirty="0"/>
              <a:t>Questions and Discussion</a:t>
            </a:r>
          </a:p>
        </p:txBody>
      </p:sp>
      <p:graphicFrame>
        <p:nvGraphicFramePr>
          <p:cNvPr id="20" name="TextBox 17">
            <a:extLst>
              <a:ext uri="{FF2B5EF4-FFF2-40B4-BE49-F238E27FC236}">
                <a16:creationId xmlns:a16="http://schemas.microsoft.com/office/drawing/2014/main" id="{F54239D1-786E-4490-8BA3-683C899C7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113802"/>
              </p:ext>
            </p:extLst>
          </p:nvPr>
        </p:nvGraphicFramePr>
        <p:xfrm>
          <a:off x="498475" y="1591097"/>
          <a:ext cx="6843885" cy="281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482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43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4555" y="2006332"/>
            <a:ext cx="7933297" cy="2771296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US" dirty="0"/>
              <a:t>California Healthcare District (special service district)</a:t>
            </a:r>
          </a:p>
          <a:p>
            <a:pPr>
              <a:spcBef>
                <a:spcPts val="1400"/>
              </a:spcBef>
            </a:pPr>
            <a:r>
              <a:rPr lang="en-US" dirty="0"/>
              <a:t>Five-member elected board</a:t>
            </a:r>
          </a:p>
          <a:p>
            <a:pPr>
              <a:spcBef>
                <a:spcPts val="1400"/>
              </a:spcBef>
            </a:pPr>
            <a:r>
              <a:rPr lang="en-US" dirty="0"/>
              <a:t>Mission: To enhance community health through partnerships, programs and services for people who live and work in Hermosa Beach, Manhattan Beach and Redondo Beach</a:t>
            </a:r>
          </a:p>
          <a:p>
            <a:pPr>
              <a:spcBef>
                <a:spcPts val="1400"/>
              </a:spcBef>
            </a:pPr>
            <a:r>
              <a:rPr lang="en-US" dirty="0"/>
              <a:t>Vision: A health beach community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4555" y="1085965"/>
            <a:ext cx="6452434" cy="533286"/>
          </a:xfrm>
        </p:spPr>
        <p:txBody>
          <a:bodyPr/>
          <a:lstStyle/>
          <a:p>
            <a:r>
              <a:rPr lang="en-US" dirty="0"/>
              <a:t>About Beach Cities Health District</a:t>
            </a:r>
          </a:p>
        </p:txBody>
      </p:sp>
    </p:spTree>
    <p:extLst>
      <p:ext uri="{BB962C8B-B14F-4D97-AF65-F5344CB8AC3E}">
        <p14:creationId xmlns:p14="http://schemas.microsoft.com/office/powerpoint/2010/main" val="116039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E51720E5-C581-48B9-AD4C-7601A2554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"/>
          <a:stretch/>
        </p:blipFill>
        <p:spPr bwMode="auto">
          <a:xfrm>
            <a:off x="-1191" y="0"/>
            <a:ext cx="9126141" cy="26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>
            <a:extLst>
              <a:ext uri="{FF2B5EF4-FFF2-40B4-BE49-F238E27FC236}">
                <a16:creationId xmlns:a16="http://schemas.microsoft.com/office/drawing/2014/main" id="{6FA5C590-61AA-48FF-B2F8-9205F9973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10" y="2710548"/>
            <a:ext cx="8443913" cy="275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None/>
            </a:pPr>
            <a:r>
              <a:rPr lang="en-US" altLang="en-US" sz="1800" dirty="0">
                <a:solidFill>
                  <a:srgbClr val="1D4F80"/>
                </a:solidFill>
                <a:latin typeface="Helvetica" panose="020B0604020202020204" pitchFamily="34" charset="0"/>
              </a:rPr>
              <a:t>1955 	Community votes to fund South Bay Hospital</a:t>
            </a:r>
          </a:p>
          <a:p>
            <a:pPr>
              <a:spcBef>
                <a:spcPts val="450"/>
              </a:spcBef>
              <a:buNone/>
            </a:pPr>
            <a:r>
              <a:rPr lang="en-US" altLang="en-US" sz="1800" dirty="0">
                <a:solidFill>
                  <a:srgbClr val="1D4F80"/>
                </a:solidFill>
                <a:latin typeface="Helvetica" panose="020B0604020202020204" pitchFamily="34" charset="0"/>
              </a:rPr>
              <a:t>1960 	South Bay Hospital opened</a:t>
            </a:r>
          </a:p>
          <a:p>
            <a:pPr>
              <a:spcBef>
                <a:spcPts val="450"/>
              </a:spcBef>
              <a:buNone/>
            </a:pPr>
            <a:r>
              <a:rPr lang="en-US" altLang="en-US" sz="1800" dirty="0">
                <a:solidFill>
                  <a:srgbClr val="1D4F80"/>
                </a:solidFill>
                <a:latin typeface="Helvetica" panose="020B0604020202020204" pitchFamily="34" charset="0"/>
              </a:rPr>
              <a:t>1984 	Building leased to outside management (Tenet)</a:t>
            </a:r>
          </a:p>
          <a:p>
            <a:pPr>
              <a:spcBef>
                <a:spcPts val="450"/>
              </a:spcBef>
              <a:buNone/>
            </a:pPr>
            <a:r>
              <a:rPr lang="en-US" altLang="en-US" sz="1800" dirty="0">
                <a:solidFill>
                  <a:srgbClr val="1D4F80"/>
                </a:solidFill>
                <a:latin typeface="Helvetica" panose="020B0604020202020204" pitchFamily="34" charset="0"/>
              </a:rPr>
              <a:t>1998 	Tenet leaves and BCHD focuses on preventive health</a:t>
            </a:r>
          </a:p>
          <a:p>
            <a:pPr>
              <a:spcBef>
                <a:spcPts val="450"/>
              </a:spcBef>
              <a:buNone/>
            </a:pPr>
            <a:r>
              <a:rPr lang="en-US" altLang="en-US" sz="1800" dirty="0">
                <a:solidFill>
                  <a:srgbClr val="1D4F80"/>
                </a:solidFill>
                <a:latin typeface="Helvetica" panose="020B0604020202020204" pitchFamily="34" charset="0"/>
              </a:rPr>
              <a:t>2010	The Beach Cities are chosen for the Blue Zones Project</a:t>
            </a:r>
          </a:p>
          <a:p>
            <a:pPr>
              <a:spcBef>
                <a:spcPts val="450"/>
              </a:spcBef>
              <a:buNone/>
            </a:pPr>
            <a:r>
              <a:rPr lang="en-US" altLang="en-US" sz="1800" dirty="0">
                <a:solidFill>
                  <a:srgbClr val="1D4F80"/>
                </a:solidFill>
                <a:latin typeface="Helvetica" panose="020B0604020202020204" pitchFamily="34" charset="0"/>
              </a:rPr>
              <a:t>2017	Announces proposed plans for the Healthy Living Campus </a:t>
            </a:r>
          </a:p>
          <a:p>
            <a:pPr>
              <a:spcBef>
                <a:spcPts val="450"/>
              </a:spcBef>
              <a:buNone/>
            </a:pPr>
            <a:r>
              <a:rPr lang="en-US" altLang="en-US" sz="1800" dirty="0">
                <a:solidFill>
                  <a:srgbClr val="1D4F80"/>
                </a:solidFill>
                <a:latin typeface="Helvetica" panose="020B0604020202020204" pitchFamily="34" charset="0"/>
              </a:rPr>
              <a:t>TODAY 	BCHD delivers 40+ programs and services in the community</a:t>
            </a:r>
          </a:p>
          <a:p>
            <a:pPr>
              <a:spcBef>
                <a:spcPts val="450"/>
              </a:spcBef>
              <a:buNone/>
            </a:pPr>
            <a:endParaRPr lang="en-US" altLang="en-US" sz="1800" dirty="0">
              <a:solidFill>
                <a:srgbClr val="1D4F80"/>
              </a:solidFill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E91D1DC-F310-45A8-8622-41DD86680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10" y="2022368"/>
            <a:ext cx="6076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/>
                </a:solidFill>
                <a:latin typeface="Helvetica" panose="020B0604020202020204" pitchFamily="34" charset="0"/>
              </a:rPr>
              <a:t>65 Years of Improving Health</a:t>
            </a:r>
            <a:endParaRPr lang="en-US" altLang="en-US" sz="33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1474" y="569290"/>
            <a:ext cx="6128950" cy="156853"/>
          </a:xfrm>
        </p:spPr>
        <p:txBody>
          <a:bodyPr/>
          <a:lstStyle/>
          <a:p>
            <a:r>
              <a:rPr lang="en-US" sz="2400" dirty="0"/>
              <a:t>2019-2021 Health Priorities  </a:t>
            </a:r>
          </a:p>
        </p:txBody>
      </p:sp>
      <p:pic>
        <p:nvPicPr>
          <p:cNvPr id="4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B5A257-07BF-4A28-A052-741BA3818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550" y="1085932"/>
            <a:ext cx="4071097" cy="400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C2FB71-7888-4B9A-BCD3-DC9B556F2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81" y="1071270"/>
            <a:ext cx="3996069" cy="38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52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3035" y="1508418"/>
            <a:ext cx="7387965" cy="33640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Professional Communications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Aligned with Organizational Goals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2087" y="838651"/>
            <a:ext cx="5242901" cy="344690"/>
          </a:xfrm>
        </p:spPr>
        <p:txBody>
          <a:bodyPr/>
          <a:lstStyle/>
          <a:p>
            <a:r>
              <a:rPr lang="en-US" dirty="0"/>
              <a:t>BCHD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62353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3035" y="1508418"/>
            <a:ext cx="7387965" cy="33640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Step-by-step reference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One-Voice (clear message)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Daily Updates – aligned with Joint Information Center (JIC)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Shift from grassroots (in-person) to calls and online tactics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2087" y="838651"/>
            <a:ext cx="5242901" cy="344690"/>
          </a:xfrm>
        </p:spPr>
        <p:txBody>
          <a:bodyPr/>
          <a:lstStyle/>
          <a:p>
            <a:r>
              <a:rPr lang="en-US" dirty="0"/>
              <a:t>Critical Situations Plan</a:t>
            </a:r>
          </a:p>
        </p:txBody>
      </p:sp>
    </p:spTree>
    <p:extLst>
      <p:ext uri="{BB962C8B-B14F-4D97-AF65-F5344CB8AC3E}">
        <p14:creationId xmlns:p14="http://schemas.microsoft.com/office/powerpoint/2010/main" val="3011841910"/>
      </p:ext>
    </p:extLst>
  </p:cSld>
  <p:clrMapOvr>
    <a:masterClrMapping/>
  </p:clrMapOvr>
</p:sld>
</file>

<file path=ppt/theme/theme1.xml><?xml version="1.0" encoding="utf-8"?>
<a:theme xmlns:a="http://schemas.openxmlformats.org/drawingml/2006/main" name="ICMA PPT_Standard base slides_v4">
  <a:themeElements>
    <a:clrScheme name="Custom 2">
      <a:dk1>
        <a:sysClr val="windowText" lastClr="000000"/>
      </a:dk1>
      <a:lt1>
        <a:sysClr val="window" lastClr="FFFFFF"/>
      </a:lt1>
      <a:dk2>
        <a:srgbClr val="1C3C6D"/>
      </a:dk2>
      <a:lt2>
        <a:srgbClr val="1C82B8"/>
      </a:lt2>
      <a:accent1>
        <a:srgbClr val="78777B"/>
      </a:accent1>
      <a:accent2>
        <a:srgbClr val="637DAC"/>
      </a:accent2>
      <a:accent3>
        <a:srgbClr val="B2C8E8"/>
      </a:accent3>
      <a:accent4>
        <a:srgbClr val="D64927"/>
      </a:accent4>
      <a:accent5>
        <a:srgbClr val="00B263"/>
      </a:accent5>
      <a:accent6>
        <a:srgbClr val="80262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457200" indent="-457200">
          <a:buClr>
            <a:srgbClr val="1C82B8"/>
          </a:buClr>
          <a:defRPr sz="2400" dirty="0" smtClean="0">
            <a:latin typeface="Helvetica"/>
            <a:cs typeface="Helvetic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CHD - ICMA Brand - PPT_V1" id="{181ACF89-02FA-4E9C-83D2-6E22B262964B}" vid="{1459556C-94A9-46F4-B37D-97AB1C8C0B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17663593824fa0b7a1f60e4525f05c xmlns="55994139-9cb4-4c44-adf8-51bcaa4d9b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d7fb9f12-4065-4375-a705-803c5ee0e8f6</TermId>
        </TermInfo>
      </Terms>
    </le17663593824fa0b7a1f60e4525f05c>
    <d4790697a3a84b8497cb72499ae8e8d9 xmlns="55994139-9cb4-4c44-adf8-51bcaa4d9b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Compliance</TermName>
          <TermId xmlns="http://schemas.microsoft.com/office/infopath/2007/PartnerControls">1d69de71-1738-4be6-b4f7-84e25117bfae</TermId>
        </TermInfo>
        <TermInfo xmlns="http://schemas.microsoft.com/office/infopath/2007/PartnerControls">
          <TermName xmlns="http://schemas.microsoft.com/office/infopath/2007/PartnerControls">Branding</TermName>
          <TermId xmlns="http://schemas.microsoft.com/office/infopath/2007/PartnerControls">95b18fb9-9b71-4958-b375-8c36ce26caed</TermId>
        </TermInfo>
      </Terms>
    </d4790697a3a84b8497cb72499ae8e8d9>
    <ExpirationDate xmlns="55994139-9cb4-4c44-adf8-51bcaa4d9bf8" xsi:nil="true"/>
    <TaxCatchAll xmlns="55994139-9cb4-4c44-adf8-51bcaa4d9bf8">
      <Value>97</Value>
      <Value>74</Value>
      <Value>9</Value>
      <Value>127</Value>
    </TaxCatchAll>
    <p12d19445277418f85669e40fe93172e xmlns="55994139-9cb4-4c44-adf8-51bcaa4d9b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Outreach</TermName>
          <TermId xmlns="http://schemas.microsoft.com/office/infopath/2007/PartnerControls">a4303d69-3465-41d3-8e88-7f21c24d7b1b</TermId>
        </TermInfo>
      </Terms>
    </p12d19445277418f85669e40fe93172e>
    <Document_x0020_Type xmlns="55994139-9cb4-4c44-adf8-51bcaa4d9bf8">Template</Document_x0020_Type>
    <ddba155b94664896968007995efeaee5 xmlns="55994139-9cb4-4c44-adf8-51bcaa4d9bf8">
      <Terms xmlns="http://schemas.microsoft.com/office/infopath/2007/PartnerControls"/>
    </ddba155b94664896968007995efeaee5>
    <Document_x0020_Title xmlns="55994139-9cb4-4c44-adf8-51bcaa4d9bf8">Branded PowerPoint template in widescreen (16:9) format. Also available in standard (3:4) aspect ratio.</Document_x0020_Titl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9001B58131767785F49BD63F46AA247A65E00CC27976C77505A4A86969A57B373161D" ma:contentTypeVersion="4" ma:contentTypeDescription="" ma:contentTypeScope="" ma:versionID="22077efddf9a5bede9981a20a780b055">
  <xsd:schema xmlns:xsd="http://www.w3.org/2001/XMLSchema" xmlns:xs="http://www.w3.org/2001/XMLSchema" xmlns:p="http://schemas.microsoft.com/office/2006/metadata/properties" xmlns:ns1="55994139-9cb4-4c44-adf8-51bcaa4d9bf8" targetNamespace="http://schemas.microsoft.com/office/2006/metadata/properties" ma:root="true" ma:fieldsID="e686f76afccd8e1606a2471e4f13ade9" ns1:_="">
    <xsd:import namespace="55994139-9cb4-4c44-adf8-51bcaa4d9bf8"/>
    <xsd:element name="properties">
      <xsd:complexType>
        <xsd:sequence>
          <xsd:element name="documentManagement">
            <xsd:complexType>
              <xsd:all>
                <xsd:element ref="ns1:Document_x0020_Type" minOccurs="0"/>
                <xsd:element ref="ns1:Document_x0020_Title" minOccurs="0"/>
                <xsd:element ref="ns1:ExpirationDate" minOccurs="0"/>
                <xsd:element ref="ns1:TaxCatchAll" minOccurs="0"/>
                <xsd:element ref="ns1:TaxCatchAllLabel" minOccurs="0"/>
                <xsd:element ref="ns1:d4790697a3a84b8497cb72499ae8e8d9" minOccurs="0"/>
                <xsd:element ref="ns1:le17663593824fa0b7a1f60e4525f05c" minOccurs="0"/>
                <xsd:element ref="ns1:ddba155b94664896968007995efeaee5" minOccurs="0"/>
                <xsd:element ref="ns1:p12d19445277418f85669e40fe93172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94139-9cb4-4c44-adf8-51bcaa4d9bf8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0" nillable="true" ma:displayName="Document Type" ma:format="Dropdown" ma:internalName="Document_x0020_Type">
      <xsd:simpleType>
        <xsd:restriction base="dms:Choice">
          <xsd:enumeration value="Agenda/Meeting Notes"/>
          <xsd:enumeration value="Agreement"/>
          <xsd:enumeration value="Corporate Documents"/>
          <xsd:enumeration value="Document"/>
          <xsd:enumeration value="Financial"/>
          <xsd:enumeration value="Form"/>
          <xsd:enumeration value="Policy/Procedure"/>
          <xsd:enumeration value="Presentation"/>
          <xsd:enumeration value="Publication"/>
          <xsd:enumeration value="Report"/>
          <xsd:enumeration value="Template"/>
        </xsd:restriction>
      </xsd:simpleType>
    </xsd:element>
    <xsd:element name="Document_x0020_Title" ma:index="4" nillable="true" ma:displayName="Document Description" ma:description="Brief description of the contents of the document." ma:internalName="Document_x0020_Title">
      <xsd:simpleType>
        <xsd:restriction base="dms:Note">
          <xsd:maxLength value="255"/>
        </xsd:restriction>
      </xsd:simpleType>
    </xsd:element>
    <xsd:element name="ExpirationDate" ma:index="8" nillable="true" ma:displayName="Expiration Date" ma:description="Document Expiration Date=Based on Document Type Retention Policy" ma:format="DateOnly" ma:internalName="ExpirationDate">
      <xsd:simpleType>
        <xsd:restriction base="dms:DateTime"/>
      </xsd:simpleType>
    </xsd:element>
    <xsd:element name="TaxCatchAll" ma:index="9" nillable="true" ma:displayName="Taxonomy Catch All Column" ma:description="" ma:hidden="true" ma:list="{f722e632-5329-402c-96b2-0690be988571}" ma:internalName="TaxCatchAll" ma:showField="CatchAllData" ma:web="55994139-9cb4-4c44-adf8-51bcaa4d9b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f722e632-5329-402c-96b2-0690be988571}" ma:internalName="TaxCatchAllLabel" ma:readOnly="true" ma:showField="CatchAllDataLabel" ma:web="55994139-9cb4-4c44-adf8-51bcaa4d9b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4790697a3a84b8497cb72499ae8e8d9" ma:index="12" nillable="true" ma:taxonomy="true" ma:internalName="d4790697a3a84b8497cb72499ae8e8d9" ma:taxonomyFieldName="Topic_x0020_Tags" ma:displayName="Topic Tags" ma:readOnly="false" ma:default="" ma:fieldId="{d4790697-a3a8-4b84-97cb-72499ae8e8d9}" ma:taxonomyMulti="true" ma:sspId="d2d73b94-0eba-4d43-b2d8-ac573da019e0" ma:termSetId="fa381238-81c3-40fe-b118-fa625b2968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17663593824fa0b7a1f60e4525f05c" ma:index="14" nillable="true" ma:taxonomy="true" ma:internalName="le17663593824fa0b7a1f60e4525f05c" ma:taxonomyFieldName="Global_x0020_Region_x002f_Country" ma:displayName="Global Region/Country" ma:default="" ma:fieldId="{5e176635-9382-4fa0-b7a1-f60e4525f05c}" ma:taxonomyMulti="true" ma:sspId="d2d73b94-0eba-4d43-b2d8-ac573da019e0" ma:termSetId="a7c8be54-d80f-4b3d-a5c5-0103f71cd57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dba155b94664896968007995efeaee5" ma:index="18" nillable="true" ma:taxonomy="true" ma:internalName="ddba155b94664896968007995efeaee5" ma:taxonomyFieldName="Freeform_x0020_Keyword" ma:displayName="Other Keywords" ma:default="" ma:fieldId="{ddba155b-9466-4896-9680-07995efeaee5}" ma:taxonomyMulti="true" ma:sspId="d2d73b94-0eba-4d43-b2d8-ac573da019e0" ma:termSetId="c9f33b67-680f-48cd-ad29-b6fc192bdce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p12d19445277418f85669e40fe93172e" ma:index="20" nillable="true" ma:taxonomy="true" ma:internalName="p12d19445277418f85669e40fe93172e" ma:taxonomyFieldName="Business_x0020_Team" ma:displayName="Business Team" ma:default="" ma:fieldId="{912d1944-5277-418f-8566-9e40fe93172e}" ma:taxonomyMulti="true" ma:sspId="d2d73b94-0eba-4d43-b2d8-ac573da019e0" ma:termSetId="979a49d8-e83b-4d46-81ad-abe30ca6425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C396AE-7FE8-4962-847D-72AD383309C1}">
  <ds:schemaRefs>
    <ds:schemaRef ds:uri="http://www.w3.org/XML/1998/namespace"/>
    <ds:schemaRef ds:uri="http://purl.org/dc/terms/"/>
    <ds:schemaRef ds:uri="http://schemas.microsoft.com/office/2006/metadata/properties"/>
    <ds:schemaRef ds:uri="55994139-9cb4-4c44-adf8-51bcaa4d9bf8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7B7C5C4-72F7-4077-90C0-2B3931078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180E76-FD34-4395-B828-824180999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94139-9cb4-4c44-adf8-51bcaa4d9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1803</Words>
  <Application>Microsoft Office PowerPoint</Application>
  <PresentationFormat>On-screen Show (16:9)</PresentationFormat>
  <Paragraphs>287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Helvetica</vt:lpstr>
      <vt:lpstr>Helvetica Light</vt:lpstr>
      <vt:lpstr>Lato</vt:lpstr>
      <vt:lpstr>Wingdings</vt:lpstr>
      <vt:lpstr>ICMA PPT_Standard base slides_v4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Social Media vs. Online Engagement Tools</vt:lpstr>
      <vt:lpstr>Approaches to Social Media and Online Engagement</vt:lpstr>
      <vt:lpstr>PowerPoint Presentation</vt:lpstr>
      <vt:lpstr>PowerPoint Presentation</vt:lpstr>
      <vt:lpstr>Ongoing and Future Legal Issues</vt:lpstr>
      <vt:lpstr>PowerPoint Presentation</vt:lpstr>
      <vt:lpstr>Social Media in Normal vs. Crisis Times</vt:lpstr>
      <vt:lpstr>Social Media Strategies During Normal Times</vt:lpstr>
      <vt:lpstr>Social Media Strategies During Crisis</vt:lpstr>
      <vt:lpstr>Social Media Strategy Considerations</vt:lpstr>
      <vt:lpstr>Communication Content Strategies During Crisis</vt:lpstr>
      <vt:lpstr>                    </vt:lpstr>
      <vt:lpstr>Calming Fear</vt:lpstr>
      <vt:lpstr>Moving from Fear to Growth</vt:lpstr>
      <vt:lpstr>Facilitating Community</vt:lpstr>
      <vt:lpstr>Facilitating Community</vt:lpstr>
      <vt:lpstr>Choose the Path for Your Citizen</vt:lpstr>
      <vt:lpstr>Public Meetings</vt:lpstr>
      <vt:lpstr>ICMA 2020 Pre-Conference Workshop </vt:lpstr>
      <vt:lpstr>Questions and 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Lamphear</dc:creator>
  <cp:lastModifiedBy>Lynne Scott</cp:lastModifiedBy>
  <cp:revision>15</cp:revision>
  <dcterms:created xsi:type="dcterms:W3CDTF">2020-04-21T19:09:45Z</dcterms:created>
  <dcterms:modified xsi:type="dcterms:W3CDTF">2020-04-23T16:06:58Z</dcterms:modified>
</cp:coreProperties>
</file>