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0" r:id="rId3"/>
    <p:sldId id="320" r:id="rId4"/>
    <p:sldId id="339" r:id="rId5"/>
    <p:sldId id="338" r:id="rId6"/>
    <p:sldId id="707" r:id="rId7"/>
    <p:sldId id="257" r:id="rId8"/>
    <p:sldId id="298" r:id="rId9"/>
    <p:sldId id="312" r:id="rId10"/>
    <p:sldId id="708" r:id="rId11"/>
    <p:sldId id="709" r:id="rId12"/>
    <p:sldId id="705" r:id="rId13"/>
    <p:sldId id="348" r:id="rId14"/>
    <p:sldId id="642" r:id="rId15"/>
    <p:sldId id="665" r:id="rId16"/>
    <p:sldId id="664" r:id="rId17"/>
    <p:sldId id="637" r:id="rId18"/>
    <p:sldId id="684" r:id="rId19"/>
    <p:sldId id="704" r:id="rId20"/>
    <p:sldId id="328" r:id="rId21"/>
    <p:sldId id="340" r:id="rId22"/>
    <p:sldId id="342" r:id="rId23"/>
    <p:sldId id="341" r:id="rId24"/>
    <p:sldId id="345" r:id="rId25"/>
    <p:sldId id="344" r:id="rId26"/>
    <p:sldId id="343" r:id="rId27"/>
    <p:sldId id="346" r:id="rId28"/>
    <p:sldId id="706" r:id="rId29"/>
    <p:sldId id="319" r:id="rId30"/>
    <p:sldId id="274" r:id="rId31"/>
  </p:sldIdLst>
  <p:sldSz cx="9144000" cy="6858000" type="screen4x3"/>
  <p:notesSz cx="7019925" cy="9305925"/>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7C"/>
    <a:srgbClr val="1C82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58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435E3E1-8EBA-4FC3-995A-09D03115125B}" type="datetimeFigureOut">
              <a:rPr lang="en-US" smtClean="0"/>
              <a:t>3/20/2020</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35AB0D9-4E9F-4A2C-B96C-08A5E3CD59AB}" type="slidenum">
              <a:rPr lang="en-US" smtClean="0"/>
              <a:t>‹#›</a:t>
            </a:fld>
            <a:endParaRPr lang="en-US"/>
          </a:p>
        </p:txBody>
      </p:sp>
    </p:spTree>
    <p:extLst>
      <p:ext uri="{BB962C8B-B14F-4D97-AF65-F5344CB8AC3E}">
        <p14:creationId xmlns:p14="http://schemas.microsoft.com/office/powerpoint/2010/main" val="40093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nCoV</a:t>
            </a:r>
            <a:r>
              <a:rPr lang="en-US" dirty="0"/>
              <a:t> gives an opportunity to explain important role of LHDs in preparedness, as well as what goes into planning an effective and professional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Perspective: </a:t>
            </a:r>
            <a:r>
              <a:rPr lang="en-US" sz="1200" kern="1200" dirty="0">
                <a:solidFill>
                  <a:schemeClr val="tx1"/>
                </a:solidFill>
                <a:effectLst/>
                <a:latin typeface="+mn-lt"/>
                <a:ea typeface="+mn-ea"/>
                <a:cs typeface="+mn-cs"/>
              </a:rPr>
              <a:t>The emergency funding request is much smaller than the Obama administration's $6.2 billion request in 2014 to fight the Ebola outbreak.</a:t>
            </a:r>
          </a:p>
          <a:p>
            <a:r>
              <a:rPr lang="en-US" sz="1200" kern="1200" dirty="0">
                <a:solidFill>
                  <a:schemeClr val="tx1"/>
                </a:solidFill>
                <a:effectLst/>
                <a:latin typeface="+mn-lt"/>
                <a:ea typeface="+mn-ea"/>
                <a:cs typeface="+mn-cs"/>
              </a:rPr>
              <a:t>Trump's emergency funding request also falls far short from what some public health experts — and former administration appointees — had deemed necessary to fight coronavirus. Chris Meekins, a Raymond James analyst and former Trump administration HHS official, had called for $15 billion in emergency spending, arguing that $3 billion was needed for vaccine development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58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57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2E1D5-CAAF-4D41-B3A0-CF639215271A}"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3322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2682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3087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5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7420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339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62856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2E1D5-CAAF-4D41-B3A0-CF639215271A}"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5216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2E1D5-CAAF-4D41-B3A0-CF639215271A}"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3765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2E1D5-CAAF-4D41-B3A0-CF639215271A}"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05934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2E1D5-CAAF-4D41-B3A0-CF639215271A}"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407209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2E1D5-CAAF-4D41-B3A0-CF639215271A}"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99549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7173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883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2E1D5-CAAF-4D41-B3A0-CF639215271A}" type="datetimeFigureOut">
              <a:rPr lang="en-US" smtClean="0"/>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B6CF4-5E12-3045-AF41-87D8F44F464F}" type="slidenum">
              <a:rPr lang="en-US" smtClean="0"/>
              <a:t>‹#›</a:t>
            </a:fld>
            <a:endParaRPr lang="en-US"/>
          </a:p>
        </p:txBody>
      </p:sp>
    </p:spTree>
    <p:extLst>
      <p:ext uri="{BB962C8B-B14F-4D97-AF65-F5344CB8AC3E}">
        <p14:creationId xmlns:p14="http://schemas.microsoft.com/office/powerpoint/2010/main" val="116539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time.com/5797636/trump-botched-coronavirus-response/"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www.bloomberg.com/news/articles/2020-03-05/u-s-won-t-meet-coronavirus-test-rollout-goal-senators-say?utm_content=business&amp;cmpid=socialflow-twitter-business&amp;utm_medium=social&amp;utm_source=twitter&amp;utm_campaign=socialflow-organ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ekellar@icma.org" TargetMode="External"/><Relationship Id="rId5" Type="http://schemas.openxmlformats.org/officeDocument/2006/relationships/hyperlink" Target="mailto:oallyene@naccho.org"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6850" t="-12990" r="4980" b="-159"/>
          <a:stretch/>
        </p:blipFill>
        <p:spPr>
          <a:xfrm>
            <a:off x="-26736" y="-381000"/>
            <a:ext cx="9170736" cy="4854222"/>
          </a:xfrm>
          <a:prstGeom prst="rect">
            <a:avLst/>
          </a:prstGeom>
        </p:spPr>
      </p:pic>
      <p:pic>
        <p:nvPicPr>
          <p:cNvPr id="12" name="Picture 11" descr="squares-white-final-DARKER.png"/>
          <p:cNvPicPr>
            <a:picLocks noChangeAspect="1"/>
          </p:cNvPicPr>
          <p:nvPr/>
        </p:nvPicPr>
        <p:blipFill rotWithShape="1">
          <a:blip r:embed="rId4">
            <a:alphaModFix amt="74000"/>
            <a:extLst>
              <a:ext uri="{28A0092B-C50C-407E-A947-70E740481C1C}">
                <a14:useLocalDpi xmlns:a14="http://schemas.microsoft.com/office/drawing/2010/main" val="0"/>
              </a:ext>
            </a:extLst>
          </a:blip>
          <a:srcRect l="3501" t="39048"/>
          <a:stretch/>
        </p:blipFill>
        <p:spPr>
          <a:xfrm flipH="1">
            <a:off x="2383586" y="204162"/>
            <a:ext cx="6758887" cy="4269060"/>
          </a:xfrm>
          <a:prstGeom prst="rect">
            <a:avLst/>
          </a:prstGeom>
        </p:spPr>
      </p:pic>
      <p:sp>
        <p:nvSpPr>
          <p:cNvPr id="10" name="Rectangle 9"/>
          <p:cNvSpPr/>
          <p:nvPr/>
        </p:nvSpPr>
        <p:spPr>
          <a:xfrm>
            <a:off x="-26736" y="-26736"/>
            <a:ext cx="9170736"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MA-Master-REV-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3" name="Title 1"/>
          <p:cNvSpPr>
            <a:spLocks noGrp="1"/>
          </p:cNvSpPr>
          <p:nvPr>
            <p:ph type="ctrTitle"/>
          </p:nvPr>
        </p:nvSpPr>
        <p:spPr>
          <a:xfrm>
            <a:off x="447181" y="5056511"/>
            <a:ext cx="6717576" cy="189634"/>
          </a:xfrm>
        </p:spPr>
        <p:txBody>
          <a:bodyPr>
            <a:noAutofit/>
          </a:bodyPr>
          <a:lstStyle/>
          <a:p>
            <a:pPr algn="l"/>
            <a:r>
              <a:rPr lang="en-US" sz="4000" dirty="0">
                <a:solidFill>
                  <a:srgbClr val="1C3C6D"/>
                </a:solidFill>
                <a:latin typeface="Helvetica"/>
                <a:cs typeface="Helvetica"/>
              </a:rPr>
              <a:t>COVID-19 Teleconference</a:t>
            </a:r>
          </a:p>
        </p:txBody>
      </p:sp>
      <p:sp>
        <p:nvSpPr>
          <p:cNvPr id="15" name="Subtitle 15"/>
          <p:cNvSpPr>
            <a:spLocks noGrp="1"/>
          </p:cNvSpPr>
          <p:nvPr>
            <p:ph type="subTitle" idx="1"/>
          </p:nvPr>
        </p:nvSpPr>
        <p:spPr>
          <a:xfrm>
            <a:off x="561911" y="5489648"/>
            <a:ext cx="8031061" cy="426615"/>
          </a:xfrm>
        </p:spPr>
        <p:txBody>
          <a:bodyPr>
            <a:normAutofit fontScale="92500" lnSpcReduction="20000"/>
          </a:bodyPr>
          <a:lstStyle/>
          <a:p>
            <a:pPr algn="l"/>
            <a:r>
              <a:rPr lang="en-US" sz="2800" i="1" dirty="0">
                <a:solidFill>
                  <a:srgbClr val="1C82B8"/>
                </a:solidFill>
                <a:latin typeface="Helvetica"/>
                <a:cs typeface="Helvetica"/>
              </a:rPr>
              <a:t>Public Health</a:t>
            </a:r>
          </a:p>
        </p:txBody>
      </p:sp>
      <p:cxnSp>
        <p:nvCxnSpPr>
          <p:cNvPr id="16" name="Straight Connector 15"/>
          <p:cNvCxnSpPr/>
          <p:nvPr/>
        </p:nvCxnSpPr>
        <p:spPr>
          <a:xfrm>
            <a:off x="4550767" y="9905466"/>
            <a:ext cx="8214785"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6778" y="5992428"/>
            <a:ext cx="791397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5926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ECFBBEB-9F29-7044-8218-40E152DCEFCE}"/>
              </a:ext>
            </a:extLst>
          </p:cNvPr>
          <p:cNvPicPr>
            <a:picLocks noChangeAspect="1"/>
          </p:cNvPicPr>
          <p:nvPr/>
        </p:nvPicPr>
        <p:blipFill>
          <a:blip r:embed="rId3"/>
          <a:stretch>
            <a:fillRect/>
          </a:stretch>
        </p:blipFill>
        <p:spPr>
          <a:xfrm>
            <a:off x="288374" y="1026659"/>
            <a:ext cx="8567252" cy="4804682"/>
          </a:xfrm>
          <a:prstGeom prst="rect">
            <a:avLst/>
          </a:prstGeom>
        </p:spPr>
      </p:pic>
    </p:spTree>
    <p:custDataLst>
      <p:tags r:id="rId1"/>
    </p:custDataLst>
    <p:extLst>
      <p:ext uri="{BB962C8B-B14F-4D97-AF65-F5344CB8AC3E}">
        <p14:creationId xmlns:p14="http://schemas.microsoft.com/office/powerpoint/2010/main" val="301925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F23208-86B2-C74B-864A-BBC228C259D2}"/>
              </a:ext>
            </a:extLst>
          </p:cNvPr>
          <p:cNvSpPr>
            <a:spLocks noGrp="1"/>
          </p:cNvSpPr>
          <p:nvPr>
            <p:ph type="title"/>
          </p:nvPr>
        </p:nvSpPr>
        <p:spPr/>
        <p:txBody>
          <a:bodyPr/>
          <a:lstStyle/>
          <a:p>
            <a:r>
              <a:rPr lang="en-US" dirty="0"/>
              <a:t>Actions in place</a:t>
            </a:r>
          </a:p>
        </p:txBody>
      </p:sp>
      <p:sp>
        <p:nvSpPr>
          <p:cNvPr id="4" name="Content Placeholder 3">
            <a:extLst>
              <a:ext uri="{FF2B5EF4-FFF2-40B4-BE49-F238E27FC236}">
                <a16:creationId xmlns:a16="http://schemas.microsoft.com/office/drawing/2014/main" id="{5B44BD60-2630-704A-AE36-0911F7B0A40B}"/>
              </a:ext>
            </a:extLst>
          </p:cNvPr>
          <p:cNvSpPr>
            <a:spLocks noGrp="1"/>
          </p:cNvSpPr>
          <p:nvPr>
            <p:ph idx="1"/>
          </p:nvPr>
        </p:nvSpPr>
        <p:spPr/>
        <p:txBody>
          <a:bodyPr/>
          <a:lstStyle/>
          <a:p>
            <a:r>
              <a:rPr lang="en-US" sz="3000" dirty="0"/>
              <a:t>Community-based testing sites are being established in many cities, screening and quarantine, vaccine and treatment development, providing updated guidance, operationalizing pandemic preparedness plans, and interagency situational awareness. </a:t>
            </a:r>
          </a:p>
          <a:p>
            <a:endParaRPr lang="en-US" dirty="0"/>
          </a:p>
        </p:txBody>
      </p:sp>
    </p:spTree>
    <p:custDataLst>
      <p:tags r:id="rId1"/>
    </p:custDataLst>
    <p:extLst>
      <p:ext uri="{BB962C8B-B14F-4D97-AF65-F5344CB8AC3E}">
        <p14:creationId xmlns:p14="http://schemas.microsoft.com/office/powerpoint/2010/main" val="413475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0D4B06-8391-7C4B-9E2A-C838C3FCAF99}"/>
              </a:ext>
            </a:extLst>
          </p:cNvPr>
          <p:cNvSpPr>
            <a:spLocks noGrp="1"/>
          </p:cNvSpPr>
          <p:nvPr>
            <p:ph type="body" sz="quarter" idx="10"/>
          </p:nvPr>
        </p:nvSpPr>
        <p:spPr/>
        <p:txBody>
          <a:bodyPr/>
          <a:lstStyle/>
          <a:p>
            <a:r>
              <a:rPr lang="en-US" dirty="0"/>
              <a:t>Impact of Community Mitigation</a:t>
            </a:r>
          </a:p>
        </p:txBody>
      </p:sp>
      <p:pic>
        <p:nvPicPr>
          <p:cNvPr id="3" name="Content Placeholder 3">
            <a:extLst>
              <a:ext uri="{FF2B5EF4-FFF2-40B4-BE49-F238E27FC236}">
                <a16:creationId xmlns:a16="http://schemas.microsoft.com/office/drawing/2014/main" id="{40E95AFF-CF10-5D4E-B6AA-90D8FAC0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256" y="1624836"/>
            <a:ext cx="6164330" cy="4375915"/>
          </a:xfrm>
          <a:prstGeom prst="rect">
            <a:avLst/>
          </a:prstGeom>
        </p:spPr>
      </p:pic>
    </p:spTree>
    <p:custDataLst>
      <p:tags r:id="rId1"/>
    </p:custDataLst>
    <p:extLst>
      <p:ext uri="{BB962C8B-B14F-4D97-AF65-F5344CB8AC3E}">
        <p14:creationId xmlns:p14="http://schemas.microsoft.com/office/powerpoint/2010/main" val="108348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F0EBFAEB-A81B-114E-B3EA-C6D604DAEFDE}"/>
              </a:ext>
            </a:extLst>
          </p:cNvPr>
          <p:cNvPicPr>
            <a:picLocks noChangeAspect="1"/>
          </p:cNvPicPr>
          <p:nvPr/>
        </p:nvPicPr>
        <p:blipFill>
          <a:blip r:embed="rId3"/>
          <a:stretch>
            <a:fillRect/>
          </a:stretch>
        </p:blipFill>
        <p:spPr>
          <a:xfrm>
            <a:off x="513457" y="857250"/>
            <a:ext cx="8117086" cy="5143500"/>
          </a:xfrm>
          <a:prstGeom prst="rect">
            <a:avLst/>
          </a:prstGeom>
        </p:spPr>
      </p:pic>
    </p:spTree>
    <p:custDataLst>
      <p:tags r:id="rId1"/>
    </p:custDataLst>
    <p:extLst>
      <p:ext uri="{BB962C8B-B14F-4D97-AF65-F5344CB8AC3E}">
        <p14:creationId xmlns:p14="http://schemas.microsoft.com/office/powerpoint/2010/main" val="181366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D214-F2B0-49B7-9CEB-6DF9DFB4A131}"/>
              </a:ext>
            </a:extLst>
          </p:cNvPr>
          <p:cNvSpPr>
            <a:spLocks noGrp="1"/>
          </p:cNvSpPr>
          <p:nvPr>
            <p:ph type="title"/>
          </p:nvPr>
        </p:nvSpPr>
        <p:spPr/>
        <p:txBody>
          <a:bodyPr>
            <a:normAutofit/>
          </a:bodyPr>
          <a:lstStyle/>
          <a:p>
            <a:r>
              <a:rPr lang="en-US" sz="3600" dirty="0"/>
              <a:t>$8.3Bn Emergency Funding for Coronavirus</a:t>
            </a:r>
          </a:p>
        </p:txBody>
      </p:sp>
      <p:sp>
        <p:nvSpPr>
          <p:cNvPr id="3" name="Content Placeholder 2">
            <a:extLst>
              <a:ext uri="{FF2B5EF4-FFF2-40B4-BE49-F238E27FC236}">
                <a16:creationId xmlns:a16="http://schemas.microsoft.com/office/drawing/2014/main" id="{F5128319-3D42-4695-BD62-B8D7819C62F6}"/>
              </a:ext>
            </a:extLst>
          </p:cNvPr>
          <p:cNvSpPr>
            <a:spLocks noGrp="1"/>
          </p:cNvSpPr>
          <p:nvPr>
            <p:ph idx="1"/>
          </p:nvPr>
        </p:nvSpPr>
        <p:spPr>
          <a:xfrm>
            <a:off x="377190" y="2066926"/>
            <a:ext cx="8561070" cy="3659981"/>
          </a:xfrm>
        </p:spPr>
        <p:txBody>
          <a:bodyPr>
            <a:normAutofit fontScale="55000" lnSpcReduction="20000"/>
          </a:bodyPr>
          <a:lstStyle/>
          <a:p>
            <a:pPr marL="0" indent="0">
              <a:buNone/>
            </a:pPr>
            <a:r>
              <a:rPr lang="en-US" u="sng" dirty="0"/>
              <a:t>Advocacy by NACCHO and Public Health Partners</a:t>
            </a:r>
          </a:p>
          <a:p>
            <a:pPr fontAlgn="base"/>
            <a:r>
              <a:rPr lang="en-US" dirty="0">
                <a:solidFill>
                  <a:srgbClr val="FF0000"/>
                </a:solidFill>
              </a:rPr>
              <a:t>$950 million </a:t>
            </a:r>
            <a:r>
              <a:rPr lang="en-US" dirty="0"/>
              <a:t>for localities and states to carry out surveillance, epidemiology, laboratory capacity, infection control, mitigation, communications, and other preparedness and response activities.</a:t>
            </a:r>
          </a:p>
          <a:p>
            <a:pPr lvl="1" fontAlgn="base">
              <a:buFont typeface="Wingdings" panose="05000000000000000000" pitchFamily="2" charset="2"/>
              <a:buChar char="Ø"/>
            </a:pPr>
            <a:r>
              <a:rPr lang="en-US" dirty="0"/>
              <a:t>Half of the total amount is required to be sent out within 30 days. The bill also reimburses costs incurred since January 2020. </a:t>
            </a:r>
          </a:p>
          <a:p>
            <a:pPr lvl="0" fontAlgn="base"/>
            <a:r>
              <a:rPr lang="en-US" dirty="0">
                <a:solidFill>
                  <a:srgbClr val="FF0000"/>
                </a:solidFill>
              </a:rPr>
              <a:t>$826 million </a:t>
            </a:r>
            <a:r>
              <a:rPr lang="en-US" dirty="0"/>
              <a:t>for the National Institute of Allergy and Infectious Diseases to help develop vaccines, cures and tests.  </a:t>
            </a:r>
          </a:p>
          <a:p>
            <a:pPr lvl="0" fontAlgn="base"/>
            <a:r>
              <a:rPr lang="en-US" dirty="0">
                <a:solidFill>
                  <a:srgbClr val="FF0000"/>
                </a:solidFill>
              </a:rPr>
              <a:t>$300 million </a:t>
            </a:r>
            <a:r>
              <a:rPr lang="en-US" dirty="0"/>
              <a:t>to help buy vaccines and treatments once they're approved. </a:t>
            </a:r>
          </a:p>
          <a:p>
            <a:pPr lvl="0" fontAlgn="base"/>
            <a:r>
              <a:rPr lang="en-US" dirty="0">
                <a:solidFill>
                  <a:srgbClr val="FF0000"/>
                </a:solidFill>
              </a:rPr>
              <a:t>$136 million </a:t>
            </a:r>
            <a:r>
              <a:rPr lang="en-US" dirty="0"/>
              <a:t>to reimburse dollars from Health and Human Services (HHS) programs that were temporarily transferred to support emergency preparedness and response activities at the Centers for Disease Control and Prevention (CDC) and the Office of the Assistant Secretary for Preparedness and Response (ASPR). </a:t>
            </a:r>
            <a:endParaRPr lang="en-US" i="1" dirty="0"/>
          </a:p>
          <a:p>
            <a:pPr lvl="1"/>
            <a:endParaRPr lang="en-US" dirty="0"/>
          </a:p>
          <a:p>
            <a:endParaRPr lang="en-US" dirty="0"/>
          </a:p>
        </p:txBody>
      </p:sp>
    </p:spTree>
    <p:custDataLst>
      <p:tags r:id="rId1"/>
    </p:custDataLst>
    <p:extLst>
      <p:ext uri="{BB962C8B-B14F-4D97-AF65-F5344CB8AC3E}">
        <p14:creationId xmlns:p14="http://schemas.microsoft.com/office/powerpoint/2010/main" val="18689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054189-70EA-4F97-9819-B87316728682}"/>
              </a:ext>
            </a:extLst>
          </p:cNvPr>
          <p:cNvPicPr>
            <a:picLocks noChangeAspect="1"/>
          </p:cNvPicPr>
          <p:nvPr/>
        </p:nvPicPr>
        <p:blipFill>
          <a:blip r:embed="rId3"/>
          <a:stretch>
            <a:fillRect/>
          </a:stretch>
        </p:blipFill>
        <p:spPr>
          <a:xfrm>
            <a:off x="1126068" y="984250"/>
            <a:ext cx="7210483" cy="4914900"/>
          </a:xfrm>
          <a:prstGeom prst="rect">
            <a:avLst/>
          </a:prstGeom>
        </p:spPr>
      </p:pic>
    </p:spTree>
    <p:custDataLst>
      <p:tags r:id="rId1"/>
    </p:custDataLst>
    <p:extLst>
      <p:ext uri="{BB962C8B-B14F-4D97-AF65-F5344CB8AC3E}">
        <p14:creationId xmlns:p14="http://schemas.microsoft.com/office/powerpoint/2010/main" val="68415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2CCD00-DA8F-BD4C-A20D-BA6D00FC65E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 b="9280"/>
          <a:stretch/>
        </p:blipFill>
        <p:spPr>
          <a:xfrm>
            <a:off x="3662269" y="3477006"/>
            <a:ext cx="5481731" cy="2523744"/>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10" name="Content Placeholder 9">
            <a:extLst>
              <a:ext uri="{FF2B5EF4-FFF2-40B4-BE49-F238E27FC236}">
                <a16:creationId xmlns:a16="http://schemas.microsoft.com/office/drawing/2014/main" id="{9EE6EF52-D2B8-4FC7-AA60-88296A858606}"/>
              </a:ext>
            </a:extLst>
          </p:cNvPr>
          <p:cNvSpPr>
            <a:spLocks noGrp="1"/>
          </p:cNvSpPr>
          <p:nvPr>
            <p:ph idx="1"/>
          </p:nvPr>
        </p:nvSpPr>
        <p:spPr>
          <a:xfrm>
            <a:off x="226008" y="1293622"/>
            <a:ext cx="3891330" cy="4270756"/>
          </a:xfrm>
          <a:prstGeom prst="rect">
            <a:avLst/>
          </a:prstGeom>
        </p:spPr>
        <p:txBody>
          <a:bodyPr>
            <a:normAutofit fontScale="92500" lnSpcReduction="10000"/>
          </a:bodyPr>
          <a:lstStyle/>
          <a:p>
            <a:endParaRPr lang="en-US" sz="1800"/>
          </a:p>
          <a:p>
            <a:r>
              <a:rPr lang="en-US" sz="1800" b="1"/>
              <a:t>Local and state health departments have lost nearly a quarter (23%) of their workforce since 2008</a:t>
            </a:r>
            <a:r>
              <a:rPr lang="en-US" sz="1800"/>
              <a:t>, shedding over 50,000 jobs across the country. </a:t>
            </a:r>
          </a:p>
          <a:p>
            <a:r>
              <a:rPr lang="en-US" sz="1800"/>
              <a:t>55% of local public health professionals are over age 45, and </a:t>
            </a:r>
            <a:r>
              <a:rPr lang="en-US" sz="1800" b="1"/>
              <a:t>almost a quarter of health department staff are eligible for retirement. </a:t>
            </a:r>
          </a:p>
          <a:p>
            <a:r>
              <a:rPr lang="en-US" sz="1800"/>
              <a:t>Between those who plan to retire or pursue jobs in the private sector, projections suggest that </a:t>
            </a:r>
            <a:r>
              <a:rPr lang="en-US" sz="1800" b="1"/>
              <a:t>nearly half of the local and state health department workforce might leave in coming years. </a:t>
            </a:r>
            <a:endParaRPr lang="en-US" sz="1800" dirty="0"/>
          </a:p>
        </p:txBody>
      </p:sp>
      <p:pic>
        <p:nvPicPr>
          <p:cNvPr id="43" name="Picture 42" descr="A screenshot of a cell phone&#10;&#10;Description automatically generated">
            <a:extLst>
              <a:ext uri="{FF2B5EF4-FFF2-40B4-BE49-F238E27FC236}">
                <a16:creationId xmlns:a16="http://schemas.microsoft.com/office/drawing/2014/main" id="{0DD8621E-54DD-BD44-8FD9-AF697019A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758" y="907797"/>
            <a:ext cx="4527242" cy="2569210"/>
          </a:xfrm>
          <a:prstGeom prst="rect">
            <a:avLst/>
          </a:prstGeom>
        </p:spPr>
      </p:pic>
    </p:spTree>
    <p:custDataLst>
      <p:tags r:id="rId1"/>
    </p:custDataLst>
    <p:extLst>
      <p:ext uri="{BB962C8B-B14F-4D97-AF65-F5344CB8AC3E}">
        <p14:creationId xmlns:p14="http://schemas.microsoft.com/office/powerpoint/2010/main" val="22169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7BD1-1DC3-704B-B9D5-5C2BF17B25D4}"/>
              </a:ext>
            </a:extLst>
          </p:cNvPr>
          <p:cNvSpPr>
            <a:spLocks noGrp="1"/>
          </p:cNvSpPr>
          <p:nvPr>
            <p:ph type="title"/>
          </p:nvPr>
        </p:nvSpPr>
        <p:spPr>
          <a:xfrm>
            <a:off x="171450" y="1005841"/>
            <a:ext cx="8778240" cy="994172"/>
          </a:xfrm>
        </p:spPr>
        <p:txBody>
          <a:bodyPr>
            <a:normAutofit/>
          </a:bodyPr>
          <a:lstStyle/>
          <a:p>
            <a:r>
              <a:rPr lang="en-US" dirty="0"/>
              <a:t>Laboratory</a:t>
            </a:r>
          </a:p>
        </p:txBody>
      </p:sp>
      <p:sp>
        <p:nvSpPr>
          <p:cNvPr id="3" name="Content Placeholder 2">
            <a:extLst>
              <a:ext uri="{FF2B5EF4-FFF2-40B4-BE49-F238E27FC236}">
                <a16:creationId xmlns:a16="http://schemas.microsoft.com/office/drawing/2014/main" id="{72061566-E792-4E47-B44F-8D56F6DCA35E}"/>
              </a:ext>
            </a:extLst>
          </p:cNvPr>
          <p:cNvSpPr>
            <a:spLocks noGrp="1"/>
          </p:cNvSpPr>
          <p:nvPr>
            <p:ph idx="1"/>
          </p:nvPr>
        </p:nvSpPr>
        <p:spPr>
          <a:xfrm>
            <a:off x="251460" y="2226469"/>
            <a:ext cx="8698230" cy="3625691"/>
          </a:xfrm>
        </p:spPr>
        <p:txBody>
          <a:bodyPr>
            <a:normAutofit/>
          </a:bodyPr>
          <a:lstStyle/>
          <a:p>
            <a:r>
              <a:rPr lang="en-US" sz="2400" dirty="0"/>
              <a:t>89 public-health labs are now running the CDC assay (50 states plus Washington DC).</a:t>
            </a:r>
          </a:p>
          <a:p>
            <a:r>
              <a:rPr lang="en-US" sz="2400" dirty="0"/>
              <a:t>As of March 17, CDC has tested over 4,691 samples that equate to over 1,554 patients</a:t>
            </a:r>
          </a:p>
          <a:p>
            <a:r>
              <a:rPr lang="en-US" sz="2400" dirty="0"/>
              <a:t>Public Health Labs (PHL) tested over 27,623 samples.</a:t>
            </a:r>
          </a:p>
          <a:p>
            <a:r>
              <a:rPr lang="en-US" sz="2400" dirty="0"/>
              <a:t>Data reported to CDC from selected large commercial labs: </a:t>
            </a:r>
          </a:p>
          <a:p>
            <a:pPr lvl="1"/>
            <a:r>
              <a:rPr lang="en-US" sz="2100" dirty="0"/>
              <a:t>95,524 samples </a:t>
            </a:r>
          </a:p>
          <a:p>
            <a:pPr lvl="1"/>
            <a:r>
              <a:rPr lang="en-US" sz="2100" dirty="0"/>
              <a:t>Cumulative number # with results: 20,917; positive:1609</a:t>
            </a:r>
            <a:endParaRPr lang="en-US" sz="1500" dirty="0"/>
          </a:p>
        </p:txBody>
      </p:sp>
    </p:spTree>
    <p:custDataLst>
      <p:tags r:id="rId1"/>
    </p:custDataLst>
    <p:extLst>
      <p:ext uri="{BB962C8B-B14F-4D97-AF65-F5344CB8AC3E}">
        <p14:creationId xmlns:p14="http://schemas.microsoft.com/office/powerpoint/2010/main" val="31200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Media Analysis</a:t>
            </a:r>
          </a:p>
        </p:txBody>
      </p:sp>
      <p:sp>
        <p:nvSpPr>
          <p:cNvPr id="3" name="Content Placeholder 2"/>
          <p:cNvSpPr>
            <a:spLocks noGrp="1"/>
          </p:cNvSpPr>
          <p:nvPr>
            <p:ph idx="1"/>
          </p:nvPr>
        </p:nvSpPr>
        <p:spPr>
          <a:xfrm>
            <a:off x="478754" y="2172017"/>
            <a:ext cx="7886700" cy="3633749"/>
          </a:xfrm>
        </p:spPr>
        <p:txBody>
          <a:bodyPr>
            <a:normAutofit/>
          </a:bodyPr>
          <a:lstStyle/>
          <a:p>
            <a:pPr lvl="1"/>
            <a:endParaRPr lang="en-US" dirty="0"/>
          </a:p>
          <a:p>
            <a:endParaRPr lang="en-US" dirty="0"/>
          </a:p>
          <a:p>
            <a:endParaRPr lang="en-US" dirty="0"/>
          </a:p>
          <a:p>
            <a:pPr marL="0" indent="0">
              <a:buNone/>
            </a:pPr>
            <a:endParaRPr lang="en-US" dirty="0"/>
          </a:p>
        </p:txBody>
      </p:sp>
      <p:sp>
        <p:nvSpPr>
          <p:cNvPr id="4" name="Diamond 5">
            <a:extLst>
              <a:ext uri="{FF2B5EF4-FFF2-40B4-BE49-F238E27FC236}">
                <a16:creationId xmlns:a16="http://schemas.microsoft.com/office/drawing/2014/main" id="{7A5FEC65-8F99-FA48-816E-582F2908AF79}"/>
              </a:ext>
            </a:extLst>
          </p:cNvPr>
          <p:cNvSpPr/>
          <p:nvPr/>
        </p:nvSpPr>
        <p:spPr>
          <a:xfrm>
            <a:off x="6905353" y="1642672"/>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 name="Rectangle 30">
            <a:extLst>
              <a:ext uri="{FF2B5EF4-FFF2-40B4-BE49-F238E27FC236}">
                <a16:creationId xmlns:a16="http://schemas.microsoft.com/office/drawing/2014/main" id="{1E6B6A45-C148-674F-8921-A6B8D907DCF0}"/>
              </a:ext>
            </a:extLst>
          </p:cNvPr>
          <p:cNvSpPr/>
          <p:nvPr/>
        </p:nvSpPr>
        <p:spPr>
          <a:xfrm>
            <a:off x="8365454" y="1084343"/>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 name="Parallelogram 30">
            <a:extLst>
              <a:ext uri="{FF2B5EF4-FFF2-40B4-BE49-F238E27FC236}">
                <a16:creationId xmlns:a16="http://schemas.microsoft.com/office/drawing/2014/main" id="{986324B2-B128-5548-B427-49A2FF5E7ED7}"/>
              </a:ext>
            </a:extLst>
          </p:cNvPr>
          <p:cNvSpPr/>
          <p:nvPr/>
        </p:nvSpPr>
        <p:spPr>
          <a:xfrm flipH="1">
            <a:off x="7663689" y="1099621"/>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 name="Block Arc 14">
            <a:extLst>
              <a:ext uri="{FF2B5EF4-FFF2-40B4-BE49-F238E27FC236}">
                <a16:creationId xmlns:a16="http://schemas.microsoft.com/office/drawing/2014/main" id="{38F520FC-137A-E742-8D08-58777D9EB458}"/>
              </a:ext>
            </a:extLst>
          </p:cNvPr>
          <p:cNvSpPr/>
          <p:nvPr/>
        </p:nvSpPr>
        <p:spPr>
          <a:xfrm rot="16200000">
            <a:off x="6922466" y="1061118"/>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8" name="Trapezoid 13">
            <a:extLst>
              <a:ext uri="{FF2B5EF4-FFF2-40B4-BE49-F238E27FC236}">
                <a16:creationId xmlns:a16="http://schemas.microsoft.com/office/drawing/2014/main" id="{CE1A3790-3A8B-BB4A-8DDF-861762EB80C2}"/>
              </a:ext>
            </a:extLst>
          </p:cNvPr>
          <p:cNvSpPr/>
          <p:nvPr/>
        </p:nvSpPr>
        <p:spPr>
          <a:xfrm>
            <a:off x="8415896" y="1699111"/>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 name="Rounded Rectangle 7">
            <a:extLst>
              <a:ext uri="{FF2B5EF4-FFF2-40B4-BE49-F238E27FC236}">
                <a16:creationId xmlns:a16="http://schemas.microsoft.com/office/drawing/2014/main" id="{5CC402A3-16CA-9F4D-B8B4-E9A8CBFEEB94}"/>
              </a:ext>
            </a:extLst>
          </p:cNvPr>
          <p:cNvSpPr/>
          <p:nvPr/>
        </p:nvSpPr>
        <p:spPr>
          <a:xfrm>
            <a:off x="7755070" y="1683001"/>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10" name="Rectangle 9">
            <a:extLst>
              <a:ext uri="{FF2B5EF4-FFF2-40B4-BE49-F238E27FC236}">
                <a16:creationId xmlns:a16="http://schemas.microsoft.com/office/drawing/2014/main" id="{482D8439-84B0-2644-8D9A-74AA4D08A49E}"/>
              </a:ext>
            </a:extLst>
          </p:cNvPr>
          <p:cNvSpPr/>
          <p:nvPr/>
        </p:nvSpPr>
        <p:spPr>
          <a:xfrm>
            <a:off x="861646" y="2454605"/>
            <a:ext cx="7653704" cy="2677656"/>
          </a:xfrm>
          <a:prstGeom prst="rect">
            <a:avLst/>
          </a:prstGeom>
        </p:spPr>
        <p:txBody>
          <a:bodyPr wrap="square">
            <a:spAutoFit/>
          </a:bodyPr>
          <a:lstStyle/>
          <a:p>
            <a:r>
              <a:rPr lang="en-US" sz="2400" dirty="0">
                <a:latin typeface="Calibri" panose="020F0502020204030204" pitchFamily="34" charset="0"/>
              </a:rPr>
              <a:t>Conversation about hospital staff lacking personal protective equipment throughout the U.S. has spiked in volume as more are posting pictures of the gear they’re reusing and reports of shortages in hospitals where they or loved ones work.</a:t>
            </a:r>
          </a:p>
          <a:p>
            <a:r>
              <a:rPr lang="en-US" sz="2400" dirty="0">
                <a:latin typeface="Calibri" panose="020F0502020204030204" pitchFamily="34" charset="0"/>
              </a:rPr>
              <a:t>	There is equally large worry over shortages of ventilators. </a:t>
            </a:r>
            <a:endParaRPr lang="en-US" sz="2400" dirty="0"/>
          </a:p>
        </p:txBody>
      </p:sp>
    </p:spTree>
    <p:custDataLst>
      <p:tags r:id="rId1"/>
    </p:custDataLst>
    <p:extLst>
      <p:ext uri="{BB962C8B-B14F-4D97-AF65-F5344CB8AC3E}">
        <p14:creationId xmlns:p14="http://schemas.microsoft.com/office/powerpoint/2010/main" val="68047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Sentiment Analysis</a:t>
            </a:r>
          </a:p>
        </p:txBody>
      </p:sp>
      <p:sp>
        <p:nvSpPr>
          <p:cNvPr id="3" name="Content Placeholder 2"/>
          <p:cNvSpPr>
            <a:spLocks noGrp="1"/>
          </p:cNvSpPr>
          <p:nvPr>
            <p:ph idx="1"/>
          </p:nvPr>
        </p:nvSpPr>
        <p:spPr/>
        <p:txBody>
          <a:bodyPr>
            <a:normAutofit/>
          </a:bodyPr>
          <a:lstStyle/>
          <a:p>
            <a:r>
              <a:rPr lang="en-US" sz="2700" dirty="0"/>
              <a:t>Open media reports are </a:t>
            </a:r>
            <a:r>
              <a:rPr lang="en-US" sz="2700" dirty="0">
                <a:hlinkClick r:id="rId3"/>
              </a:rPr>
              <a:t>critical of federal response</a:t>
            </a:r>
            <a:r>
              <a:rPr lang="en-US" sz="2700" dirty="0"/>
              <a:t>:</a:t>
            </a:r>
          </a:p>
          <a:p>
            <a:pPr lvl="1"/>
            <a:r>
              <a:rPr lang="en-US" sz="2400" dirty="0"/>
              <a:t>Misallocation of limited resources</a:t>
            </a:r>
          </a:p>
          <a:p>
            <a:pPr lvl="1"/>
            <a:r>
              <a:rPr lang="en-US" sz="2400" dirty="0"/>
              <a:t>Not effectively ramping up mitigation efforts during containment</a:t>
            </a:r>
          </a:p>
          <a:p>
            <a:pPr lvl="1"/>
            <a:r>
              <a:rPr lang="en-US" sz="2400" dirty="0"/>
              <a:t>Federal messaging diminishing sense of urgency</a:t>
            </a:r>
          </a:p>
          <a:p>
            <a:pPr lvl="1"/>
            <a:r>
              <a:rPr lang="en-US" sz="2400" dirty="0"/>
              <a:t>Federal gov’t struggling to gather and disseminate info</a:t>
            </a:r>
          </a:p>
          <a:p>
            <a:pPr lvl="1"/>
            <a:r>
              <a:rPr lang="en-US" sz="2400" dirty="0"/>
              <a:t>Likely missing million weekly </a:t>
            </a:r>
            <a:r>
              <a:rPr lang="en-US" sz="2400" dirty="0">
                <a:hlinkClick r:id="rId4"/>
              </a:rPr>
              <a:t>test capacity </a:t>
            </a:r>
            <a:r>
              <a:rPr lang="en-US" sz="2400" dirty="0"/>
              <a:t>goal</a:t>
            </a:r>
          </a:p>
        </p:txBody>
      </p:sp>
      <p:sp>
        <p:nvSpPr>
          <p:cNvPr id="4" name="Smiley Face 12">
            <a:extLst>
              <a:ext uri="{FF2B5EF4-FFF2-40B4-BE49-F238E27FC236}">
                <a16:creationId xmlns:a16="http://schemas.microsoft.com/office/drawing/2014/main" id="{0415F871-1576-2D4C-A226-B86BE31C2646}"/>
              </a:ext>
            </a:extLst>
          </p:cNvPr>
          <p:cNvSpPr/>
          <p:nvPr/>
        </p:nvSpPr>
        <p:spPr>
          <a:xfrm>
            <a:off x="5574553" y="1355608"/>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 name="Smiley Face 15">
            <a:extLst>
              <a:ext uri="{FF2B5EF4-FFF2-40B4-BE49-F238E27FC236}">
                <a16:creationId xmlns:a16="http://schemas.microsoft.com/office/drawing/2014/main" id="{4CA7792B-9B57-9B43-ADFA-56B1998AB65A}"/>
              </a:ext>
            </a:extLst>
          </p:cNvPr>
          <p:cNvSpPr/>
          <p:nvPr/>
        </p:nvSpPr>
        <p:spPr>
          <a:xfrm>
            <a:off x="6477176" y="1360215"/>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custDataLst>
      <p:tags r:id="rId1"/>
    </p:custDataLst>
    <p:extLst>
      <p:ext uri="{BB962C8B-B14F-4D97-AF65-F5344CB8AC3E}">
        <p14:creationId xmlns:p14="http://schemas.microsoft.com/office/powerpoint/2010/main" val="394650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4153361"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871065" y="1573224"/>
            <a:ext cx="3964321"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latin typeface="Helvetica"/>
                <a:cs typeface="Helvetica"/>
              </a:rPr>
              <a:t>Today’s Presenters</a:t>
            </a:r>
          </a:p>
        </p:txBody>
      </p:sp>
      <p:sp>
        <p:nvSpPr>
          <p:cNvPr id="20" name="Subtitle 2"/>
          <p:cNvSpPr txBox="1">
            <a:spLocks/>
          </p:cNvSpPr>
          <p:nvPr/>
        </p:nvSpPr>
        <p:spPr>
          <a:xfrm>
            <a:off x="885177" y="2371306"/>
            <a:ext cx="7737738" cy="25453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rgbClr val="1C82B8"/>
              </a:buClr>
            </a:pPr>
            <a:endParaRPr lang="en-US" sz="2400" dirty="0">
              <a:latin typeface="Helvetica"/>
              <a:cs typeface="Helvetica"/>
            </a:endParaRPr>
          </a:p>
        </p:txBody>
      </p:sp>
      <p:cxnSp>
        <p:nvCxnSpPr>
          <p:cNvPr id="21" name="Straight Connector 20"/>
          <p:cNvCxnSpPr/>
          <p:nvPr/>
        </p:nvCxnSpPr>
        <p:spPr>
          <a:xfrm>
            <a:off x="731722" y="1959014"/>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srcRect t="11267" b="13961"/>
          <a:stretch/>
        </p:blipFill>
        <p:spPr>
          <a:xfrm>
            <a:off x="2300734" y="4279738"/>
            <a:ext cx="1799355" cy="2010075"/>
          </a:xfrm>
          <a:prstGeom prst="rect">
            <a:avLst/>
          </a:prstGeom>
        </p:spPr>
      </p:pic>
      <p:sp>
        <p:nvSpPr>
          <p:cNvPr id="11" name="Content Placeholder 2"/>
          <p:cNvSpPr>
            <a:spLocks noGrp="1"/>
          </p:cNvSpPr>
          <p:nvPr>
            <p:ph idx="1"/>
          </p:nvPr>
        </p:nvSpPr>
        <p:spPr>
          <a:xfrm>
            <a:off x="4173899" y="3085976"/>
            <a:ext cx="2694040" cy="3304657"/>
          </a:xfrm>
        </p:spPr>
        <p:txBody>
          <a:bodyPr>
            <a:normAutofit fontScale="92500" lnSpcReduction="10000"/>
          </a:bodyPr>
          <a:lstStyle/>
          <a:p>
            <a:pPr marL="0" indent="0">
              <a:buNone/>
            </a:pPr>
            <a:r>
              <a:rPr lang="en-US" sz="1800" dirty="0"/>
              <a:t>E. Oscar Alleyne, DrPH, MPH </a:t>
            </a:r>
          </a:p>
          <a:p>
            <a:pPr marL="0" indent="0">
              <a:buNone/>
            </a:pPr>
            <a:r>
              <a:rPr lang="en-US" sz="1800" dirty="0"/>
              <a:t>NACCHO</a:t>
            </a:r>
          </a:p>
          <a:p>
            <a:pPr marL="0" indent="0">
              <a:buNone/>
            </a:pPr>
            <a:r>
              <a:rPr lang="en-US" sz="1800" dirty="0">
                <a:hlinkClick r:id="rId5"/>
              </a:rPr>
              <a:t>oallyene@naccho.org</a:t>
            </a:r>
            <a:r>
              <a:rPr lang="en-US" sz="1800" dirty="0"/>
              <a:t> </a:t>
            </a:r>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r>
              <a:rPr lang="en-US" sz="1800" dirty="0"/>
              <a:t>Elizabeth Kellar</a:t>
            </a:r>
          </a:p>
          <a:p>
            <a:pPr marL="0" indent="0">
              <a:buNone/>
            </a:pPr>
            <a:r>
              <a:rPr lang="en-US" sz="1800" dirty="0"/>
              <a:t>ICMA</a:t>
            </a:r>
          </a:p>
          <a:p>
            <a:pPr marL="0" indent="0">
              <a:buNone/>
            </a:pPr>
            <a:r>
              <a:rPr lang="en-US" sz="1800" dirty="0">
                <a:hlinkClick r:id="rId6"/>
              </a:rPr>
              <a:t>ekellar@icma.org</a:t>
            </a: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4" name="Picture 3"/>
          <p:cNvPicPr>
            <a:picLocks noChangeAspect="1"/>
          </p:cNvPicPr>
          <p:nvPr/>
        </p:nvPicPr>
        <p:blipFill rotWithShape="1">
          <a:blip r:embed="rId7"/>
          <a:srcRect l="9381" r="6382"/>
          <a:stretch/>
        </p:blipFill>
        <p:spPr>
          <a:xfrm>
            <a:off x="2300734" y="2188043"/>
            <a:ext cx="1799355" cy="1874196"/>
          </a:xfrm>
          <a:prstGeom prst="rect">
            <a:avLst/>
          </a:prstGeom>
        </p:spPr>
      </p:pic>
    </p:spTree>
    <p:custDataLst>
      <p:tags r:id="rId1"/>
    </p:custDataLst>
    <p:extLst>
      <p:ext uri="{BB962C8B-B14F-4D97-AF65-F5344CB8AC3E}">
        <p14:creationId xmlns:p14="http://schemas.microsoft.com/office/powerpoint/2010/main" val="339678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91A742B-C295-47FE-8236-79EF731C35BC}"/>
              </a:ext>
            </a:extLst>
          </p:cNvPr>
          <p:cNvGrpSpPr/>
          <p:nvPr/>
        </p:nvGrpSpPr>
        <p:grpSpPr>
          <a:xfrm>
            <a:off x="2166267" y="1819648"/>
            <a:ext cx="4811466" cy="1914701"/>
            <a:chOff x="826556" y="3326391"/>
            <a:chExt cx="1827836" cy="735649"/>
          </a:xfrm>
        </p:grpSpPr>
        <p:sp>
          <p:nvSpPr>
            <p:cNvPr id="20" name="Freeform: Shape 19">
              <a:extLst>
                <a:ext uri="{FF2B5EF4-FFF2-40B4-BE49-F238E27FC236}">
                  <a16:creationId xmlns:a16="http://schemas.microsoft.com/office/drawing/2014/main" id="{4F82E28A-87A5-470E-941C-EAFC84899B32}"/>
                </a:ext>
              </a:extLst>
            </p:cNvPr>
            <p:cNvSpPr/>
            <p:nvPr/>
          </p:nvSpPr>
          <p:spPr>
            <a:xfrm rot="1111750">
              <a:off x="826556" y="3433522"/>
              <a:ext cx="1827836" cy="579547"/>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25" dirty="0">
                <a:solidFill>
                  <a:schemeClr val="accent3"/>
                </a:solidFill>
              </a:endParaRPr>
            </a:p>
          </p:txBody>
        </p:sp>
        <p:sp>
          <p:nvSpPr>
            <p:cNvPr id="21" name="&quot;Not Allowed&quot; Symbol 20">
              <a:extLst>
                <a:ext uri="{FF2B5EF4-FFF2-40B4-BE49-F238E27FC236}">
                  <a16:creationId xmlns:a16="http://schemas.microsoft.com/office/drawing/2014/main" id="{1D88EB94-AE4C-4467-B503-AA9A4B6C6CA8}"/>
                </a:ext>
              </a:extLst>
            </p:cNvPr>
            <p:cNvSpPr/>
            <p:nvPr/>
          </p:nvSpPr>
          <p:spPr>
            <a:xfrm rot="354163">
              <a:off x="1229686" y="3326391"/>
              <a:ext cx="735649" cy="735649"/>
            </a:xfrm>
            <a:prstGeom prst="noSmoking">
              <a:avLst>
                <a:gd name="adj" fmla="val 8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Travel Restrictions</a:t>
            </a:r>
          </a:p>
        </p:txBody>
      </p:sp>
      <p:sp>
        <p:nvSpPr>
          <p:cNvPr id="17" name="Freeform 53">
            <a:extLst>
              <a:ext uri="{FF2B5EF4-FFF2-40B4-BE49-F238E27FC236}">
                <a16:creationId xmlns:a16="http://schemas.microsoft.com/office/drawing/2014/main" id="{614D40F6-9C03-4B1A-AB06-F07C81E713C2}"/>
              </a:ext>
            </a:extLst>
          </p:cNvPr>
          <p:cNvSpPr/>
          <p:nvPr/>
        </p:nvSpPr>
        <p:spPr>
          <a:xfrm>
            <a:off x="5447180" y="4107379"/>
            <a:ext cx="207227" cy="21247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pic>
        <p:nvPicPr>
          <p:cNvPr id="19" name="Graphic 18">
            <a:extLst>
              <a:ext uri="{FF2B5EF4-FFF2-40B4-BE49-F238E27FC236}">
                <a16:creationId xmlns:a16="http://schemas.microsoft.com/office/drawing/2014/main" id="{7DCE3DA4-93BD-401F-8BF1-86EF9FB94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9520" y="2590888"/>
            <a:ext cx="2881281" cy="3300244"/>
          </a:xfrm>
          <a:prstGeom prst="rect">
            <a:avLst/>
          </a:prstGeom>
        </p:spPr>
      </p:pic>
    </p:spTree>
    <p:custDataLst>
      <p:tags r:id="rId1"/>
    </p:custDataLst>
    <p:extLst>
      <p:ext uri="{BB962C8B-B14F-4D97-AF65-F5344CB8AC3E}">
        <p14:creationId xmlns:p14="http://schemas.microsoft.com/office/powerpoint/2010/main" val="48853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A26CC4-D83B-4A4D-B9B8-567CFBB6532C}"/>
              </a:ext>
            </a:extLst>
          </p:cNvPr>
          <p:cNvSpPr>
            <a:spLocks noGrp="1"/>
          </p:cNvSpPr>
          <p:nvPr>
            <p:ph type="body" sz="quarter" idx="10"/>
          </p:nvPr>
        </p:nvSpPr>
        <p:spPr/>
        <p:txBody>
          <a:bodyPr/>
          <a:lstStyle/>
          <a:p>
            <a:r>
              <a:rPr lang="en-US" dirty="0"/>
              <a:t>Clinical Guidance</a:t>
            </a:r>
          </a:p>
        </p:txBody>
      </p:sp>
      <p:grpSp>
        <p:nvGrpSpPr>
          <p:cNvPr id="3" name="Group 2">
            <a:extLst>
              <a:ext uri="{FF2B5EF4-FFF2-40B4-BE49-F238E27FC236}">
                <a16:creationId xmlns:a16="http://schemas.microsoft.com/office/drawing/2014/main" id="{5101987C-ABCB-D244-98E7-0723941A911F}"/>
              </a:ext>
            </a:extLst>
          </p:cNvPr>
          <p:cNvGrpSpPr/>
          <p:nvPr/>
        </p:nvGrpSpPr>
        <p:grpSpPr>
          <a:xfrm>
            <a:off x="242647" y="2485884"/>
            <a:ext cx="1584165" cy="3514867"/>
            <a:chOff x="885602" y="339508"/>
            <a:chExt cx="2937911" cy="6518491"/>
          </a:xfrm>
        </p:grpSpPr>
        <p:sp>
          <p:nvSpPr>
            <p:cNvPr id="4" name="Freeform: Shape 249">
              <a:extLst>
                <a:ext uri="{FF2B5EF4-FFF2-40B4-BE49-F238E27FC236}">
                  <a16:creationId xmlns:a16="http://schemas.microsoft.com/office/drawing/2014/main" id="{8358ADE0-590C-844C-89E7-9A34EDFF20B5}"/>
                </a:ext>
              </a:extLst>
            </p:cNvPr>
            <p:cNvSpPr>
              <a:spLocks/>
            </p:cNvSpPr>
            <p:nvPr/>
          </p:nvSpPr>
          <p:spPr bwMode="auto">
            <a:xfrm>
              <a:off x="885602" y="339508"/>
              <a:ext cx="2937911" cy="6518491"/>
            </a:xfrm>
            <a:custGeom>
              <a:avLst/>
              <a:gdLst>
                <a:gd name="connsiteX0" fmla="*/ 1956446 w 2937911"/>
                <a:gd name="connsiteY0" fmla="*/ 2394 h 6518491"/>
                <a:gd name="connsiteX1" fmla="*/ 2038144 w 2937911"/>
                <a:gd name="connsiteY1" fmla="*/ 50476 h 6518491"/>
                <a:gd name="connsiteX2" fmla="*/ 2123253 w 2937911"/>
                <a:gd name="connsiteY2" fmla="*/ 104945 h 6518491"/>
                <a:gd name="connsiteX3" fmla="*/ 2075590 w 2937911"/>
                <a:gd name="connsiteY3" fmla="*/ 220687 h 6518491"/>
                <a:gd name="connsiteX4" fmla="*/ 2143676 w 2937911"/>
                <a:gd name="connsiteY4" fmla="*/ 550893 h 6518491"/>
                <a:gd name="connsiteX5" fmla="*/ 2147082 w 2937911"/>
                <a:gd name="connsiteY5" fmla="*/ 584936 h 6518491"/>
                <a:gd name="connsiteX6" fmla="*/ 2194742 w 2937911"/>
                <a:gd name="connsiteY6" fmla="*/ 789187 h 6518491"/>
                <a:gd name="connsiteX7" fmla="*/ 2201546 w 2937911"/>
                <a:gd name="connsiteY7" fmla="*/ 918546 h 6518491"/>
                <a:gd name="connsiteX8" fmla="*/ 2078998 w 2937911"/>
                <a:gd name="connsiteY8" fmla="*/ 1211306 h 6518491"/>
                <a:gd name="connsiteX9" fmla="*/ 1949635 w 2937911"/>
                <a:gd name="connsiteY9" fmla="*/ 1350877 h 6518491"/>
                <a:gd name="connsiteX10" fmla="*/ 1881553 w 2937911"/>
                <a:gd name="connsiteY10" fmla="*/ 1357686 h 6518491"/>
                <a:gd name="connsiteX11" fmla="*/ 1790916 w 2937911"/>
                <a:gd name="connsiteY11" fmla="*/ 1394281 h 6518491"/>
                <a:gd name="connsiteX12" fmla="*/ 1789174 w 2937911"/>
                <a:gd name="connsiteY12" fmla="*/ 1396021 h 6518491"/>
                <a:gd name="connsiteX13" fmla="*/ 1785923 w 2937911"/>
                <a:gd name="connsiteY13" fmla="*/ 1440796 h 6518491"/>
                <a:gd name="connsiteX14" fmla="*/ 1809782 w 2937911"/>
                <a:gd name="connsiteY14" fmla="*/ 1538316 h 6518491"/>
                <a:gd name="connsiteX15" fmla="*/ 1854088 w 2937911"/>
                <a:gd name="connsiteY15" fmla="*/ 1603331 h 6518491"/>
                <a:gd name="connsiteX16" fmla="*/ 1915437 w 2937911"/>
                <a:gd name="connsiteY16" fmla="*/ 1657508 h 6518491"/>
                <a:gd name="connsiteX17" fmla="*/ 1997234 w 2937911"/>
                <a:gd name="connsiteY17" fmla="*/ 1697240 h 6518491"/>
                <a:gd name="connsiteX18" fmla="*/ 2089257 w 2937911"/>
                <a:gd name="connsiteY18" fmla="*/ 1729747 h 6518491"/>
                <a:gd name="connsiteX19" fmla="*/ 2194913 w 2937911"/>
                <a:gd name="connsiteY19" fmla="*/ 1762255 h 6518491"/>
                <a:gd name="connsiteX20" fmla="*/ 2300568 w 2937911"/>
                <a:gd name="connsiteY20" fmla="*/ 1787536 h 6518491"/>
                <a:gd name="connsiteX21" fmla="*/ 2406224 w 2937911"/>
                <a:gd name="connsiteY21" fmla="*/ 1820044 h 6518491"/>
                <a:gd name="connsiteX22" fmla="*/ 2511881 w 2937911"/>
                <a:gd name="connsiteY22" fmla="*/ 1852551 h 6518491"/>
                <a:gd name="connsiteX23" fmla="*/ 2597086 w 2937911"/>
                <a:gd name="connsiteY23" fmla="*/ 1899506 h 6518491"/>
                <a:gd name="connsiteX24" fmla="*/ 2678884 w 2937911"/>
                <a:gd name="connsiteY24" fmla="*/ 1957295 h 6518491"/>
                <a:gd name="connsiteX25" fmla="*/ 2733418 w 2937911"/>
                <a:gd name="connsiteY25" fmla="*/ 2029534 h 6518491"/>
                <a:gd name="connsiteX26" fmla="*/ 2791357 w 2937911"/>
                <a:gd name="connsiteY26" fmla="*/ 2148726 h 6518491"/>
                <a:gd name="connsiteX27" fmla="*/ 2832256 w 2937911"/>
                <a:gd name="connsiteY27" fmla="*/ 2293201 h 6518491"/>
                <a:gd name="connsiteX28" fmla="*/ 2862929 w 2937911"/>
                <a:gd name="connsiteY28" fmla="*/ 2455737 h 6518491"/>
                <a:gd name="connsiteX29" fmla="*/ 2883380 w 2937911"/>
                <a:gd name="connsiteY29" fmla="*/ 2629108 h 6518491"/>
                <a:gd name="connsiteX30" fmla="*/ 2897012 w 2937911"/>
                <a:gd name="connsiteY30" fmla="*/ 2816927 h 6518491"/>
                <a:gd name="connsiteX31" fmla="*/ 2900420 w 2937911"/>
                <a:gd name="connsiteY31" fmla="*/ 3001133 h 6518491"/>
                <a:gd name="connsiteX32" fmla="*/ 2900420 w 2937911"/>
                <a:gd name="connsiteY32" fmla="*/ 3185340 h 6518491"/>
                <a:gd name="connsiteX33" fmla="*/ 2900420 w 2937911"/>
                <a:gd name="connsiteY33" fmla="*/ 3362323 h 6518491"/>
                <a:gd name="connsiteX34" fmla="*/ 2900420 w 2937911"/>
                <a:gd name="connsiteY34" fmla="*/ 3535694 h 6518491"/>
                <a:gd name="connsiteX35" fmla="*/ 2937911 w 2937911"/>
                <a:gd name="connsiteY35" fmla="*/ 4091924 h 6518491"/>
                <a:gd name="connsiteX36" fmla="*/ 2897012 w 2937911"/>
                <a:gd name="connsiteY36" fmla="*/ 4453114 h 6518491"/>
                <a:gd name="connsiteX37" fmla="*/ 2876562 w 2937911"/>
                <a:gd name="connsiteY37" fmla="*/ 4821528 h 6518491"/>
                <a:gd name="connsiteX38" fmla="*/ 2883380 w 2937911"/>
                <a:gd name="connsiteY38" fmla="*/ 5175494 h 6518491"/>
                <a:gd name="connsiteX39" fmla="*/ 2907238 w 2937911"/>
                <a:gd name="connsiteY39" fmla="*/ 5525848 h 6518491"/>
                <a:gd name="connsiteX40" fmla="*/ 2937911 w 2937911"/>
                <a:gd name="connsiteY40" fmla="*/ 5858142 h 6518491"/>
                <a:gd name="connsiteX41" fmla="*/ 2937911 w 2937911"/>
                <a:gd name="connsiteY41" fmla="*/ 5977334 h 6518491"/>
                <a:gd name="connsiteX42" fmla="*/ 2907238 w 2937911"/>
                <a:gd name="connsiteY42" fmla="*/ 6074854 h 6518491"/>
                <a:gd name="connsiteX43" fmla="*/ 2859521 w 2937911"/>
                <a:gd name="connsiteY43" fmla="*/ 6168765 h 6518491"/>
                <a:gd name="connsiteX44" fmla="*/ 2784539 w 2937911"/>
                <a:gd name="connsiteY44" fmla="*/ 6248225 h 6518491"/>
                <a:gd name="connsiteX45" fmla="*/ 2702742 w 2937911"/>
                <a:gd name="connsiteY45" fmla="*/ 6313240 h 6518491"/>
                <a:gd name="connsiteX46" fmla="*/ 2617537 w 2937911"/>
                <a:gd name="connsiteY46" fmla="*/ 6356584 h 6518491"/>
                <a:gd name="connsiteX47" fmla="*/ 2528922 w 2937911"/>
                <a:gd name="connsiteY47" fmla="*/ 6392701 h 6518491"/>
                <a:gd name="connsiteX48" fmla="*/ 2528922 w 2937911"/>
                <a:gd name="connsiteY48" fmla="*/ 6363805 h 6518491"/>
                <a:gd name="connsiteX49" fmla="*/ 2522104 w 2937911"/>
                <a:gd name="connsiteY49" fmla="*/ 6345748 h 6518491"/>
                <a:gd name="connsiteX50" fmla="*/ 2518697 w 2937911"/>
                <a:gd name="connsiteY50" fmla="*/ 6324076 h 6518491"/>
                <a:gd name="connsiteX51" fmla="*/ 2518697 w 2937911"/>
                <a:gd name="connsiteY51" fmla="*/ 6313240 h 6518491"/>
                <a:gd name="connsiteX52" fmla="*/ 2518697 w 2937911"/>
                <a:gd name="connsiteY52" fmla="*/ 6291569 h 6518491"/>
                <a:gd name="connsiteX53" fmla="*/ 2518697 w 2937911"/>
                <a:gd name="connsiteY53" fmla="*/ 6266285 h 6518491"/>
                <a:gd name="connsiteX54" fmla="*/ 2535737 w 2937911"/>
                <a:gd name="connsiteY54" fmla="*/ 6248225 h 6518491"/>
                <a:gd name="connsiteX55" fmla="*/ 2556188 w 2937911"/>
                <a:gd name="connsiteY55" fmla="*/ 6233778 h 6518491"/>
                <a:gd name="connsiteX56" fmla="*/ 2566413 w 2937911"/>
                <a:gd name="connsiteY56" fmla="*/ 6212106 h 6518491"/>
                <a:gd name="connsiteX57" fmla="*/ 2580046 w 2937911"/>
                <a:gd name="connsiteY57" fmla="*/ 6186825 h 6518491"/>
                <a:gd name="connsiteX58" fmla="*/ 2586861 w 2937911"/>
                <a:gd name="connsiteY58" fmla="*/ 6161541 h 6518491"/>
                <a:gd name="connsiteX59" fmla="*/ 2573228 w 2937911"/>
                <a:gd name="connsiteY59" fmla="*/ 6154317 h 6518491"/>
                <a:gd name="connsiteX60" fmla="*/ 2559595 w 2937911"/>
                <a:gd name="connsiteY60" fmla="*/ 6154317 h 6518491"/>
                <a:gd name="connsiteX61" fmla="*/ 2556188 w 2937911"/>
                <a:gd name="connsiteY61" fmla="*/ 6154317 h 6518491"/>
                <a:gd name="connsiteX62" fmla="*/ 2556188 w 2937911"/>
                <a:gd name="connsiteY62" fmla="*/ 6147093 h 6518491"/>
                <a:gd name="connsiteX63" fmla="*/ 2556188 w 2937911"/>
                <a:gd name="connsiteY63" fmla="*/ 6139869 h 6518491"/>
                <a:gd name="connsiteX64" fmla="*/ 2549370 w 2937911"/>
                <a:gd name="connsiteY64" fmla="*/ 6136257 h 6518491"/>
                <a:gd name="connsiteX65" fmla="*/ 2549370 w 2937911"/>
                <a:gd name="connsiteY65" fmla="*/ 6114586 h 6518491"/>
                <a:gd name="connsiteX66" fmla="*/ 2624352 w 2937911"/>
                <a:gd name="connsiteY66" fmla="*/ 6067630 h 6518491"/>
                <a:gd name="connsiteX67" fmla="*/ 2692517 w 2937911"/>
                <a:gd name="connsiteY67" fmla="*/ 6009842 h 6518491"/>
                <a:gd name="connsiteX68" fmla="*/ 2753866 w 2937911"/>
                <a:gd name="connsiteY68" fmla="*/ 5944827 h 6518491"/>
                <a:gd name="connsiteX69" fmla="*/ 2747051 w 2937911"/>
                <a:gd name="connsiteY69" fmla="*/ 5912319 h 6518491"/>
                <a:gd name="connsiteX70" fmla="*/ 2740233 w 2937911"/>
                <a:gd name="connsiteY70" fmla="*/ 5887036 h 6518491"/>
                <a:gd name="connsiteX71" fmla="*/ 2733418 w 2937911"/>
                <a:gd name="connsiteY71" fmla="*/ 5865366 h 6518491"/>
                <a:gd name="connsiteX72" fmla="*/ 2723192 w 2937911"/>
                <a:gd name="connsiteY72" fmla="*/ 5847306 h 6518491"/>
                <a:gd name="connsiteX73" fmla="*/ 2685701 w 2937911"/>
                <a:gd name="connsiteY73" fmla="*/ 5825635 h 6518491"/>
                <a:gd name="connsiteX74" fmla="*/ 2655028 w 2937911"/>
                <a:gd name="connsiteY74" fmla="*/ 5847306 h 6518491"/>
                <a:gd name="connsiteX75" fmla="*/ 2641393 w 2937911"/>
                <a:gd name="connsiteY75" fmla="*/ 5890647 h 6518491"/>
                <a:gd name="connsiteX76" fmla="*/ 2627760 w 2937911"/>
                <a:gd name="connsiteY76" fmla="*/ 5937603 h 6518491"/>
                <a:gd name="connsiteX77" fmla="*/ 2610719 w 2937911"/>
                <a:gd name="connsiteY77" fmla="*/ 5970110 h 6518491"/>
                <a:gd name="connsiteX78" fmla="*/ 2580046 w 2937911"/>
                <a:gd name="connsiteY78" fmla="*/ 6002618 h 6518491"/>
                <a:gd name="connsiteX79" fmla="*/ 2528922 w 2937911"/>
                <a:gd name="connsiteY79" fmla="*/ 6017065 h 6518491"/>
                <a:gd name="connsiteX80" fmla="*/ 2505064 w 2937911"/>
                <a:gd name="connsiteY80" fmla="*/ 5608920 h 6518491"/>
                <a:gd name="connsiteX81" fmla="*/ 2617537 w 2937911"/>
                <a:gd name="connsiteY81" fmla="*/ 5413878 h 6518491"/>
                <a:gd name="connsiteX82" fmla="*/ 2617537 w 2937911"/>
                <a:gd name="connsiteY82" fmla="*/ 5327193 h 6518491"/>
                <a:gd name="connsiteX83" fmla="*/ 2610719 w 2937911"/>
                <a:gd name="connsiteY83" fmla="*/ 5229671 h 6518491"/>
                <a:gd name="connsiteX84" fmla="*/ 2586861 w 2937911"/>
                <a:gd name="connsiteY84" fmla="*/ 5124927 h 6518491"/>
                <a:gd name="connsiteX85" fmla="*/ 2559595 w 2937911"/>
                <a:gd name="connsiteY85" fmla="*/ 5005735 h 6518491"/>
                <a:gd name="connsiteX86" fmla="*/ 2528922 w 2937911"/>
                <a:gd name="connsiteY86" fmla="*/ 4893765 h 6518491"/>
                <a:gd name="connsiteX87" fmla="*/ 2498248 w 2937911"/>
                <a:gd name="connsiteY87" fmla="*/ 4781797 h 6518491"/>
                <a:gd name="connsiteX88" fmla="*/ 2467573 w 2937911"/>
                <a:gd name="connsiteY88" fmla="*/ 4684276 h 6518491"/>
                <a:gd name="connsiteX89" fmla="*/ 2450532 w 2937911"/>
                <a:gd name="connsiteY89" fmla="*/ 4597590 h 6518491"/>
                <a:gd name="connsiteX90" fmla="*/ 2460757 w 2937911"/>
                <a:gd name="connsiteY90" fmla="*/ 3835481 h 6518491"/>
                <a:gd name="connsiteX91" fmla="*/ 2392591 w 2937911"/>
                <a:gd name="connsiteY91" fmla="*/ 3633214 h 6518491"/>
                <a:gd name="connsiteX92" fmla="*/ 2382368 w 2937911"/>
                <a:gd name="connsiteY92" fmla="*/ 3539306 h 6518491"/>
                <a:gd name="connsiteX93" fmla="*/ 2375550 w 2937911"/>
                <a:gd name="connsiteY93" fmla="*/ 3434560 h 6518491"/>
                <a:gd name="connsiteX94" fmla="*/ 2368735 w 2937911"/>
                <a:gd name="connsiteY94" fmla="*/ 3322592 h 6518491"/>
                <a:gd name="connsiteX95" fmla="*/ 2368735 w 2937911"/>
                <a:gd name="connsiteY95" fmla="*/ 3214236 h 6518491"/>
                <a:gd name="connsiteX96" fmla="*/ 2355102 w 2937911"/>
                <a:gd name="connsiteY96" fmla="*/ 3105878 h 6518491"/>
                <a:gd name="connsiteX97" fmla="*/ 2331244 w 2937911"/>
                <a:gd name="connsiteY97" fmla="*/ 3022805 h 6518491"/>
                <a:gd name="connsiteX98" fmla="*/ 2286935 w 2937911"/>
                <a:gd name="connsiteY98" fmla="*/ 2957790 h 6518491"/>
                <a:gd name="connsiteX99" fmla="*/ 2276712 w 2937911"/>
                <a:gd name="connsiteY99" fmla="*/ 2943342 h 6518491"/>
                <a:gd name="connsiteX100" fmla="*/ 2276712 w 2937911"/>
                <a:gd name="connsiteY100" fmla="*/ 3232296 h 6518491"/>
                <a:gd name="connsiteX101" fmla="*/ 2225588 w 2937911"/>
                <a:gd name="connsiteY101" fmla="*/ 3369547 h 6518491"/>
                <a:gd name="connsiteX102" fmla="*/ 2194913 w 2937911"/>
                <a:gd name="connsiteY102" fmla="*/ 3521246 h 6518491"/>
                <a:gd name="connsiteX103" fmla="*/ 2188097 w 2937911"/>
                <a:gd name="connsiteY103" fmla="*/ 3683782 h 6518491"/>
                <a:gd name="connsiteX104" fmla="*/ 2188097 w 2937911"/>
                <a:gd name="connsiteY104" fmla="*/ 3849929 h 6518491"/>
                <a:gd name="connsiteX105" fmla="*/ 2208545 w 2937911"/>
                <a:gd name="connsiteY105" fmla="*/ 4012464 h 6518491"/>
                <a:gd name="connsiteX106" fmla="*/ 2232404 w 2937911"/>
                <a:gd name="connsiteY106" fmla="*/ 4171387 h 6518491"/>
                <a:gd name="connsiteX107" fmla="*/ 2256262 w 2937911"/>
                <a:gd name="connsiteY107" fmla="*/ 4308639 h 6518491"/>
                <a:gd name="connsiteX108" fmla="*/ 2481206 w 2937911"/>
                <a:gd name="connsiteY108" fmla="*/ 5872588 h 6518491"/>
                <a:gd name="connsiteX109" fmla="*/ 2488023 w 2937911"/>
                <a:gd name="connsiteY109" fmla="*/ 6002618 h 6518491"/>
                <a:gd name="connsiteX110" fmla="*/ 2481206 w 2937911"/>
                <a:gd name="connsiteY110" fmla="*/ 6154317 h 6518491"/>
                <a:gd name="connsiteX111" fmla="*/ 2460757 w 2937911"/>
                <a:gd name="connsiteY111" fmla="*/ 6320464 h 6518491"/>
                <a:gd name="connsiteX112" fmla="*/ 2443715 w 2937911"/>
                <a:gd name="connsiteY112" fmla="*/ 6482999 h 6518491"/>
                <a:gd name="connsiteX113" fmla="*/ 2438727 w 2937911"/>
                <a:gd name="connsiteY113" fmla="*/ 6518491 h 6518491"/>
                <a:gd name="connsiteX114" fmla="*/ 1676739 w 2937911"/>
                <a:gd name="connsiteY114" fmla="*/ 6518491 h 6518491"/>
                <a:gd name="connsiteX115" fmla="*/ 1673450 w 2937911"/>
                <a:gd name="connsiteY115" fmla="*/ 6464940 h 6518491"/>
                <a:gd name="connsiteX116" fmla="*/ 1496223 w 2937911"/>
                <a:gd name="connsiteY116" fmla="*/ 5583637 h 6518491"/>
                <a:gd name="connsiteX117" fmla="*/ 1468957 w 2937911"/>
                <a:gd name="connsiteY117" fmla="*/ 5583637 h 6518491"/>
                <a:gd name="connsiteX118" fmla="*/ 1451914 w 2937911"/>
                <a:gd name="connsiteY118" fmla="*/ 5641428 h 6518491"/>
                <a:gd name="connsiteX119" fmla="*/ 1438281 w 2937911"/>
                <a:gd name="connsiteY119" fmla="*/ 5713665 h 6518491"/>
                <a:gd name="connsiteX120" fmla="*/ 1438281 w 2937911"/>
                <a:gd name="connsiteY120" fmla="*/ 5800351 h 6518491"/>
                <a:gd name="connsiteX121" fmla="*/ 1383750 w 2937911"/>
                <a:gd name="connsiteY121" fmla="*/ 5952051 h 6518491"/>
                <a:gd name="connsiteX122" fmla="*/ 1353076 w 2937911"/>
                <a:gd name="connsiteY122" fmla="*/ 6107362 h 6518491"/>
                <a:gd name="connsiteX123" fmla="*/ 1332626 w 2937911"/>
                <a:gd name="connsiteY123" fmla="*/ 6280733 h 6518491"/>
                <a:gd name="connsiteX124" fmla="*/ 1329218 w 2937911"/>
                <a:gd name="connsiteY124" fmla="*/ 6457716 h 6518491"/>
                <a:gd name="connsiteX125" fmla="*/ 1324720 w 2937911"/>
                <a:gd name="connsiteY125" fmla="*/ 6518491 h 6518491"/>
                <a:gd name="connsiteX126" fmla="*/ 530368 w 2937911"/>
                <a:gd name="connsiteY126" fmla="*/ 6518491 h 6518491"/>
                <a:gd name="connsiteX127" fmla="*/ 514647 w 2937911"/>
                <a:gd name="connsiteY127" fmla="*/ 6396313 h 6518491"/>
                <a:gd name="connsiteX128" fmla="*/ 504422 w 2937911"/>
                <a:gd name="connsiteY128" fmla="*/ 6226554 h 6518491"/>
                <a:gd name="connsiteX129" fmla="*/ 490789 w 2937911"/>
                <a:gd name="connsiteY129" fmla="*/ 6064019 h 6518491"/>
                <a:gd name="connsiteX130" fmla="*/ 483971 w 2937911"/>
                <a:gd name="connsiteY130" fmla="*/ 5905095 h 6518491"/>
                <a:gd name="connsiteX131" fmla="*/ 490789 w 2937911"/>
                <a:gd name="connsiteY131" fmla="*/ 5767844 h 6518491"/>
                <a:gd name="connsiteX132" fmla="*/ 504422 w 2937911"/>
                <a:gd name="connsiteY132" fmla="*/ 5655876 h 6518491"/>
                <a:gd name="connsiteX133" fmla="*/ 664609 w 2937911"/>
                <a:gd name="connsiteY133" fmla="*/ 4442278 h 6518491"/>
                <a:gd name="connsiteX134" fmla="*/ 695282 w 2937911"/>
                <a:gd name="connsiteY134" fmla="*/ 4315863 h 6518491"/>
                <a:gd name="connsiteX135" fmla="*/ 725958 w 2937911"/>
                <a:gd name="connsiteY135" fmla="*/ 4185835 h 6518491"/>
                <a:gd name="connsiteX136" fmla="*/ 756632 w 2937911"/>
                <a:gd name="connsiteY136" fmla="*/ 4041359 h 6518491"/>
                <a:gd name="connsiteX137" fmla="*/ 770265 w 2937911"/>
                <a:gd name="connsiteY137" fmla="*/ 3889660 h 6518491"/>
                <a:gd name="connsiteX138" fmla="*/ 756632 w 2937911"/>
                <a:gd name="connsiteY138" fmla="*/ 3737961 h 6518491"/>
                <a:gd name="connsiteX139" fmla="*/ 678242 w 2937911"/>
                <a:gd name="connsiteY139" fmla="*/ 3286472 h 6518491"/>
                <a:gd name="connsiteX140" fmla="*/ 664609 w 2937911"/>
                <a:gd name="connsiteY140" fmla="*/ 2943342 h 6518491"/>
                <a:gd name="connsiteX141" fmla="*/ 650976 w 2937911"/>
                <a:gd name="connsiteY141" fmla="*/ 2957790 h 6518491"/>
                <a:gd name="connsiteX142" fmla="*/ 613485 w 2937911"/>
                <a:gd name="connsiteY142" fmla="*/ 3040865 h 6518491"/>
                <a:gd name="connsiteX143" fmla="*/ 596445 w 2937911"/>
                <a:gd name="connsiteY143" fmla="*/ 3145609 h 6518491"/>
                <a:gd name="connsiteX144" fmla="*/ 582812 w 2937911"/>
                <a:gd name="connsiteY144" fmla="*/ 3257577 h 6518491"/>
                <a:gd name="connsiteX145" fmla="*/ 582812 w 2937911"/>
                <a:gd name="connsiteY145" fmla="*/ 3376771 h 6518491"/>
                <a:gd name="connsiteX146" fmla="*/ 572586 w 2937911"/>
                <a:gd name="connsiteY146" fmla="*/ 3495963 h 6518491"/>
                <a:gd name="connsiteX147" fmla="*/ 552136 w 2937911"/>
                <a:gd name="connsiteY147" fmla="*/ 3607931 h 6518491"/>
                <a:gd name="connsiteX148" fmla="*/ 473746 w 2937911"/>
                <a:gd name="connsiteY148" fmla="*/ 3875212 h 6518491"/>
                <a:gd name="connsiteX149" fmla="*/ 460113 w 2937911"/>
                <a:gd name="connsiteY149" fmla="*/ 4019688 h 6518491"/>
                <a:gd name="connsiteX150" fmla="*/ 460113 w 2937911"/>
                <a:gd name="connsiteY150" fmla="*/ 4164163 h 6518491"/>
                <a:gd name="connsiteX151" fmla="*/ 477156 w 2937911"/>
                <a:gd name="connsiteY151" fmla="*/ 4315863 h 6518491"/>
                <a:gd name="connsiteX152" fmla="*/ 490789 w 2937911"/>
                <a:gd name="connsiteY152" fmla="*/ 4460338 h 6518491"/>
                <a:gd name="connsiteX153" fmla="*/ 490789 w 2937911"/>
                <a:gd name="connsiteY153" fmla="*/ 4604814 h 6518491"/>
                <a:gd name="connsiteX154" fmla="*/ 473746 w 2937911"/>
                <a:gd name="connsiteY154" fmla="*/ 4749289 h 6518491"/>
                <a:gd name="connsiteX155" fmla="*/ 460113 w 2937911"/>
                <a:gd name="connsiteY155" fmla="*/ 4807080 h 6518491"/>
                <a:gd name="connsiteX156" fmla="*/ 436257 w 2937911"/>
                <a:gd name="connsiteY156" fmla="*/ 4886541 h 6518491"/>
                <a:gd name="connsiteX157" fmla="*/ 405582 w 2937911"/>
                <a:gd name="connsiteY157" fmla="*/ 4980451 h 6518491"/>
                <a:gd name="connsiteX158" fmla="*/ 374908 w 2937911"/>
                <a:gd name="connsiteY158" fmla="*/ 5085195 h 6518491"/>
                <a:gd name="connsiteX159" fmla="*/ 347642 w 2937911"/>
                <a:gd name="connsiteY159" fmla="*/ 5182718 h 6518491"/>
                <a:gd name="connsiteX160" fmla="*/ 337417 w 2937911"/>
                <a:gd name="connsiteY160" fmla="*/ 5280238 h 6518491"/>
                <a:gd name="connsiteX161" fmla="*/ 330600 w 2937911"/>
                <a:gd name="connsiteY161" fmla="*/ 5366925 h 6518491"/>
                <a:gd name="connsiteX162" fmla="*/ 337417 w 2937911"/>
                <a:gd name="connsiteY162" fmla="*/ 5439161 h 6518491"/>
                <a:gd name="connsiteX163" fmla="*/ 436257 w 2937911"/>
                <a:gd name="connsiteY163" fmla="*/ 5598085 h 6518491"/>
                <a:gd name="connsiteX164" fmla="*/ 415807 w 2937911"/>
                <a:gd name="connsiteY164" fmla="*/ 6002618 h 6518491"/>
                <a:gd name="connsiteX165" fmla="*/ 368091 w 2937911"/>
                <a:gd name="connsiteY165" fmla="*/ 6017065 h 6518491"/>
                <a:gd name="connsiteX166" fmla="*/ 337417 w 2937911"/>
                <a:gd name="connsiteY166" fmla="*/ 5944827 h 6518491"/>
                <a:gd name="connsiteX167" fmla="*/ 310151 w 2937911"/>
                <a:gd name="connsiteY167" fmla="*/ 5858142 h 6518491"/>
                <a:gd name="connsiteX168" fmla="*/ 231762 w 2937911"/>
                <a:gd name="connsiteY168" fmla="*/ 5825635 h 6518491"/>
                <a:gd name="connsiteX169" fmla="*/ 211311 w 2937911"/>
                <a:gd name="connsiteY169" fmla="*/ 5930379 h 6518491"/>
                <a:gd name="connsiteX170" fmla="*/ 279478 w 2937911"/>
                <a:gd name="connsiteY170" fmla="*/ 6002618 h 6518491"/>
                <a:gd name="connsiteX171" fmla="*/ 354458 w 2937911"/>
                <a:gd name="connsiteY171" fmla="*/ 6082078 h 6518491"/>
                <a:gd name="connsiteX172" fmla="*/ 405582 w 2937911"/>
                <a:gd name="connsiteY172" fmla="*/ 6161541 h 6518491"/>
                <a:gd name="connsiteX173" fmla="*/ 391949 w 2937911"/>
                <a:gd name="connsiteY173" fmla="*/ 6168765 h 6518491"/>
                <a:gd name="connsiteX174" fmla="*/ 378316 w 2937911"/>
                <a:gd name="connsiteY174" fmla="*/ 6168765 h 6518491"/>
                <a:gd name="connsiteX175" fmla="*/ 374908 w 2937911"/>
                <a:gd name="connsiteY175" fmla="*/ 6168765 h 6518491"/>
                <a:gd name="connsiteX176" fmla="*/ 374908 w 2937911"/>
                <a:gd name="connsiteY176" fmla="*/ 6175989 h 6518491"/>
                <a:gd name="connsiteX177" fmla="*/ 374908 w 2937911"/>
                <a:gd name="connsiteY177" fmla="*/ 6179601 h 6518491"/>
                <a:gd name="connsiteX178" fmla="*/ 368091 w 2937911"/>
                <a:gd name="connsiteY178" fmla="*/ 6186825 h 6518491"/>
                <a:gd name="connsiteX179" fmla="*/ 368091 w 2937911"/>
                <a:gd name="connsiteY179" fmla="*/ 6208494 h 6518491"/>
                <a:gd name="connsiteX180" fmla="*/ 405582 w 2937911"/>
                <a:gd name="connsiteY180" fmla="*/ 6226554 h 6518491"/>
                <a:gd name="connsiteX181" fmla="*/ 422622 w 2937911"/>
                <a:gd name="connsiteY181" fmla="*/ 6266285 h 6518491"/>
                <a:gd name="connsiteX182" fmla="*/ 436257 w 2937911"/>
                <a:gd name="connsiteY182" fmla="*/ 6320464 h 6518491"/>
                <a:gd name="connsiteX183" fmla="*/ 422622 w 2937911"/>
                <a:gd name="connsiteY183" fmla="*/ 6338524 h 6518491"/>
                <a:gd name="connsiteX184" fmla="*/ 415807 w 2937911"/>
                <a:gd name="connsiteY184" fmla="*/ 6356584 h 6518491"/>
                <a:gd name="connsiteX185" fmla="*/ 405582 w 2937911"/>
                <a:gd name="connsiteY185" fmla="*/ 6378253 h 6518491"/>
                <a:gd name="connsiteX186" fmla="*/ 391949 w 2937911"/>
                <a:gd name="connsiteY186" fmla="*/ 6392701 h 6518491"/>
                <a:gd name="connsiteX187" fmla="*/ 323784 w 2937911"/>
                <a:gd name="connsiteY187" fmla="*/ 6345748 h 6518491"/>
                <a:gd name="connsiteX188" fmla="*/ 255620 w 2937911"/>
                <a:gd name="connsiteY188" fmla="*/ 6306016 h 6518491"/>
                <a:gd name="connsiteX189" fmla="*/ 194271 w 2937911"/>
                <a:gd name="connsiteY189" fmla="*/ 6266285 h 6518491"/>
                <a:gd name="connsiteX190" fmla="*/ 132921 w 2937911"/>
                <a:gd name="connsiteY190" fmla="*/ 6212106 h 6518491"/>
                <a:gd name="connsiteX191" fmla="*/ 81797 w 2937911"/>
                <a:gd name="connsiteY191" fmla="*/ 6147093 h 6518491"/>
                <a:gd name="connsiteX192" fmla="*/ 37491 w 2937911"/>
                <a:gd name="connsiteY192" fmla="*/ 6064019 h 6518491"/>
                <a:gd name="connsiteX193" fmla="*/ 6818 w 2937911"/>
                <a:gd name="connsiteY193" fmla="*/ 5944827 h 6518491"/>
                <a:gd name="connsiteX194" fmla="*/ 6818 w 2937911"/>
                <a:gd name="connsiteY194" fmla="*/ 5825635 h 6518491"/>
                <a:gd name="connsiteX195" fmla="*/ 20451 w 2937911"/>
                <a:gd name="connsiteY195" fmla="*/ 5706441 h 6518491"/>
                <a:gd name="connsiteX196" fmla="*/ 37491 w 2937911"/>
                <a:gd name="connsiteY196" fmla="*/ 5583637 h 6518491"/>
                <a:gd name="connsiteX197" fmla="*/ 57942 w 2937911"/>
                <a:gd name="connsiteY197" fmla="*/ 5457221 h 6518491"/>
                <a:gd name="connsiteX198" fmla="*/ 64757 w 2937911"/>
                <a:gd name="connsiteY198" fmla="*/ 5341641 h 6518491"/>
                <a:gd name="connsiteX199" fmla="*/ 6818 w 2937911"/>
                <a:gd name="connsiteY199" fmla="*/ 4138880 h 6518491"/>
                <a:gd name="connsiteX200" fmla="*/ 0 w 2937911"/>
                <a:gd name="connsiteY200" fmla="*/ 4012464 h 6518491"/>
                <a:gd name="connsiteX201" fmla="*/ 6818 w 2937911"/>
                <a:gd name="connsiteY201" fmla="*/ 3889660 h 6518491"/>
                <a:gd name="connsiteX202" fmla="*/ 27266 w 2937911"/>
                <a:gd name="connsiteY202" fmla="*/ 3770466 h 6518491"/>
                <a:gd name="connsiteX203" fmla="*/ 44309 w 2937911"/>
                <a:gd name="connsiteY203" fmla="*/ 3651274 h 6518491"/>
                <a:gd name="connsiteX204" fmla="*/ 51124 w 2937911"/>
                <a:gd name="connsiteY204" fmla="*/ 3521246 h 6518491"/>
                <a:gd name="connsiteX205" fmla="*/ 37491 w 2937911"/>
                <a:gd name="connsiteY205" fmla="*/ 3391219 h 6518491"/>
                <a:gd name="connsiteX206" fmla="*/ 27266 w 2937911"/>
                <a:gd name="connsiteY206" fmla="*/ 3286472 h 6518491"/>
                <a:gd name="connsiteX207" fmla="*/ 20451 w 2937911"/>
                <a:gd name="connsiteY207" fmla="*/ 3152833 h 6518491"/>
                <a:gd name="connsiteX208" fmla="*/ 27266 w 2937911"/>
                <a:gd name="connsiteY208" fmla="*/ 3001133 h 6518491"/>
                <a:gd name="connsiteX209" fmla="*/ 37491 w 2937911"/>
                <a:gd name="connsiteY209" fmla="*/ 2845822 h 6518491"/>
                <a:gd name="connsiteX210" fmla="*/ 57942 w 2937911"/>
                <a:gd name="connsiteY210" fmla="*/ 2679675 h 6518491"/>
                <a:gd name="connsiteX211" fmla="*/ 74982 w 2937911"/>
                <a:gd name="connsiteY211" fmla="*/ 2524364 h 6518491"/>
                <a:gd name="connsiteX212" fmla="*/ 102248 w 2937911"/>
                <a:gd name="connsiteY212" fmla="*/ 2379888 h 6518491"/>
                <a:gd name="connsiteX213" fmla="*/ 132921 w 2937911"/>
                <a:gd name="connsiteY213" fmla="*/ 2246248 h 6518491"/>
                <a:gd name="connsiteX214" fmla="*/ 156780 w 2937911"/>
                <a:gd name="connsiteY214" fmla="*/ 2141502 h 6518491"/>
                <a:gd name="connsiteX215" fmla="*/ 187453 w 2937911"/>
                <a:gd name="connsiteY215" fmla="*/ 2069265 h 6518491"/>
                <a:gd name="connsiteX216" fmla="*/ 255620 w 2937911"/>
                <a:gd name="connsiteY216" fmla="*/ 1986191 h 6518491"/>
                <a:gd name="connsiteX217" fmla="*/ 337417 w 2937911"/>
                <a:gd name="connsiteY217" fmla="*/ 1913954 h 6518491"/>
                <a:gd name="connsiteX218" fmla="*/ 436257 w 2937911"/>
                <a:gd name="connsiteY218" fmla="*/ 1859775 h 6518491"/>
                <a:gd name="connsiteX219" fmla="*/ 541913 w 2937911"/>
                <a:gd name="connsiteY219" fmla="*/ 1812820 h 6518491"/>
                <a:gd name="connsiteX220" fmla="*/ 650976 w 2937911"/>
                <a:gd name="connsiteY220" fmla="*/ 1773088 h 6518491"/>
                <a:gd name="connsiteX221" fmla="*/ 763449 w 2937911"/>
                <a:gd name="connsiteY221" fmla="*/ 1740583 h 6518491"/>
                <a:gd name="connsiteX222" fmla="*/ 875920 w 2937911"/>
                <a:gd name="connsiteY222" fmla="*/ 1700852 h 6518491"/>
                <a:gd name="connsiteX223" fmla="*/ 981576 w 2937911"/>
                <a:gd name="connsiteY223" fmla="*/ 1657508 h 6518491"/>
                <a:gd name="connsiteX224" fmla="*/ 1073598 w 2937911"/>
                <a:gd name="connsiteY224" fmla="*/ 1596107 h 6518491"/>
                <a:gd name="connsiteX225" fmla="*/ 1155398 w 2937911"/>
                <a:gd name="connsiteY225" fmla="*/ 1433572 h 6518491"/>
                <a:gd name="connsiteX226" fmla="*/ 1158806 w 2937911"/>
                <a:gd name="connsiteY226" fmla="*/ 1336050 h 6518491"/>
                <a:gd name="connsiteX227" fmla="*/ 1158806 w 2937911"/>
                <a:gd name="connsiteY227" fmla="*/ 1264918 h 6518491"/>
                <a:gd name="connsiteX228" fmla="*/ 1142847 w 2937911"/>
                <a:gd name="connsiteY228" fmla="*/ 1115988 h 6518491"/>
                <a:gd name="connsiteX229" fmla="*/ 1030509 w 2937911"/>
                <a:gd name="connsiteY229" fmla="*/ 608763 h 6518491"/>
                <a:gd name="connsiteX230" fmla="*/ 1020297 w 2937911"/>
                <a:gd name="connsiteY230" fmla="*/ 574722 h 6518491"/>
                <a:gd name="connsiteX231" fmla="*/ 1037315 w 2937911"/>
                <a:gd name="connsiteY231" fmla="*/ 288770 h 6518491"/>
                <a:gd name="connsiteX232" fmla="*/ 1074763 w 2937911"/>
                <a:gd name="connsiteY232" fmla="*/ 200261 h 6518491"/>
                <a:gd name="connsiteX233" fmla="*/ 1173482 w 2937911"/>
                <a:gd name="connsiteY233" fmla="*/ 135585 h 6518491"/>
                <a:gd name="connsiteX234" fmla="*/ 1261990 w 2937911"/>
                <a:gd name="connsiteY234" fmla="*/ 125371 h 6518491"/>
                <a:gd name="connsiteX235" fmla="*/ 1551349 w 2937911"/>
                <a:gd name="connsiteY235" fmla="*/ 33458 h 6518491"/>
                <a:gd name="connsiteX236" fmla="*/ 1854319 w 2937911"/>
                <a:gd name="connsiteY236" fmla="*/ 13032 h 6518491"/>
                <a:gd name="connsiteX237" fmla="*/ 1956446 w 2937911"/>
                <a:gd name="connsiteY237" fmla="*/ 2394 h 651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937911" h="6518491">
                  <a:moveTo>
                    <a:pt x="1956446" y="2394"/>
                  </a:moveTo>
                  <a:cubicBezTo>
                    <a:pt x="1987083" y="7925"/>
                    <a:pt x="2014315" y="23244"/>
                    <a:pt x="2038144" y="50476"/>
                  </a:cubicBezTo>
                  <a:cubicBezTo>
                    <a:pt x="2061976" y="81118"/>
                    <a:pt x="2096019" y="81118"/>
                    <a:pt x="2123253" y="104945"/>
                  </a:cubicBezTo>
                  <a:cubicBezTo>
                    <a:pt x="2096019" y="138988"/>
                    <a:pt x="2065376" y="166220"/>
                    <a:pt x="2075590" y="220687"/>
                  </a:cubicBezTo>
                  <a:cubicBezTo>
                    <a:pt x="2092615" y="333025"/>
                    <a:pt x="2068784" y="452172"/>
                    <a:pt x="2143676" y="550893"/>
                  </a:cubicBezTo>
                  <a:cubicBezTo>
                    <a:pt x="2147082" y="557702"/>
                    <a:pt x="2150485" y="578128"/>
                    <a:pt x="2147082" y="584936"/>
                  </a:cubicBezTo>
                  <a:cubicBezTo>
                    <a:pt x="2099422" y="670040"/>
                    <a:pt x="2150485" y="727912"/>
                    <a:pt x="2194742" y="789187"/>
                  </a:cubicBezTo>
                  <a:cubicBezTo>
                    <a:pt x="2221974" y="826631"/>
                    <a:pt x="2249208" y="884505"/>
                    <a:pt x="2201546" y="918546"/>
                  </a:cubicBezTo>
                  <a:cubicBezTo>
                    <a:pt x="2082401" y="986630"/>
                    <a:pt x="2085805" y="1102371"/>
                    <a:pt x="2078998" y="1211306"/>
                  </a:cubicBezTo>
                  <a:cubicBezTo>
                    <a:pt x="2068784" y="1330451"/>
                    <a:pt x="2065376" y="1344068"/>
                    <a:pt x="1949635" y="1350877"/>
                  </a:cubicBezTo>
                  <a:cubicBezTo>
                    <a:pt x="1925808" y="1354282"/>
                    <a:pt x="1901977" y="1350877"/>
                    <a:pt x="1881553" y="1357686"/>
                  </a:cubicBezTo>
                  <a:cubicBezTo>
                    <a:pt x="1849212" y="1366196"/>
                    <a:pt x="1816875" y="1376407"/>
                    <a:pt x="1790916" y="1394281"/>
                  </a:cubicBezTo>
                  <a:lnTo>
                    <a:pt x="1789174" y="1396021"/>
                  </a:lnTo>
                  <a:lnTo>
                    <a:pt x="1785923" y="1440796"/>
                  </a:lnTo>
                  <a:lnTo>
                    <a:pt x="1809782" y="1538316"/>
                  </a:lnTo>
                  <a:lnTo>
                    <a:pt x="1854088" y="1603331"/>
                  </a:lnTo>
                  <a:lnTo>
                    <a:pt x="1915437" y="1657508"/>
                  </a:lnTo>
                  <a:lnTo>
                    <a:pt x="1997234" y="1697240"/>
                  </a:lnTo>
                  <a:lnTo>
                    <a:pt x="2089257" y="1729747"/>
                  </a:lnTo>
                  <a:lnTo>
                    <a:pt x="2194913" y="1762255"/>
                  </a:lnTo>
                  <a:lnTo>
                    <a:pt x="2300568" y="1787536"/>
                  </a:lnTo>
                  <a:lnTo>
                    <a:pt x="2406224" y="1820044"/>
                  </a:lnTo>
                  <a:lnTo>
                    <a:pt x="2511881" y="1852551"/>
                  </a:lnTo>
                  <a:lnTo>
                    <a:pt x="2597086" y="1899506"/>
                  </a:lnTo>
                  <a:lnTo>
                    <a:pt x="2678884" y="1957295"/>
                  </a:lnTo>
                  <a:lnTo>
                    <a:pt x="2733418" y="2029534"/>
                  </a:lnTo>
                  <a:lnTo>
                    <a:pt x="2791357" y="2148726"/>
                  </a:lnTo>
                  <a:lnTo>
                    <a:pt x="2832256" y="2293201"/>
                  </a:lnTo>
                  <a:lnTo>
                    <a:pt x="2862929" y="2455737"/>
                  </a:lnTo>
                  <a:lnTo>
                    <a:pt x="2883380" y="2629108"/>
                  </a:lnTo>
                  <a:lnTo>
                    <a:pt x="2897012" y="2816927"/>
                  </a:lnTo>
                  <a:lnTo>
                    <a:pt x="2900420" y="3001133"/>
                  </a:lnTo>
                  <a:lnTo>
                    <a:pt x="2900420" y="3185340"/>
                  </a:lnTo>
                  <a:lnTo>
                    <a:pt x="2900420" y="3362323"/>
                  </a:lnTo>
                  <a:lnTo>
                    <a:pt x="2900420" y="3535694"/>
                  </a:lnTo>
                  <a:lnTo>
                    <a:pt x="2937911" y="4091924"/>
                  </a:lnTo>
                  <a:lnTo>
                    <a:pt x="2897012" y="4453114"/>
                  </a:lnTo>
                  <a:lnTo>
                    <a:pt x="2876562" y="4821528"/>
                  </a:lnTo>
                  <a:cubicBezTo>
                    <a:pt x="2878834" y="4939517"/>
                    <a:pt x="2881108" y="5057505"/>
                    <a:pt x="2883380" y="5175494"/>
                  </a:cubicBezTo>
                  <a:lnTo>
                    <a:pt x="2907238" y="5525848"/>
                  </a:lnTo>
                  <a:lnTo>
                    <a:pt x="2937911" y="5858142"/>
                  </a:lnTo>
                  <a:lnTo>
                    <a:pt x="2937911" y="5977334"/>
                  </a:lnTo>
                  <a:lnTo>
                    <a:pt x="2907238" y="6074854"/>
                  </a:lnTo>
                  <a:lnTo>
                    <a:pt x="2859521" y="6168765"/>
                  </a:lnTo>
                  <a:lnTo>
                    <a:pt x="2784539" y="6248225"/>
                  </a:lnTo>
                  <a:lnTo>
                    <a:pt x="2702742" y="6313240"/>
                  </a:lnTo>
                  <a:lnTo>
                    <a:pt x="2617537" y="6356584"/>
                  </a:lnTo>
                  <a:lnTo>
                    <a:pt x="2528922" y="6392701"/>
                  </a:lnTo>
                  <a:lnTo>
                    <a:pt x="2528922" y="6363805"/>
                  </a:lnTo>
                  <a:lnTo>
                    <a:pt x="2522104" y="6345748"/>
                  </a:lnTo>
                  <a:lnTo>
                    <a:pt x="2518697" y="6324076"/>
                  </a:lnTo>
                  <a:lnTo>
                    <a:pt x="2518697" y="6313240"/>
                  </a:lnTo>
                  <a:lnTo>
                    <a:pt x="2518697" y="6291569"/>
                  </a:lnTo>
                  <a:lnTo>
                    <a:pt x="2518697" y="6266285"/>
                  </a:lnTo>
                  <a:lnTo>
                    <a:pt x="2535737" y="6248225"/>
                  </a:lnTo>
                  <a:lnTo>
                    <a:pt x="2556188" y="6233778"/>
                  </a:lnTo>
                  <a:lnTo>
                    <a:pt x="2566413" y="6212106"/>
                  </a:lnTo>
                  <a:lnTo>
                    <a:pt x="2580046" y="6186825"/>
                  </a:lnTo>
                  <a:lnTo>
                    <a:pt x="2586861" y="6161541"/>
                  </a:lnTo>
                  <a:lnTo>
                    <a:pt x="2573228" y="6154317"/>
                  </a:lnTo>
                  <a:lnTo>
                    <a:pt x="2559595" y="6154317"/>
                  </a:lnTo>
                  <a:lnTo>
                    <a:pt x="2556188" y="6154317"/>
                  </a:lnTo>
                  <a:lnTo>
                    <a:pt x="2556188" y="6147093"/>
                  </a:lnTo>
                  <a:lnTo>
                    <a:pt x="2556188" y="6139869"/>
                  </a:lnTo>
                  <a:lnTo>
                    <a:pt x="2549370" y="6136257"/>
                  </a:lnTo>
                  <a:lnTo>
                    <a:pt x="2549370" y="6114586"/>
                  </a:lnTo>
                  <a:lnTo>
                    <a:pt x="2624352" y="6067630"/>
                  </a:lnTo>
                  <a:lnTo>
                    <a:pt x="2692517" y="6009842"/>
                  </a:lnTo>
                  <a:lnTo>
                    <a:pt x="2753866" y="5944827"/>
                  </a:lnTo>
                  <a:lnTo>
                    <a:pt x="2747051" y="5912319"/>
                  </a:lnTo>
                  <a:lnTo>
                    <a:pt x="2740233" y="5887036"/>
                  </a:lnTo>
                  <a:lnTo>
                    <a:pt x="2733418" y="5865366"/>
                  </a:lnTo>
                  <a:lnTo>
                    <a:pt x="2723192" y="5847306"/>
                  </a:lnTo>
                  <a:lnTo>
                    <a:pt x="2685701" y="5825635"/>
                  </a:lnTo>
                  <a:lnTo>
                    <a:pt x="2655028" y="5847306"/>
                  </a:lnTo>
                  <a:lnTo>
                    <a:pt x="2641393" y="5890647"/>
                  </a:lnTo>
                  <a:lnTo>
                    <a:pt x="2627760" y="5937603"/>
                  </a:lnTo>
                  <a:lnTo>
                    <a:pt x="2610719" y="5970110"/>
                  </a:lnTo>
                  <a:lnTo>
                    <a:pt x="2580046" y="6002618"/>
                  </a:lnTo>
                  <a:lnTo>
                    <a:pt x="2528922" y="6017065"/>
                  </a:lnTo>
                  <a:lnTo>
                    <a:pt x="2505064" y="5608920"/>
                  </a:lnTo>
                  <a:lnTo>
                    <a:pt x="2617537" y="5413878"/>
                  </a:lnTo>
                  <a:lnTo>
                    <a:pt x="2617537" y="5327193"/>
                  </a:lnTo>
                  <a:lnTo>
                    <a:pt x="2610719" y="5229671"/>
                  </a:lnTo>
                  <a:lnTo>
                    <a:pt x="2586861" y="5124927"/>
                  </a:lnTo>
                  <a:lnTo>
                    <a:pt x="2559595" y="5005735"/>
                  </a:lnTo>
                  <a:lnTo>
                    <a:pt x="2528922" y="4893765"/>
                  </a:lnTo>
                  <a:lnTo>
                    <a:pt x="2498248" y="4781797"/>
                  </a:lnTo>
                  <a:lnTo>
                    <a:pt x="2467573" y="4684276"/>
                  </a:lnTo>
                  <a:lnTo>
                    <a:pt x="2450532" y="4597590"/>
                  </a:lnTo>
                  <a:cubicBezTo>
                    <a:pt x="2453940" y="4343553"/>
                    <a:pt x="2457350" y="4089518"/>
                    <a:pt x="2460757" y="3835481"/>
                  </a:cubicBezTo>
                  <a:lnTo>
                    <a:pt x="2392591" y="3633214"/>
                  </a:lnTo>
                  <a:lnTo>
                    <a:pt x="2382368" y="3539306"/>
                  </a:lnTo>
                  <a:lnTo>
                    <a:pt x="2375550" y="3434560"/>
                  </a:lnTo>
                  <a:lnTo>
                    <a:pt x="2368735" y="3322592"/>
                  </a:lnTo>
                  <a:lnTo>
                    <a:pt x="2368735" y="3214236"/>
                  </a:lnTo>
                  <a:lnTo>
                    <a:pt x="2355102" y="3105878"/>
                  </a:lnTo>
                  <a:lnTo>
                    <a:pt x="2331244" y="3022805"/>
                  </a:lnTo>
                  <a:lnTo>
                    <a:pt x="2286935" y="2957790"/>
                  </a:lnTo>
                  <a:lnTo>
                    <a:pt x="2276712" y="2943342"/>
                  </a:lnTo>
                  <a:lnTo>
                    <a:pt x="2276712" y="3232296"/>
                  </a:lnTo>
                  <a:lnTo>
                    <a:pt x="2225588" y="3369547"/>
                  </a:lnTo>
                  <a:lnTo>
                    <a:pt x="2194913" y="3521246"/>
                  </a:lnTo>
                  <a:lnTo>
                    <a:pt x="2188097" y="3683782"/>
                  </a:lnTo>
                  <a:lnTo>
                    <a:pt x="2188097" y="3849929"/>
                  </a:lnTo>
                  <a:lnTo>
                    <a:pt x="2208545" y="4012464"/>
                  </a:lnTo>
                  <a:lnTo>
                    <a:pt x="2232404" y="4171387"/>
                  </a:lnTo>
                  <a:lnTo>
                    <a:pt x="2256262" y="4308639"/>
                  </a:lnTo>
                  <a:lnTo>
                    <a:pt x="2481206" y="5872588"/>
                  </a:lnTo>
                  <a:lnTo>
                    <a:pt x="2488023" y="6002618"/>
                  </a:lnTo>
                  <a:lnTo>
                    <a:pt x="2481206" y="6154317"/>
                  </a:lnTo>
                  <a:lnTo>
                    <a:pt x="2460757" y="6320464"/>
                  </a:lnTo>
                  <a:lnTo>
                    <a:pt x="2443715" y="6482999"/>
                  </a:lnTo>
                  <a:lnTo>
                    <a:pt x="2438727" y="6518491"/>
                  </a:lnTo>
                  <a:lnTo>
                    <a:pt x="1676739" y="6518491"/>
                  </a:lnTo>
                  <a:lnTo>
                    <a:pt x="1673450" y="6464940"/>
                  </a:lnTo>
                  <a:lnTo>
                    <a:pt x="1496223" y="5583637"/>
                  </a:lnTo>
                  <a:lnTo>
                    <a:pt x="1468957" y="5583637"/>
                  </a:lnTo>
                  <a:lnTo>
                    <a:pt x="1451914" y="5641428"/>
                  </a:lnTo>
                  <a:lnTo>
                    <a:pt x="1438281" y="5713665"/>
                  </a:lnTo>
                  <a:lnTo>
                    <a:pt x="1438281" y="5800351"/>
                  </a:lnTo>
                  <a:lnTo>
                    <a:pt x="1383750" y="5952051"/>
                  </a:lnTo>
                  <a:lnTo>
                    <a:pt x="1353076" y="6107362"/>
                  </a:lnTo>
                  <a:lnTo>
                    <a:pt x="1332626" y="6280733"/>
                  </a:lnTo>
                  <a:lnTo>
                    <a:pt x="1329218" y="6457716"/>
                  </a:lnTo>
                  <a:lnTo>
                    <a:pt x="1324720" y="6518491"/>
                  </a:lnTo>
                  <a:lnTo>
                    <a:pt x="530368" y="6518491"/>
                  </a:lnTo>
                  <a:lnTo>
                    <a:pt x="514647" y="6396313"/>
                  </a:lnTo>
                  <a:lnTo>
                    <a:pt x="504422" y="6226554"/>
                  </a:lnTo>
                  <a:lnTo>
                    <a:pt x="490789" y="6064019"/>
                  </a:lnTo>
                  <a:lnTo>
                    <a:pt x="483971" y="5905095"/>
                  </a:lnTo>
                  <a:lnTo>
                    <a:pt x="490789" y="5767844"/>
                  </a:lnTo>
                  <a:lnTo>
                    <a:pt x="504422" y="5655876"/>
                  </a:lnTo>
                  <a:lnTo>
                    <a:pt x="664609" y="4442278"/>
                  </a:lnTo>
                  <a:lnTo>
                    <a:pt x="695282" y="4315863"/>
                  </a:lnTo>
                  <a:lnTo>
                    <a:pt x="725958" y="4185835"/>
                  </a:lnTo>
                  <a:lnTo>
                    <a:pt x="756632" y="4041359"/>
                  </a:lnTo>
                  <a:lnTo>
                    <a:pt x="770265" y="3889660"/>
                  </a:lnTo>
                  <a:lnTo>
                    <a:pt x="756632" y="3737961"/>
                  </a:lnTo>
                  <a:lnTo>
                    <a:pt x="678242" y="3286472"/>
                  </a:lnTo>
                  <a:lnTo>
                    <a:pt x="664609" y="2943342"/>
                  </a:lnTo>
                  <a:lnTo>
                    <a:pt x="650976" y="2957790"/>
                  </a:lnTo>
                  <a:lnTo>
                    <a:pt x="613485" y="3040865"/>
                  </a:lnTo>
                  <a:lnTo>
                    <a:pt x="596445" y="3145609"/>
                  </a:lnTo>
                  <a:lnTo>
                    <a:pt x="582812" y="3257577"/>
                  </a:lnTo>
                  <a:lnTo>
                    <a:pt x="582812" y="3376771"/>
                  </a:lnTo>
                  <a:lnTo>
                    <a:pt x="572586" y="3495963"/>
                  </a:lnTo>
                  <a:lnTo>
                    <a:pt x="552136" y="3607931"/>
                  </a:lnTo>
                  <a:lnTo>
                    <a:pt x="473746" y="3875212"/>
                  </a:lnTo>
                  <a:lnTo>
                    <a:pt x="460113" y="4019688"/>
                  </a:lnTo>
                  <a:lnTo>
                    <a:pt x="460113" y="4164163"/>
                  </a:lnTo>
                  <a:lnTo>
                    <a:pt x="477156" y="4315863"/>
                  </a:lnTo>
                  <a:lnTo>
                    <a:pt x="490789" y="4460338"/>
                  </a:lnTo>
                  <a:lnTo>
                    <a:pt x="490789" y="4604814"/>
                  </a:lnTo>
                  <a:lnTo>
                    <a:pt x="473746" y="4749289"/>
                  </a:lnTo>
                  <a:lnTo>
                    <a:pt x="460113" y="4807080"/>
                  </a:lnTo>
                  <a:lnTo>
                    <a:pt x="436257" y="4886541"/>
                  </a:lnTo>
                  <a:lnTo>
                    <a:pt x="405582" y="4980451"/>
                  </a:lnTo>
                  <a:lnTo>
                    <a:pt x="374908" y="5085195"/>
                  </a:lnTo>
                  <a:lnTo>
                    <a:pt x="347642" y="5182718"/>
                  </a:lnTo>
                  <a:lnTo>
                    <a:pt x="337417" y="5280238"/>
                  </a:lnTo>
                  <a:lnTo>
                    <a:pt x="330600" y="5366925"/>
                  </a:lnTo>
                  <a:lnTo>
                    <a:pt x="337417" y="5439161"/>
                  </a:lnTo>
                  <a:lnTo>
                    <a:pt x="436257" y="5598085"/>
                  </a:lnTo>
                  <a:lnTo>
                    <a:pt x="415807" y="6002618"/>
                  </a:lnTo>
                  <a:lnTo>
                    <a:pt x="368091" y="6017065"/>
                  </a:lnTo>
                  <a:lnTo>
                    <a:pt x="337417" y="5944827"/>
                  </a:lnTo>
                  <a:lnTo>
                    <a:pt x="310151" y="5858142"/>
                  </a:lnTo>
                  <a:lnTo>
                    <a:pt x="231762" y="5825635"/>
                  </a:lnTo>
                  <a:lnTo>
                    <a:pt x="211311" y="5930379"/>
                  </a:lnTo>
                  <a:lnTo>
                    <a:pt x="279478" y="6002618"/>
                  </a:lnTo>
                  <a:lnTo>
                    <a:pt x="354458" y="6082078"/>
                  </a:lnTo>
                  <a:lnTo>
                    <a:pt x="405582" y="6161541"/>
                  </a:lnTo>
                  <a:lnTo>
                    <a:pt x="391949" y="6168765"/>
                  </a:lnTo>
                  <a:lnTo>
                    <a:pt x="378316" y="6168765"/>
                  </a:lnTo>
                  <a:lnTo>
                    <a:pt x="374908" y="6168765"/>
                  </a:lnTo>
                  <a:lnTo>
                    <a:pt x="374908" y="6175989"/>
                  </a:lnTo>
                  <a:lnTo>
                    <a:pt x="374908" y="6179601"/>
                  </a:lnTo>
                  <a:lnTo>
                    <a:pt x="368091" y="6186825"/>
                  </a:lnTo>
                  <a:lnTo>
                    <a:pt x="368091" y="6208494"/>
                  </a:lnTo>
                  <a:lnTo>
                    <a:pt x="405582" y="6226554"/>
                  </a:lnTo>
                  <a:lnTo>
                    <a:pt x="422622" y="6266285"/>
                  </a:lnTo>
                  <a:lnTo>
                    <a:pt x="436257" y="6320464"/>
                  </a:lnTo>
                  <a:lnTo>
                    <a:pt x="422622" y="6338524"/>
                  </a:lnTo>
                  <a:lnTo>
                    <a:pt x="415807" y="6356584"/>
                  </a:lnTo>
                  <a:lnTo>
                    <a:pt x="405582" y="6378253"/>
                  </a:lnTo>
                  <a:lnTo>
                    <a:pt x="391949" y="6392701"/>
                  </a:lnTo>
                  <a:lnTo>
                    <a:pt x="323784" y="6345748"/>
                  </a:lnTo>
                  <a:lnTo>
                    <a:pt x="255620" y="6306016"/>
                  </a:lnTo>
                  <a:lnTo>
                    <a:pt x="194271" y="6266285"/>
                  </a:lnTo>
                  <a:lnTo>
                    <a:pt x="132921" y="6212106"/>
                  </a:lnTo>
                  <a:lnTo>
                    <a:pt x="81797" y="6147093"/>
                  </a:lnTo>
                  <a:lnTo>
                    <a:pt x="37491" y="6064019"/>
                  </a:lnTo>
                  <a:lnTo>
                    <a:pt x="6818" y="5944827"/>
                  </a:lnTo>
                  <a:lnTo>
                    <a:pt x="6818" y="5825635"/>
                  </a:lnTo>
                  <a:lnTo>
                    <a:pt x="20451" y="5706441"/>
                  </a:lnTo>
                  <a:lnTo>
                    <a:pt x="37491" y="5583637"/>
                  </a:lnTo>
                  <a:lnTo>
                    <a:pt x="57942" y="5457221"/>
                  </a:lnTo>
                  <a:lnTo>
                    <a:pt x="64757" y="5341641"/>
                  </a:lnTo>
                  <a:lnTo>
                    <a:pt x="6818" y="4138880"/>
                  </a:lnTo>
                  <a:lnTo>
                    <a:pt x="0" y="4012464"/>
                  </a:lnTo>
                  <a:lnTo>
                    <a:pt x="6818" y="3889660"/>
                  </a:lnTo>
                  <a:lnTo>
                    <a:pt x="27266" y="3770466"/>
                  </a:lnTo>
                  <a:lnTo>
                    <a:pt x="44309" y="3651274"/>
                  </a:lnTo>
                  <a:lnTo>
                    <a:pt x="51124" y="3521246"/>
                  </a:lnTo>
                  <a:lnTo>
                    <a:pt x="37491" y="3391219"/>
                  </a:lnTo>
                  <a:lnTo>
                    <a:pt x="27266" y="3286472"/>
                  </a:lnTo>
                  <a:lnTo>
                    <a:pt x="20451" y="3152833"/>
                  </a:lnTo>
                  <a:lnTo>
                    <a:pt x="27266" y="3001133"/>
                  </a:lnTo>
                  <a:lnTo>
                    <a:pt x="37491" y="2845822"/>
                  </a:lnTo>
                  <a:lnTo>
                    <a:pt x="57942" y="2679675"/>
                  </a:lnTo>
                  <a:lnTo>
                    <a:pt x="74982" y="2524364"/>
                  </a:lnTo>
                  <a:lnTo>
                    <a:pt x="102248" y="2379888"/>
                  </a:lnTo>
                  <a:lnTo>
                    <a:pt x="132921" y="2246248"/>
                  </a:lnTo>
                  <a:lnTo>
                    <a:pt x="156780" y="2141502"/>
                  </a:lnTo>
                  <a:lnTo>
                    <a:pt x="187453" y="2069265"/>
                  </a:lnTo>
                  <a:lnTo>
                    <a:pt x="255620" y="1986191"/>
                  </a:lnTo>
                  <a:lnTo>
                    <a:pt x="337417" y="1913954"/>
                  </a:lnTo>
                  <a:lnTo>
                    <a:pt x="436257" y="1859775"/>
                  </a:lnTo>
                  <a:lnTo>
                    <a:pt x="541913" y="1812820"/>
                  </a:lnTo>
                  <a:lnTo>
                    <a:pt x="650976" y="1773088"/>
                  </a:lnTo>
                  <a:lnTo>
                    <a:pt x="763449" y="1740583"/>
                  </a:lnTo>
                  <a:lnTo>
                    <a:pt x="875920" y="1700852"/>
                  </a:lnTo>
                  <a:lnTo>
                    <a:pt x="981576" y="1657508"/>
                  </a:lnTo>
                  <a:lnTo>
                    <a:pt x="1073598" y="1596107"/>
                  </a:lnTo>
                  <a:cubicBezTo>
                    <a:pt x="1135075" y="1547630"/>
                    <a:pt x="1139536" y="1544770"/>
                    <a:pt x="1155398" y="1433572"/>
                  </a:cubicBezTo>
                  <a:lnTo>
                    <a:pt x="1158806" y="1336050"/>
                  </a:lnTo>
                  <a:lnTo>
                    <a:pt x="1158806" y="1264918"/>
                  </a:lnTo>
                  <a:lnTo>
                    <a:pt x="1142847" y="1115988"/>
                  </a:lnTo>
                  <a:cubicBezTo>
                    <a:pt x="1088381" y="949184"/>
                    <a:pt x="1067955" y="778973"/>
                    <a:pt x="1030509" y="608763"/>
                  </a:cubicBezTo>
                  <a:cubicBezTo>
                    <a:pt x="1027105" y="598551"/>
                    <a:pt x="1027105" y="584936"/>
                    <a:pt x="1020297" y="574722"/>
                  </a:cubicBezTo>
                  <a:cubicBezTo>
                    <a:pt x="952211" y="448769"/>
                    <a:pt x="955614" y="401111"/>
                    <a:pt x="1037315" y="288770"/>
                  </a:cubicBezTo>
                  <a:cubicBezTo>
                    <a:pt x="1054338" y="261536"/>
                    <a:pt x="1071358" y="237709"/>
                    <a:pt x="1074763" y="200261"/>
                  </a:cubicBezTo>
                  <a:cubicBezTo>
                    <a:pt x="1078167" y="135585"/>
                    <a:pt x="1115613" y="111754"/>
                    <a:pt x="1173482" y="135585"/>
                  </a:cubicBezTo>
                  <a:cubicBezTo>
                    <a:pt x="1207523" y="149202"/>
                    <a:pt x="1227949" y="149202"/>
                    <a:pt x="1261990" y="125371"/>
                  </a:cubicBezTo>
                  <a:cubicBezTo>
                    <a:pt x="1347098" y="60693"/>
                    <a:pt x="1449222" y="40267"/>
                    <a:pt x="1551349" y="33458"/>
                  </a:cubicBezTo>
                  <a:cubicBezTo>
                    <a:pt x="1653473" y="30053"/>
                    <a:pt x="1755598" y="40267"/>
                    <a:pt x="1854319" y="13032"/>
                  </a:cubicBezTo>
                  <a:cubicBezTo>
                    <a:pt x="1891767" y="1119"/>
                    <a:pt x="1925808" y="-3137"/>
                    <a:pt x="1956446" y="2394"/>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ko-KR" altLang="en-US" sz="2026" dirty="0"/>
            </a:p>
          </p:txBody>
        </p:sp>
        <p:grpSp>
          <p:nvGrpSpPr>
            <p:cNvPr id="5" name="Graphic 96">
              <a:extLst>
                <a:ext uri="{FF2B5EF4-FFF2-40B4-BE49-F238E27FC236}">
                  <a16:creationId xmlns:a16="http://schemas.microsoft.com/office/drawing/2014/main" id="{BFB90F2E-BD77-AC41-B5CE-15976FFA67DE}"/>
                </a:ext>
              </a:extLst>
            </p:cNvPr>
            <p:cNvGrpSpPr/>
            <p:nvPr/>
          </p:nvGrpSpPr>
          <p:grpSpPr>
            <a:xfrm>
              <a:off x="1730702" y="2028190"/>
              <a:ext cx="1323909" cy="1610360"/>
              <a:chOff x="3099536" y="2219731"/>
              <a:chExt cx="2692567" cy="3275147"/>
            </a:xfrm>
            <a:solidFill>
              <a:schemeClr val="bg1"/>
            </a:solidFill>
          </p:grpSpPr>
          <p:sp>
            <p:nvSpPr>
              <p:cNvPr id="11" name="Freeform: Shape 251">
                <a:extLst>
                  <a:ext uri="{FF2B5EF4-FFF2-40B4-BE49-F238E27FC236}">
                    <a16:creationId xmlns:a16="http://schemas.microsoft.com/office/drawing/2014/main" id="{86E0E4B8-4B45-6D44-8783-71FC35C7893F}"/>
                  </a:ext>
                </a:extLst>
              </p:cNvPr>
              <p:cNvSpPr/>
              <p:nvPr/>
            </p:nvSpPr>
            <p:spPr>
              <a:xfrm>
                <a:off x="3406628" y="2219455"/>
                <a:ext cx="1901309" cy="2240485"/>
              </a:xfrm>
              <a:custGeom>
                <a:avLst/>
                <a:gdLst>
                  <a:gd name="connsiteX0" fmla="*/ 1015664 w 1901309"/>
                  <a:gd name="connsiteY0" fmla="*/ 649 h 2240485"/>
                  <a:gd name="connsiteX1" fmla="*/ 1112761 w 1901309"/>
                  <a:gd name="connsiteY1" fmla="*/ 128742 h 2240485"/>
                  <a:gd name="connsiteX2" fmla="*/ 1113508 w 1901309"/>
                  <a:gd name="connsiteY2" fmla="*/ 371484 h 2240485"/>
                  <a:gd name="connsiteX3" fmla="*/ 1109773 w 1901309"/>
                  <a:gd name="connsiteY3" fmla="*/ 1340210 h 2240485"/>
                  <a:gd name="connsiteX4" fmla="*/ 1115375 w 1901309"/>
                  <a:gd name="connsiteY4" fmla="*/ 1429464 h 2240485"/>
                  <a:gd name="connsiteX5" fmla="*/ 1148985 w 1901309"/>
                  <a:gd name="connsiteY5" fmla="*/ 1495191 h 2240485"/>
                  <a:gd name="connsiteX6" fmla="*/ 1361478 w 1901309"/>
                  <a:gd name="connsiteY6" fmla="*/ 1718140 h 2240485"/>
                  <a:gd name="connsiteX7" fmla="*/ 1424964 w 1901309"/>
                  <a:gd name="connsiteY7" fmla="*/ 1726356 h 2240485"/>
                  <a:gd name="connsiteX8" fmla="*/ 1619531 w 1901309"/>
                  <a:gd name="connsiteY8" fmla="*/ 1582578 h 2240485"/>
                  <a:gd name="connsiteX9" fmla="*/ 1683764 w 1901309"/>
                  <a:gd name="connsiteY9" fmla="*/ 1568387 h 2240485"/>
                  <a:gd name="connsiteX10" fmla="*/ 1698329 w 1901309"/>
                  <a:gd name="connsiteY10" fmla="*/ 1609093 h 2240485"/>
                  <a:gd name="connsiteX11" fmla="*/ 1585547 w 1901309"/>
                  <a:gd name="connsiteY11" fmla="*/ 1732331 h 2240485"/>
                  <a:gd name="connsiteX12" fmla="*/ 1489197 w 1901309"/>
                  <a:gd name="connsiteY12" fmla="*/ 1803287 h 2240485"/>
                  <a:gd name="connsiteX13" fmla="*/ 1475753 w 1901309"/>
                  <a:gd name="connsiteY13" fmla="*/ 1823453 h 2240485"/>
                  <a:gd name="connsiteX14" fmla="*/ 1495919 w 1901309"/>
                  <a:gd name="connsiteY14" fmla="*/ 1842499 h 2240485"/>
                  <a:gd name="connsiteX15" fmla="*/ 1638950 w 1901309"/>
                  <a:gd name="connsiteY15" fmla="*/ 1869387 h 2240485"/>
                  <a:gd name="connsiteX16" fmla="*/ 1835011 w 1901309"/>
                  <a:gd name="connsiteY16" fmla="*/ 1906359 h 2240485"/>
                  <a:gd name="connsiteX17" fmla="*/ 1877958 w 1901309"/>
                  <a:gd name="connsiteY17" fmla="*/ 1924284 h 2240485"/>
                  <a:gd name="connsiteX18" fmla="*/ 1900738 w 1901309"/>
                  <a:gd name="connsiteY18" fmla="*/ 1963123 h 2240485"/>
                  <a:gd name="connsiteX19" fmla="*/ 1864513 w 1901309"/>
                  <a:gd name="connsiteY19" fmla="*/ 1995613 h 2240485"/>
                  <a:gd name="connsiteX20" fmla="*/ 1793932 w 1901309"/>
                  <a:gd name="connsiteY20" fmla="*/ 1994866 h 2240485"/>
                  <a:gd name="connsiteX21" fmla="*/ 1551190 w 1901309"/>
                  <a:gd name="connsiteY21" fmla="*/ 1945197 h 2240485"/>
                  <a:gd name="connsiteX22" fmla="*/ 1507496 w 1901309"/>
                  <a:gd name="connsiteY22" fmla="*/ 1936981 h 2240485"/>
                  <a:gd name="connsiteX23" fmla="*/ 1479488 w 1901309"/>
                  <a:gd name="connsiteY23" fmla="*/ 1973206 h 2240485"/>
                  <a:gd name="connsiteX24" fmla="*/ 1517206 w 1901309"/>
                  <a:gd name="connsiteY24" fmla="*/ 2043788 h 2240485"/>
                  <a:gd name="connsiteX25" fmla="*/ 1528783 w 1901309"/>
                  <a:gd name="connsiteY25" fmla="*/ 2097191 h 2240485"/>
                  <a:gd name="connsiteX26" fmla="*/ 1472019 w 1901309"/>
                  <a:gd name="connsiteY26" fmla="*/ 2121465 h 2240485"/>
                  <a:gd name="connsiteX27" fmla="*/ 1425337 w 1901309"/>
                  <a:gd name="connsiteY27" fmla="*/ 2066568 h 2240485"/>
                  <a:gd name="connsiteX28" fmla="*/ 1374548 w 1901309"/>
                  <a:gd name="connsiteY28" fmla="*/ 1973206 h 2240485"/>
                  <a:gd name="connsiteX29" fmla="*/ 1248696 w 1901309"/>
                  <a:gd name="connsiteY29" fmla="*/ 1822706 h 2240485"/>
                  <a:gd name="connsiteX30" fmla="*/ 1033216 w 1901309"/>
                  <a:gd name="connsiteY30" fmla="*/ 1613575 h 2240485"/>
                  <a:gd name="connsiteX31" fmla="*/ 978319 w 1901309"/>
                  <a:gd name="connsiteY31" fmla="*/ 1589674 h 2240485"/>
                  <a:gd name="connsiteX32" fmla="*/ 950684 w 1901309"/>
                  <a:gd name="connsiteY32" fmla="*/ 1607599 h 2240485"/>
                  <a:gd name="connsiteX33" fmla="*/ 686282 w 1901309"/>
                  <a:gd name="connsiteY33" fmla="*/ 1863039 h 2240485"/>
                  <a:gd name="connsiteX34" fmla="*/ 664995 w 1901309"/>
                  <a:gd name="connsiteY34" fmla="*/ 1888807 h 2240485"/>
                  <a:gd name="connsiteX35" fmla="*/ 579476 w 1901309"/>
                  <a:gd name="connsiteY35" fmla="*/ 2024742 h 2240485"/>
                  <a:gd name="connsiteX36" fmla="*/ 534288 w 1901309"/>
                  <a:gd name="connsiteY36" fmla="*/ 2205118 h 2240485"/>
                  <a:gd name="connsiteX37" fmla="*/ 491715 w 1901309"/>
                  <a:gd name="connsiteY37" fmla="*/ 2239849 h 2240485"/>
                  <a:gd name="connsiteX38" fmla="*/ 474163 w 1901309"/>
                  <a:gd name="connsiteY38" fmla="*/ 2220429 h 2240485"/>
                  <a:gd name="connsiteX39" fmla="*/ 516736 w 1901309"/>
                  <a:gd name="connsiteY39" fmla="*/ 1942957 h 2240485"/>
                  <a:gd name="connsiteX40" fmla="*/ 505159 w 1901309"/>
                  <a:gd name="connsiteY40" fmla="*/ 1933247 h 2240485"/>
                  <a:gd name="connsiteX41" fmla="*/ 387149 w 1901309"/>
                  <a:gd name="connsiteY41" fmla="*/ 1967978 h 2240485"/>
                  <a:gd name="connsiteX42" fmla="*/ 152623 w 1901309"/>
                  <a:gd name="connsiteY42" fmla="*/ 2074037 h 2240485"/>
                  <a:gd name="connsiteX43" fmla="*/ 69344 w 1901309"/>
                  <a:gd name="connsiteY43" fmla="*/ 2141632 h 2240485"/>
                  <a:gd name="connsiteX44" fmla="*/ 56647 w 1901309"/>
                  <a:gd name="connsiteY44" fmla="*/ 2155449 h 2240485"/>
                  <a:gd name="connsiteX45" fmla="*/ 15941 w 1901309"/>
                  <a:gd name="connsiteY45" fmla="*/ 2160304 h 2240485"/>
                  <a:gd name="connsiteX46" fmla="*/ 2870 w 1901309"/>
                  <a:gd name="connsiteY46" fmla="*/ 2119971 h 2240485"/>
                  <a:gd name="connsiteX47" fmla="*/ 44323 w 1901309"/>
                  <a:gd name="connsiteY47" fmla="*/ 2056112 h 2240485"/>
                  <a:gd name="connsiteX48" fmla="*/ 239264 w 1901309"/>
                  <a:gd name="connsiteY48" fmla="*/ 1917189 h 2240485"/>
                  <a:gd name="connsiteX49" fmla="*/ 398353 w 1901309"/>
                  <a:gd name="connsiteY49" fmla="*/ 1852955 h 2240485"/>
                  <a:gd name="connsiteX50" fmla="*/ 461839 w 1901309"/>
                  <a:gd name="connsiteY50" fmla="*/ 1838017 h 2240485"/>
                  <a:gd name="connsiteX51" fmla="*/ 477151 w 1901309"/>
                  <a:gd name="connsiteY51" fmla="*/ 1792830 h 2240485"/>
                  <a:gd name="connsiteX52" fmla="*/ 370718 w 1901309"/>
                  <a:gd name="connsiteY52" fmla="*/ 1711418 h 2240485"/>
                  <a:gd name="connsiteX53" fmla="*/ 172043 w 1901309"/>
                  <a:gd name="connsiteY53" fmla="*/ 1600130 h 2240485"/>
                  <a:gd name="connsiteX54" fmla="*/ 114158 w 1901309"/>
                  <a:gd name="connsiteY54" fmla="*/ 1566147 h 2240485"/>
                  <a:gd name="connsiteX55" fmla="*/ 86896 w 1901309"/>
                  <a:gd name="connsiteY55" fmla="*/ 1533657 h 2240485"/>
                  <a:gd name="connsiteX56" fmla="*/ 107436 w 1901309"/>
                  <a:gd name="connsiteY56" fmla="*/ 1484735 h 2240485"/>
                  <a:gd name="connsiteX57" fmla="*/ 158225 w 1901309"/>
                  <a:gd name="connsiteY57" fmla="*/ 1485482 h 2240485"/>
                  <a:gd name="connsiteX58" fmla="*/ 204906 w 1901309"/>
                  <a:gd name="connsiteY58" fmla="*/ 1516104 h 2240485"/>
                  <a:gd name="connsiteX59" fmla="*/ 356153 w 1901309"/>
                  <a:gd name="connsiteY59" fmla="*/ 1610587 h 2240485"/>
                  <a:gd name="connsiteX60" fmla="*/ 519724 w 1901309"/>
                  <a:gd name="connsiteY60" fmla="*/ 1688264 h 2240485"/>
                  <a:gd name="connsiteX61" fmla="*/ 539890 w 1901309"/>
                  <a:gd name="connsiteY61" fmla="*/ 1697974 h 2240485"/>
                  <a:gd name="connsiteX62" fmla="*/ 663875 w 1901309"/>
                  <a:gd name="connsiteY62" fmla="*/ 1670339 h 2240485"/>
                  <a:gd name="connsiteX63" fmla="*/ 817363 w 1901309"/>
                  <a:gd name="connsiteY63" fmla="*/ 1507142 h 2240485"/>
                  <a:gd name="connsiteX64" fmla="*/ 865911 w 1901309"/>
                  <a:gd name="connsiteY64" fmla="*/ 1377928 h 2240485"/>
                  <a:gd name="connsiteX65" fmla="*/ 862176 w 1901309"/>
                  <a:gd name="connsiteY65" fmla="*/ 298661 h 2240485"/>
                  <a:gd name="connsiteX66" fmla="*/ 861429 w 1901309"/>
                  <a:gd name="connsiteY66" fmla="*/ 138078 h 2240485"/>
                  <a:gd name="connsiteX67" fmla="*/ 1005954 w 1901309"/>
                  <a:gd name="connsiteY67" fmla="*/ 275 h 2240485"/>
                  <a:gd name="connsiteX68" fmla="*/ 1015664 w 1901309"/>
                  <a:gd name="connsiteY68" fmla="*/ 649 h 22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01309" h="2240485">
                    <a:moveTo>
                      <a:pt x="1015664" y="649"/>
                    </a:moveTo>
                    <a:cubicBezTo>
                      <a:pt x="1076536" y="18574"/>
                      <a:pt x="1111267" y="62268"/>
                      <a:pt x="1112761" y="128742"/>
                    </a:cubicBezTo>
                    <a:cubicBezTo>
                      <a:pt x="1114255" y="209407"/>
                      <a:pt x="1113508" y="290445"/>
                      <a:pt x="1113508" y="371484"/>
                    </a:cubicBezTo>
                    <a:cubicBezTo>
                      <a:pt x="1112387" y="694517"/>
                      <a:pt x="1110893" y="1017177"/>
                      <a:pt x="1109773" y="1340210"/>
                    </a:cubicBezTo>
                    <a:cubicBezTo>
                      <a:pt x="1109773" y="1370086"/>
                      <a:pt x="1109400" y="1399962"/>
                      <a:pt x="1115375" y="1429464"/>
                    </a:cubicBezTo>
                    <a:cubicBezTo>
                      <a:pt x="1120603" y="1454485"/>
                      <a:pt x="1131807" y="1475772"/>
                      <a:pt x="1148985" y="1495191"/>
                    </a:cubicBezTo>
                    <a:cubicBezTo>
                      <a:pt x="1217326" y="1572122"/>
                      <a:pt x="1289029" y="1645318"/>
                      <a:pt x="1361478" y="1718140"/>
                    </a:cubicBezTo>
                    <a:cubicBezTo>
                      <a:pt x="1381271" y="1737933"/>
                      <a:pt x="1401437" y="1741294"/>
                      <a:pt x="1424964" y="1726356"/>
                    </a:cubicBezTo>
                    <a:cubicBezTo>
                      <a:pt x="1493679" y="1683410"/>
                      <a:pt x="1562020" y="1640090"/>
                      <a:pt x="1619531" y="1582578"/>
                    </a:cubicBezTo>
                    <a:cubicBezTo>
                      <a:pt x="1638577" y="1563533"/>
                      <a:pt x="1659117" y="1558304"/>
                      <a:pt x="1683764" y="1568387"/>
                    </a:cubicBezTo>
                    <a:cubicBezTo>
                      <a:pt x="1705051" y="1576977"/>
                      <a:pt x="1709905" y="1589300"/>
                      <a:pt x="1698329" y="1609093"/>
                    </a:cubicBezTo>
                    <a:cubicBezTo>
                      <a:pt x="1669573" y="1658015"/>
                      <a:pt x="1629988" y="1697601"/>
                      <a:pt x="1585547" y="1732331"/>
                    </a:cubicBezTo>
                    <a:cubicBezTo>
                      <a:pt x="1554177" y="1756979"/>
                      <a:pt x="1521314" y="1779386"/>
                      <a:pt x="1489197" y="1803287"/>
                    </a:cubicBezTo>
                    <a:cubicBezTo>
                      <a:pt x="1482475" y="1808142"/>
                      <a:pt x="1473886" y="1811503"/>
                      <a:pt x="1475753" y="1823453"/>
                    </a:cubicBezTo>
                    <a:cubicBezTo>
                      <a:pt x="1477994" y="1835403"/>
                      <a:pt x="1485836" y="1839511"/>
                      <a:pt x="1495919" y="1842499"/>
                    </a:cubicBezTo>
                    <a:cubicBezTo>
                      <a:pt x="1542974" y="1854823"/>
                      <a:pt x="1591149" y="1861545"/>
                      <a:pt x="1638950" y="1869387"/>
                    </a:cubicBezTo>
                    <a:cubicBezTo>
                      <a:pt x="1704677" y="1879844"/>
                      <a:pt x="1770778" y="1887686"/>
                      <a:pt x="1835011" y="1906359"/>
                    </a:cubicBezTo>
                    <a:cubicBezTo>
                      <a:pt x="1849949" y="1910840"/>
                      <a:pt x="1864513" y="1916068"/>
                      <a:pt x="1877958" y="1924284"/>
                    </a:cubicBezTo>
                    <a:cubicBezTo>
                      <a:pt x="1892149" y="1933247"/>
                      <a:pt x="1904099" y="1944077"/>
                      <a:pt x="1900738" y="1963123"/>
                    </a:cubicBezTo>
                    <a:cubicBezTo>
                      <a:pt x="1897377" y="1983289"/>
                      <a:pt x="1882813" y="1991878"/>
                      <a:pt x="1864513" y="1995613"/>
                    </a:cubicBezTo>
                    <a:cubicBezTo>
                      <a:pt x="1840986" y="2000841"/>
                      <a:pt x="1817459" y="1998227"/>
                      <a:pt x="1793932" y="1994866"/>
                    </a:cubicBezTo>
                    <a:cubicBezTo>
                      <a:pt x="1712146" y="1982916"/>
                      <a:pt x="1630734" y="1968351"/>
                      <a:pt x="1551190" y="1945197"/>
                    </a:cubicBezTo>
                    <a:cubicBezTo>
                      <a:pt x="1536999" y="1941089"/>
                      <a:pt x="1522061" y="1938102"/>
                      <a:pt x="1507496" y="1936981"/>
                    </a:cubicBezTo>
                    <a:cubicBezTo>
                      <a:pt x="1479861" y="1934741"/>
                      <a:pt x="1470525" y="1947065"/>
                      <a:pt x="1479488" y="1973206"/>
                    </a:cubicBezTo>
                    <a:cubicBezTo>
                      <a:pt x="1488077" y="1998974"/>
                      <a:pt x="1504135" y="2020634"/>
                      <a:pt x="1517206" y="2043788"/>
                    </a:cubicBezTo>
                    <a:cubicBezTo>
                      <a:pt x="1526542" y="2060219"/>
                      <a:pt x="1533264" y="2077398"/>
                      <a:pt x="1528783" y="2097191"/>
                    </a:cubicBezTo>
                    <a:cubicBezTo>
                      <a:pt x="1522061" y="2126694"/>
                      <a:pt x="1497787" y="2137150"/>
                      <a:pt x="1472019" y="2121465"/>
                    </a:cubicBezTo>
                    <a:cubicBezTo>
                      <a:pt x="1450732" y="2108395"/>
                      <a:pt x="1437288" y="2087855"/>
                      <a:pt x="1425337" y="2066568"/>
                    </a:cubicBezTo>
                    <a:cubicBezTo>
                      <a:pt x="1407785" y="2035572"/>
                      <a:pt x="1391354" y="2004202"/>
                      <a:pt x="1374548" y="1973206"/>
                    </a:cubicBezTo>
                    <a:cubicBezTo>
                      <a:pt x="1342805" y="1914574"/>
                      <a:pt x="1301726" y="1864532"/>
                      <a:pt x="1248696" y="1822706"/>
                    </a:cubicBezTo>
                    <a:cubicBezTo>
                      <a:pt x="1169898" y="1760714"/>
                      <a:pt x="1102678" y="1685650"/>
                      <a:pt x="1033216" y="1613575"/>
                    </a:cubicBezTo>
                    <a:cubicBezTo>
                      <a:pt x="1018278" y="1597890"/>
                      <a:pt x="1002967" y="1583325"/>
                      <a:pt x="978319" y="1589674"/>
                    </a:cubicBezTo>
                    <a:cubicBezTo>
                      <a:pt x="966369" y="1591541"/>
                      <a:pt x="958900" y="1600130"/>
                      <a:pt x="950684" y="1607599"/>
                    </a:cubicBezTo>
                    <a:cubicBezTo>
                      <a:pt x="862550" y="1692746"/>
                      <a:pt x="774042" y="1777892"/>
                      <a:pt x="686282" y="1863039"/>
                    </a:cubicBezTo>
                    <a:cubicBezTo>
                      <a:pt x="678440" y="1870881"/>
                      <a:pt x="670224" y="1879097"/>
                      <a:pt x="664995" y="1888807"/>
                    </a:cubicBezTo>
                    <a:cubicBezTo>
                      <a:pt x="639227" y="1935861"/>
                      <a:pt x="609351" y="1980302"/>
                      <a:pt x="579476" y="2024742"/>
                    </a:cubicBezTo>
                    <a:cubicBezTo>
                      <a:pt x="542878" y="2080012"/>
                      <a:pt x="538023" y="2142378"/>
                      <a:pt x="534288" y="2205118"/>
                    </a:cubicBezTo>
                    <a:cubicBezTo>
                      <a:pt x="532421" y="2233500"/>
                      <a:pt x="520097" y="2243210"/>
                      <a:pt x="491715" y="2239849"/>
                    </a:cubicBezTo>
                    <a:cubicBezTo>
                      <a:pt x="479765" y="2238355"/>
                      <a:pt x="473043" y="2232753"/>
                      <a:pt x="474163" y="2220429"/>
                    </a:cubicBezTo>
                    <a:cubicBezTo>
                      <a:pt x="481258" y="2126694"/>
                      <a:pt x="482752" y="2032584"/>
                      <a:pt x="516736" y="1942957"/>
                    </a:cubicBezTo>
                    <a:cubicBezTo>
                      <a:pt x="523458" y="1925778"/>
                      <a:pt x="511508" y="1931753"/>
                      <a:pt x="505159" y="1933247"/>
                    </a:cubicBezTo>
                    <a:cubicBezTo>
                      <a:pt x="464827" y="1941836"/>
                      <a:pt x="425615" y="1953413"/>
                      <a:pt x="387149" y="1967978"/>
                    </a:cubicBezTo>
                    <a:cubicBezTo>
                      <a:pt x="306484" y="1998227"/>
                      <a:pt x="229180" y="2035572"/>
                      <a:pt x="152623" y="2074037"/>
                    </a:cubicBezTo>
                    <a:cubicBezTo>
                      <a:pt x="120133" y="2090469"/>
                      <a:pt x="91004" y="2111756"/>
                      <a:pt x="69344" y="2141632"/>
                    </a:cubicBezTo>
                    <a:cubicBezTo>
                      <a:pt x="65610" y="2146486"/>
                      <a:pt x="61128" y="2150968"/>
                      <a:pt x="56647" y="2155449"/>
                    </a:cubicBezTo>
                    <a:cubicBezTo>
                      <a:pt x="44323" y="2166652"/>
                      <a:pt x="30879" y="2170014"/>
                      <a:pt x="15941" y="2160304"/>
                    </a:cubicBezTo>
                    <a:cubicBezTo>
                      <a:pt x="630" y="2150221"/>
                      <a:pt x="-3478" y="2136777"/>
                      <a:pt x="2870" y="2119971"/>
                    </a:cubicBezTo>
                    <a:cubicBezTo>
                      <a:pt x="11833" y="2095697"/>
                      <a:pt x="27145" y="2075157"/>
                      <a:pt x="44323" y="2056112"/>
                    </a:cubicBezTo>
                    <a:cubicBezTo>
                      <a:pt x="99594" y="1996360"/>
                      <a:pt x="165694" y="1951546"/>
                      <a:pt x="239264" y="1917189"/>
                    </a:cubicBezTo>
                    <a:cubicBezTo>
                      <a:pt x="291173" y="1893288"/>
                      <a:pt x="344576" y="1872748"/>
                      <a:pt x="398353" y="1852955"/>
                    </a:cubicBezTo>
                    <a:cubicBezTo>
                      <a:pt x="418892" y="1845486"/>
                      <a:pt x="440553" y="1842872"/>
                      <a:pt x="461839" y="1838017"/>
                    </a:cubicBezTo>
                    <a:cubicBezTo>
                      <a:pt x="490968" y="1831295"/>
                      <a:pt x="496570" y="1815611"/>
                      <a:pt x="477151" y="1792830"/>
                    </a:cubicBezTo>
                    <a:cubicBezTo>
                      <a:pt x="447648" y="1758473"/>
                      <a:pt x="408809" y="1735319"/>
                      <a:pt x="370718" y="1711418"/>
                    </a:cubicBezTo>
                    <a:cubicBezTo>
                      <a:pt x="306484" y="1671086"/>
                      <a:pt x="239264" y="1635608"/>
                      <a:pt x="172043" y="1600130"/>
                    </a:cubicBezTo>
                    <a:cubicBezTo>
                      <a:pt x="152250" y="1589674"/>
                      <a:pt x="132084" y="1579591"/>
                      <a:pt x="114158" y="1566147"/>
                    </a:cubicBezTo>
                    <a:cubicBezTo>
                      <a:pt x="102581" y="1557557"/>
                      <a:pt x="92125" y="1547474"/>
                      <a:pt x="86896" y="1533657"/>
                    </a:cubicBezTo>
                    <a:cubicBezTo>
                      <a:pt x="78680" y="1512370"/>
                      <a:pt x="86523" y="1493324"/>
                      <a:pt x="107436" y="1484735"/>
                    </a:cubicBezTo>
                    <a:cubicBezTo>
                      <a:pt x="124615" y="1477639"/>
                      <a:pt x="141420" y="1479133"/>
                      <a:pt x="158225" y="1485482"/>
                    </a:cubicBezTo>
                    <a:cubicBezTo>
                      <a:pt x="175777" y="1492204"/>
                      <a:pt x="191089" y="1503407"/>
                      <a:pt x="204906" y="1516104"/>
                    </a:cubicBezTo>
                    <a:cubicBezTo>
                      <a:pt x="249347" y="1557184"/>
                      <a:pt x="301256" y="1586313"/>
                      <a:pt x="356153" y="1610587"/>
                    </a:cubicBezTo>
                    <a:cubicBezTo>
                      <a:pt x="411423" y="1634861"/>
                      <a:pt x="466694" y="1659509"/>
                      <a:pt x="519724" y="1688264"/>
                    </a:cubicBezTo>
                    <a:cubicBezTo>
                      <a:pt x="526446" y="1691999"/>
                      <a:pt x="533168" y="1694986"/>
                      <a:pt x="539890" y="1697974"/>
                    </a:cubicBezTo>
                    <a:cubicBezTo>
                      <a:pt x="595160" y="1721501"/>
                      <a:pt x="623169" y="1714779"/>
                      <a:pt x="663875" y="1670339"/>
                    </a:cubicBezTo>
                    <a:cubicBezTo>
                      <a:pt x="714291" y="1615442"/>
                      <a:pt x="765827" y="1561292"/>
                      <a:pt x="817363" y="1507142"/>
                    </a:cubicBezTo>
                    <a:cubicBezTo>
                      <a:pt x="852093" y="1470917"/>
                      <a:pt x="865911" y="1427597"/>
                      <a:pt x="865911" y="1377928"/>
                    </a:cubicBezTo>
                    <a:cubicBezTo>
                      <a:pt x="866284" y="1018297"/>
                      <a:pt x="864791" y="658292"/>
                      <a:pt x="862176" y="298661"/>
                    </a:cubicBezTo>
                    <a:cubicBezTo>
                      <a:pt x="861803" y="245258"/>
                      <a:pt x="861429" y="191481"/>
                      <a:pt x="861429" y="138078"/>
                    </a:cubicBezTo>
                    <a:cubicBezTo>
                      <a:pt x="861429" y="46210"/>
                      <a:pt x="914459" y="-4206"/>
                      <a:pt x="1005954" y="275"/>
                    </a:cubicBezTo>
                    <a:cubicBezTo>
                      <a:pt x="1009315" y="649"/>
                      <a:pt x="1012303" y="649"/>
                      <a:pt x="1015664" y="649"/>
                    </a:cubicBezTo>
                    <a:close/>
                  </a:path>
                </a:pathLst>
              </a:custGeom>
              <a:grpFill/>
              <a:ln w="3725" cap="flat">
                <a:noFill/>
                <a:prstDash val="solid"/>
                <a:miter/>
              </a:ln>
            </p:spPr>
            <p:txBody>
              <a:bodyPr rtlCol="0" anchor="ctr"/>
              <a:lstStyle/>
              <a:p>
                <a:endParaRPr lang="en-US" sz="1350"/>
              </a:p>
            </p:txBody>
          </p:sp>
          <p:sp>
            <p:nvSpPr>
              <p:cNvPr id="12" name="Freeform: Shape 252">
                <a:extLst>
                  <a:ext uri="{FF2B5EF4-FFF2-40B4-BE49-F238E27FC236}">
                    <a16:creationId xmlns:a16="http://schemas.microsoft.com/office/drawing/2014/main" id="{FD268C4E-A100-2044-A5EF-1CBCEF75F9D1}"/>
                  </a:ext>
                </a:extLst>
              </p:cNvPr>
              <p:cNvSpPr/>
              <p:nvPr/>
            </p:nvSpPr>
            <p:spPr>
              <a:xfrm>
                <a:off x="3099439" y="3035457"/>
                <a:ext cx="1144960" cy="2459244"/>
              </a:xfrm>
              <a:custGeom>
                <a:avLst/>
                <a:gdLst>
                  <a:gd name="connsiteX0" fmla="*/ 96 w 1144960"/>
                  <a:gd name="connsiteY0" fmla="*/ 1590031 h 2459244"/>
                  <a:gd name="connsiteX1" fmla="*/ 63956 w 1144960"/>
                  <a:gd name="connsiteY1" fmla="*/ 1006704 h 2459244"/>
                  <a:gd name="connsiteX2" fmla="*/ 609191 w 1144960"/>
                  <a:gd name="connsiteY2" fmla="*/ 139182 h 2459244"/>
                  <a:gd name="connsiteX3" fmla="*/ 869112 w 1144960"/>
                  <a:gd name="connsiteY3" fmla="*/ 5861 h 2459244"/>
                  <a:gd name="connsiteX4" fmla="*/ 1074135 w 1144960"/>
                  <a:gd name="connsiteY4" fmla="*/ 119763 h 2459244"/>
                  <a:gd name="connsiteX5" fmla="*/ 1116709 w 1144960"/>
                  <a:gd name="connsiteY5" fmla="*/ 406198 h 2459244"/>
                  <a:gd name="connsiteX6" fmla="*/ 1089073 w 1144960"/>
                  <a:gd name="connsiteY6" fmla="*/ 459601 h 2459244"/>
                  <a:gd name="connsiteX7" fmla="*/ 1053969 w 1144960"/>
                  <a:gd name="connsiteY7" fmla="*/ 445784 h 2459244"/>
                  <a:gd name="connsiteX8" fmla="*/ 1046500 w 1144960"/>
                  <a:gd name="connsiteY8" fmla="*/ 407692 h 2459244"/>
                  <a:gd name="connsiteX9" fmla="*/ 1036044 w 1144960"/>
                  <a:gd name="connsiteY9" fmla="*/ 238146 h 2459244"/>
                  <a:gd name="connsiteX10" fmla="*/ 1002433 w 1144960"/>
                  <a:gd name="connsiteY10" fmla="*/ 122377 h 2459244"/>
                  <a:gd name="connsiteX11" fmla="*/ 901228 w 1144960"/>
                  <a:gd name="connsiteY11" fmla="*/ 69721 h 2459244"/>
                  <a:gd name="connsiteX12" fmla="*/ 683508 w 1144960"/>
                  <a:gd name="connsiteY12" fmla="*/ 167191 h 2459244"/>
                  <a:gd name="connsiteX13" fmla="*/ 309685 w 1144960"/>
                  <a:gd name="connsiteY13" fmla="*/ 591802 h 2459244"/>
                  <a:gd name="connsiteX14" fmla="*/ 86363 w 1144960"/>
                  <a:gd name="connsiteY14" fmla="*/ 1263264 h 2459244"/>
                  <a:gd name="connsiteX15" fmla="*/ 68811 w 1144960"/>
                  <a:gd name="connsiteY15" fmla="*/ 1669576 h 2459244"/>
                  <a:gd name="connsiteX16" fmla="*/ 139393 w 1144960"/>
                  <a:gd name="connsiteY16" fmla="*/ 2161782 h 2459244"/>
                  <a:gd name="connsiteX17" fmla="*/ 191302 w 1144960"/>
                  <a:gd name="connsiteY17" fmla="*/ 2295850 h 2459244"/>
                  <a:gd name="connsiteX18" fmla="*/ 223045 w 1144960"/>
                  <a:gd name="connsiteY18" fmla="*/ 2348506 h 2459244"/>
                  <a:gd name="connsiteX19" fmla="*/ 347777 w 1144960"/>
                  <a:gd name="connsiteY19" fmla="*/ 2360830 h 2459244"/>
                  <a:gd name="connsiteX20" fmla="*/ 437031 w 1144960"/>
                  <a:gd name="connsiteY20" fmla="*/ 2281285 h 2459244"/>
                  <a:gd name="connsiteX21" fmla="*/ 774256 w 1144960"/>
                  <a:gd name="connsiteY21" fmla="*/ 2075888 h 2459244"/>
                  <a:gd name="connsiteX22" fmla="*/ 983014 w 1144960"/>
                  <a:gd name="connsiteY22" fmla="*/ 1953024 h 2459244"/>
                  <a:gd name="connsiteX23" fmla="*/ 1074135 w 1144960"/>
                  <a:gd name="connsiteY23" fmla="*/ 1818582 h 2459244"/>
                  <a:gd name="connsiteX24" fmla="*/ 1070401 w 1144960"/>
                  <a:gd name="connsiteY24" fmla="*/ 1717004 h 2459244"/>
                  <a:gd name="connsiteX25" fmla="*/ 1039405 w 1144960"/>
                  <a:gd name="connsiteY25" fmla="*/ 1439532 h 2459244"/>
                  <a:gd name="connsiteX26" fmla="*/ 1034550 w 1144960"/>
                  <a:gd name="connsiteY26" fmla="*/ 1258409 h 2459244"/>
                  <a:gd name="connsiteX27" fmla="*/ 1044259 w 1144960"/>
                  <a:gd name="connsiteY27" fmla="*/ 1192308 h 2459244"/>
                  <a:gd name="connsiteX28" fmla="*/ 1123804 w 1144960"/>
                  <a:gd name="connsiteY28" fmla="*/ 1138532 h 2459244"/>
                  <a:gd name="connsiteX29" fmla="*/ 1138369 w 1144960"/>
                  <a:gd name="connsiteY29" fmla="*/ 1151602 h 2459244"/>
                  <a:gd name="connsiteX30" fmla="*/ 1137248 w 1144960"/>
                  <a:gd name="connsiteY30" fmla="*/ 1231520 h 2459244"/>
                  <a:gd name="connsiteX31" fmla="*/ 1122684 w 1144960"/>
                  <a:gd name="connsiteY31" fmla="*/ 1333099 h 2459244"/>
                  <a:gd name="connsiteX32" fmla="*/ 1118576 w 1144960"/>
                  <a:gd name="connsiteY32" fmla="*/ 1594513 h 2459244"/>
                  <a:gd name="connsiteX33" fmla="*/ 1141730 w 1144960"/>
                  <a:gd name="connsiteY33" fmla="*/ 1751361 h 2459244"/>
                  <a:gd name="connsiteX34" fmla="*/ 1039031 w 1144960"/>
                  <a:gd name="connsiteY34" fmla="*/ 1995223 h 2459244"/>
                  <a:gd name="connsiteX35" fmla="*/ 849693 w 1144960"/>
                  <a:gd name="connsiteY35" fmla="*/ 2114354 h 2459244"/>
                  <a:gd name="connsiteX36" fmla="*/ 708529 w 1144960"/>
                  <a:gd name="connsiteY36" fmla="*/ 2186803 h 2459244"/>
                  <a:gd name="connsiteX37" fmla="*/ 422467 w 1144960"/>
                  <a:gd name="connsiteY37" fmla="*/ 2384731 h 2459244"/>
                  <a:gd name="connsiteX38" fmla="*/ 335080 w 1144960"/>
                  <a:gd name="connsiteY38" fmla="*/ 2444856 h 2459244"/>
                  <a:gd name="connsiteX39" fmla="*/ 195036 w 1144960"/>
                  <a:gd name="connsiteY39" fmla="*/ 2421329 h 2459244"/>
                  <a:gd name="connsiteX40" fmla="*/ 112504 w 1144960"/>
                  <a:gd name="connsiteY40" fmla="*/ 2293609 h 2459244"/>
                  <a:gd name="connsiteX41" fmla="*/ 30345 w 1144960"/>
                  <a:gd name="connsiteY41" fmla="*/ 1987755 h 2459244"/>
                  <a:gd name="connsiteX42" fmla="*/ 96 w 1144960"/>
                  <a:gd name="connsiteY42" fmla="*/ 1590031 h 24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44960" h="2459244">
                    <a:moveTo>
                      <a:pt x="96" y="1590031"/>
                    </a:moveTo>
                    <a:cubicBezTo>
                      <a:pt x="-277" y="1384261"/>
                      <a:pt x="14287" y="1193429"/>
                      <a:pt x="63956" y="1006704"/>
                    </a:cubicBezTo>
                    <a:cubicBezTo>
                      <a:pt x="155824" y="661264"/>
                      <a:pt x="332466" y="368853"/>
                      <a:pt x="609191" y="139182"/>
                    </a:cubicBezTo>
                    <a:cubicBezTo>
                      <a:pt x="686122" y="75323"/>
                      <a:pt x="770521" y="27148"/>
                      <a:pt x="869112" y="5861"/>
                    </a:cubicBezTo>
                    <a:cubicBezTo>
                      <a:pt x="969943" y="-15799"/>
                      <a:pt x="1039031" y="22666"/>
                      <a:pt x="1074135" y="119763"/>
                    </a:cubicBezTo>
                    <a:cubicBezTo>
                      <a:pt x="1107746" y="212378"/>
                      <a:pt x="1115962" y="309102"/>
                      <a:pt x="1116709" y="406198"/>
                    </a:cubicBezTo>
                    <a:cubicBezTo>
                      <a:pt x="1117082" y="427858"/>
                      <a:pt x="1111480" y="448771"/>
                      <a:pt x="1089073" y="459601"/>
                    </a:cubicBezTo>
                    <a:cubicBezTo>
                      <a:pt x="1071521" y="467817"/>
                      <a:pt x="1061065" y="463709"/>
                      <a:pt x="1053969" y="445784"/>
                    </a:cubicBezTo>
                    <a:cubicBezTo>
                      <a:pt x="1049114" y="433460"/>
                      <a:pt x="1047247" y="420763"/>
                      <a:pt x="1046500" y="407692"/>
                    </a:cubicBezTo>
                    <a:cubicBezTo>
                      <a:pt x="1043139" y="351301"/>
                      <a:pt x="1040151" y="294537"/>
                      <a:pt x="1036044" y="238146"/>
                    </a:cubicBezTo>
                    <a:cubicBezTo>
                      <a:pt x="1033056" y="197440"/>
                      <a:pt x="1021106" y="158602"/>
                      <a:pt x="1002433" y="122377"/>
                    </a:cubicBezTo>
                    <a:cubicBezTo>
                      <a:pt x="980773" y="79804"/>
                      <a:pt x="948656" y="62625"/>
                      <a:pt x="901228" y="69721"/>
                    </a:cubicBezTo>
                    <a:cubicBezTo>
                      <a:pt x="819817" y="82045"/>
                      <a:pt x="748114" y="117896"/>
                      <a:pt x="683508" y="167191"/>
                    </a:cubicBezTo>
                    <a:cubicBezTo>
                      <a:pt x="530020" y="283334"/>
                      <a:pt x="407529" y="427111"/>
                      <a:pt x="309685" y="591802"/>
                    </a:cubicBezTo>
                    <a:cubicBezTo>
                      <a:pt x="186447" y="799440"/>
                      <a:pt x="112878" y="1023509"/>
                      <a:pt x="86363" y="1263264"/>
                    </a:cubicBezTo>
                    <a:cubicBezTo>
                      <a:pt x="71425" y="1398452"/>
                      <a:pt x="63582" y="1533640"/>
                      <a:pt x="68811" y="1669576"/>
                    </a:cubicBezTo>
                    <a:cubicBezTo>
                      <a:pt x="75533" y="1835761"/>
                      <a:pt x="93085" y="2000825"/>
                      <a:pt x="139393" y="2161782"/>
                    </a:cubicBezTo>
                    <a:cubicBezTo>
                      <a:pt x="152837" y="2208089"/>
                      <a:pt x="170389" y="2252530"/>
                      <a:pt x="191302" y="2295850"/>
                    </a:cubicBezTo>
                    <a:cubicBezTo>
                      <a:pt x="200265" y="2314522"/>
                      <a:pt x="210721" y="2332075"/>
                      <a:pt x="223045" y="2348506"/>
                    </a:cubicBezTo>
                    <a:cubicBezTo>
                      <a:pt x="261510" y="2399669"/>
                      <a:pt x="298855" y="2404150"/>
                      <a:pt x="347777" y="2360830"/>
                    </a:cubicBezTo>
                    <a:cubicBezTo>
                      <a:pt x="377653" y="2334315"/>
                      <a:pt x="406035" y="2306680"/>
                      <a:pt x="437031" y="2281285"/>
                    </a:cubicBezTo>
                    <a:cubicBezTo>
                      <a:pt x="540103" y="2197259"/>
                      <a:pt x="655873" y="2134893"/>
                      <a:pt x="774256" y="2075888"/>
                    </a:cubicBezTo>
                    <a:cubicBezTo>
                      <a:pt x="846705" y="2040037"/>
                      <a:pt x="918781" y="2002692"/>
                      <a:pt x="983014" y="1953024"/>
                    </a:cubicBezTo>
                    <a:cubicBezTo>
                      <a:pt x="1028201" y="1917920"/>
                      <a:pt x="1062185" y="1875720"/>
                      <a:pt x="1074135" y="1818582"/>
                    </a:cubicBezTo>
                    <a:cubicBezTo>
                      <a:pt x="1081231" y="1784225"/>
                      <a:pt x="1078990" y="1750241"/>
                      <a:pt x="1070401" y="1717004"/>
                    </a:cubicBezTo>
                    <a:cubicBezTo>
                      <a:pt x="1046874" y="1625882"/>
                      <a:pt x="1037911" y="1533267"/>
                      <a:pt x="1039405" y="1439532"/>
                    </a:cubicBezTo>
                    <a:cubicBezTo>
                      <a:pt x="1040525" y="1379033"/>
                      <a:pt x="1032683" y="1318907"/>
                      <a:pt x="1034550" y="1258409"/>
                    </a:cubicBezTo>
                    <a:cubicBezTo>
                      <a:pt x="1035297" y="1236002"/>
                      <a:pt x="1037164" y="1213595"/>
                      <a:pt x="1044259" y="1192308"/>
                    </a:cubicBezTo>
                    <a:cubicBezTo>
                      <a:pt x="1056583" y="1155710"/>
                      <a:pt x="1089820" y="1133677"/>
                      <a:pt x="1123804" y="1138532"/>
                    </a:cubicBezTo>
                    <a:cubicBezTo>
                      <a:pt x="1131647" y="1139652"/>
                      <a:pt x="1140609" y="1142266"/>
                      <a:pt x="1138369" y="1151602"/>
                    </a:cubicBezTo>
                    <a:cubicBezTo>
                      <a:pt x="1132393" y="1178491"/>
                      <a:pt x="1139489" y="1205005"/>
                      <a:pt x="1137248" y="1231520"/>
                    </a:cubicBezTo>
                    <a:cubicBezTo>
                      <a:pt x="1134634" y="1265878"/>
                      <a:pt x="1130526" y="1299862"/>
                      <a:pt x="1122684" y="1333099"/>
                    </a:cubicBezTo>
                    <a:cubicBezTo>
                      <a:pt x="1102144" y="1420112"/>
                      <a:pt x="1102891" y="1506752"/>
                      <a:pt x="1118576" y="1594513"/>
                    </a:cubicBezTo>
                    <a:cubicBezTo>
                      <a:pt x="1127539" y="1646422"/>
                      <a:pt x="1133887" y="1699079"/>
                      <a:pt x="1141730" y="1751361"/>
                    </a:cubicBezTo>
                    <a:cubicBezTo>
                      <a:pt x="1157414" y="1853686"/>
                      <a:pt x="1114841" y="1931364"/>
                      <a:pt x="1039031" y="1995223"/>
                    </a:cubicBezTo>
                    <a:cubicBezTo>
                      <a:pt x="981520" y="2043772"/>
                      <a:pt x="916166" y="2079623"/>
                      <a:pt x="849693" y="2114354"/>
                    </a:cubicBezTo>
                    <a:cubicBezTo>
                      <a:pt x="802638" y="2138628"/>
                      <a:pt x="755957" y="2163649"/>
                      <a:pt x="708529" y="2186803"/>
                    </a:cubicBezTo>
                    <a:cubicBezTo>
                      <a:pt x="603216" y="2238712"/>
                      <a:pt x="508360" y="2305186"/>
                      <a:pt x="422467" y="2384731"/>
                    </a:cubicBezTo>
                    <a:cubicBezTo>
                      <a:pt x="396325" y="2409005"/>
                      <a:pt x="367570" y="2429545"/>
                      <a:pt x="335080" y="2444856"/>
                    </a:cubicBezTo>
                    <a:cubicBezTo>
                      <a:pt x="282050" y="2469877"/>
                      <a:pt x="236863" y="2462408"/>
                      <a:pt x="195036" y="2421329"/>
                    </a:cubicBezTo>
                    <a:cubicBezTo>
                      <a:pt x="158065" y="2384731"/>
                      <a:pt x="131924" y="2341037"/>
                      <a:pt x="112504" y="2293609"/>
                    </a:cubicBezTo>
                    <a:cubicBezTo>
                      <a:pt x="71798" y="2195392"/>
                      <a:pt x="47898" y="2092320"/>
                      <a:pt x="30345" y="1987755"/>
                    </a:cubicBezTo>
                    <a:cubicBezTo>
                      <a:pt x="7565" y="1851446"/>
                      <a:pt x="-1024" y="1714390"/>
                      <a:pt x="96" y="1590031"/>
                    </a:cubicBezTo>
                    <a:close/>
                  </a:path>
                </a:pathLst>
              </a:custGeom>
              <a:grpFill/>
              <a:ln w="3725" cap="flat">
                <a:noFill/>
                <a:prstDash val="solid"/>
                <a:miter/>
              </a:ln>
            </p:spPr>
            <p:txBody>
              <a:bodyPr rtlCol="0" anchor="ctr"/>
              <a:lstStyle/>
              <a:p>
                <a:endParaRPr lang="en-US" sz="1350"/>
              </a:p>
            </p:txBody>
          </p:sp>
          <p:sp>
            <p:nvSpPr>
              <p:cNvPr id="13" name="Freeform: Shape 253">
                <a:extLst>
                  <a:ext uri="{FF2B5EF4-FFF2-40B4-BE49-F238E27FC236}">
                    <a16:creationId xmlns:a16="http://schemas.microsoft.com/office/drawing/2014/main" id="{1CC6BF00-FB93-8349-8926-7F7849198898}"/>
                  </a:ext>
                </a:extLst>
              </p:cNvPr>
              <p:cNvSpPr/>
              <p:nvPr/>
            </p:nvSpPr>
            <p:spPr>
              <a:xfrm>
                <a:off x="4603755" y="3054058"/>
                <a:ext cx="1189644" cy="2422960"/>
              </a:xfrm>
              <a:custGeom>
                <a:avLst/>
                <a:gdLst>
                  <a:gd name="connsiteX0" fmla="*/ 1121500 w 1189644"/>
                  <a:gd name="connsiteY0" fmla="*/ 1677490 h 2422960"/>
                  <a:gd name="connsiteX1" fmla="*/ 1009466 w 1189644"/>
                  <a:gd name="connsiteY1" fmla="*/ 932832 h 2422960"/>
                  <a:gd name="connsiteX2" fmla="*/ 438836 w 1189644"/>
                  <a:gd name="connsiteY2" fmla="*/ 162781 h 2422960"/>
                  <a:gd name="connsiteX3" fmla="*/ 226343 w 1189644"/>
                  <a:gd name="connsiteY3" fmla="*/ 72033 h 2422960"/>
                  <a:gd name="connsiteX4" fmla="*/ 181529 w 1189644"/>
                  <a:gd name="connsiteY4" fmla="*/ 70165 h 2422960"/>
                  <a:gd name="connsiteX5" fmla="*/ 112068 w 1189644"/>
                  <a:gd name="connsiteY5" fmla="*/ 118714 h 2422960"/>
                  <a:gd name="connsiteX6" fmla="*/ 79951 w 1189644"/>
                  <a:gd name="connsiteY6" fmla="*/ 263612 h 2422960"/>
                  <a:gd name="connsiteX7" fmla="*/ 79578 w 1189644"/>
                  <a:gd name="connsiteY7" fmla="*/ 455938 h 2422960"/>
                  <a:gd name="connsiteX8" fmla="*/ 74349 w 1189644"/>
                  <a:gd name="connsiteY8" fmla="*/ 511582 h 2422960"/>
                  <a:gd name="connsiteX9" fmla="*/ 57171 w 1189644"/>
                  <a:gd name="connsiteY9" fmla="*/ 518678 h 2422960"/>
                  <a:gd name="connsiteX10" fmla="*/ 16838 w 1189644"/>
                  <a:gd name="connsiteY10" fmla="*/ 466395 h 2422960"/>
                  <a:gd name="connsiteX11" fmla="*/ 33 w 1189644"/>
                  <a:gd name="connsiteY11" fmla="*/ 365563 h 2422960"/>
                  <a:gd name="connsiteX12" fmla="*/ 31403 w 1189644"/>
                  <a:gd name="connsiteY12" fmla="*/ 137013 h 2422960"/>
                  <a:gd name="connsiteX13" fmla="*/ 37378 w 1189644"/>
                  <a:gd name="connsiteY13" fmla="*/ 119461 h 2422960"/>
                  <a:gd name="connsiteX14" fmla="*/ 243895 w 1189644"/>
                  <a:gd name="connsiteY14" fmla="*/ 4812 h 2422960"/>
                  <a:gd name="connsiteX15" fmla="*/ 547509 w 1189644"/>
                  <a:gd name="connsiteY15" fmla="*/ 157552 h 2422960"/>
                  <a:gd name="connsiteX16" fmla="*/ 1144281 w 1189644"/>
                  <a:gd name="connsiteY16" fmla="*/ 1180056 h 2422960"/>
                  <a:gd name="connsiteX17" fmla="*/ 1187974 w 1189644"/>
                  <a:gd name="connsiteY17" fmla="*/ 1759648 h 2422960"/>
                  <a:gd name="connsiteX18" fmla="*/ 1122247 w 1189644"/>
                  <a:gd name="connsiteY18" fmla="*/ 2207040 h 2422960"/>
                  <a:gd name="connsiteX19" fmla="*/ 1047557 w 1189644"/>
                  <a:gd name="connsiteY19" fmla="*/ 2362768 h 2422960"/>
                  <a:gd name="connsiteX20" fmla="*/ 929921 w 1189644"/>
                  <a:gd name="connsiteY20" fmla="*/ 2422520 h 2422960"/>
                  <a:gd name="connsiteX21" fmla="*/ 860460 w 1189644"/>
                  <a:gd name="connsiteY21" fmla="*/ 2397873 h 2422960"/>
                  <a:gd name="connsiteX22" fmla="*/ 805189 w 1189644"/>
                  <a:gd name="connsiteY22" fmla="*/ 2356793 h 2422960"/>
                  <a:gd name="connsiteX23" fmla="*/ 499708 w 1189644"/>
                  <a:gd name="connsiteY23" fmla="*/ 2168575 h 2422960"/>
                  <a:gd name="connsiteX24" fmla="*/ 243148 w 1189644"/>
                  <a:gd name="connsiteY24" fmla="*/ 2047578 h 2422960"/>
                  <a:gd name="connsiteX25" fmla="*/ 153521 w 1189644"/>
                  <a:gd name="connsiteY25" fmla="*/ 1987079 h 2422960"/>
                  <a:gd name="connsiteX26" fmla="*/ 55304 w 1189644"/>
                  <a:gd name="connsiteY26" fmla="*/ 1722677 h 2422960"/>
                  <a:gd name="connsiteX27" fmla="*/ 40739 w 1189644"/>
                  <a:gd name="connsiteY27" fmla="*/ 1239434 h 2422960"/>
                  <a:gd name="connsiteX28" fmla="*/ 28789 w 1189644"/>
                  <a:gd name="connsiteY28" fmla="*/ 1160263 h 2422960"/>
                  <a:gd name="connsiteX29" fmla="*/ 28415 w 1189644"/>
                  <a:gd name="connsiteY29" fmla="*/ 1143458 h 2422960"/>
                  <a:gd name="connsiteX30" fmla="*/ 38498 w 1189644"/>
                  <a:gd name="connsiteY30" fmla="*/ 1117316 h 2422960"/>
                  <a:gd name="connsiteX31" fmla="*/ 62399 w 1189644"/>
                  <a:gd name="connsiteY31" fmla="*/ 1131507 h 2422960"/>
                  <a:gd name="connsiteX32" fmla="*/ 131487 w 1189644"/>
                  <a:gd name="connsiteY32" fmla="*/ 1300306 h 2422960"/>
                  <a:gd name="connsiteX33" fmla="*/ 133728 w 1189644"/>
                  <a:gd name="connsiteY33" fmla="*/ 1644253 h 2422960"/>
                  <a:gd name="connsiteX34" fmla="*/ 119910 w 1189644"/>
                  <a:gd name="connsiteY34" fmla="*/ 1761142 h 2422960"/>
                  <a:gd name="connsiteX35" fmla="*/ 200949 w 1189644"/>
                  <a:gd name="connsiteY35" fmla="*/ 1937410 h 2422960"/>
                  <a:gd name="connsiteX36" fmla="*/ 450413 w 1189644"/>
                  <a:gd name="connsiteY36" fmla="*/ 2071852 h 2422960"/>
                  <a:gd name="connsiteX37" fmla="*/ 793239 w 1189644"/>
                  <a:gd name="connsiteY37" fmla="*/ 2260443 h 2422960"/>
                  <a:gd name="connsiteX38" fmla="*/ 867555 w 1189644"/>
                  <a:gd name="connsiteY38" fmla="*/ 2319822 h 2422960"/>
                  <a:gd name="connsiteX39" fmla="*/ 885107 w 1189644"/>
                  <a:gd name="connsiteY39" fmla="*/ 2333639 h 2422960"/>
                  <a:gd name="connsiteX40" fmla="*/ 1000503 w 1189644"/>
                  <a:gd name="connsiteY40" fmla="*/ 2313100 h 2422960"/>
                  <a:gd name="connsiteX41" fmla="*/ 1077060 w 1189644"/>
                  <a:gd name="connsiteY41" fmla="*/ 2111811 h 2422960"/>
                  <a:gd name="connsiteX42" fmla="*/ 1121500 w 1189644"/>
                  <a:gd name="connsiteY42" fmla="*/ 1677490 h 24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89644" h="2422960">
                    <a:moveTo>
                      <a:pt x="1121500" y="1677490"/>
                    </a:moveTo>
                    <a:cubicBezTo>
                      <a:pt x="1117392" y="1398897"/>
                      <a:pt x="1089384" y="1161757"/>
                      <a:pt x="1009466" y="932832"/>
                    </a:cubicBezTo>
                    <a:cubicBezTo>
                      <a:pt x="898925" y="616895"/>
                      <a:pt x="712947" y="357348"/>
                      <a:pt x="438836" y="162781"/>
                    </a:cubicBezTo>
                    <a:cubicBezTo>
                      <a:pt x="374602" y="117220"/>
                      <a:pt x="305514" y="82863"/>
                      <a:pt x="226343" y="72033"/>
                    </a:cubicBezTo>
                    <a:cubicBezTo>
                      <a:pt x="211405" y="70165"/>
                      <a:pt x="196467" y="68672"/>
                      <a:pt x="181529" y="70165"/>
                    </a:cubicBezTo>
                    <a:cubicBezTo>
                      <a:pt x="149039" y="72780"/>
                      <a:pt x="124765" y="88464"/>
                      <a:pt x="112068" y="118714"/>
                    </a:cubicBezTo>
                    <a:cubicBezTo>
                      <a:pt x="93022" y="165021"/>
                      <a:pt x="79951" y="212823"/>
                      <a:pt x="79951" y="263612"/>
                    </a:cubicBezTo>
                    <a:cubicBezTo>
                      <a:pt x="79951" y="327845"/>
                      <a:pt x="82939" y="391705"/>
                      <a:pt x="79578" y="455938"/>
                    </a:cubicBezTo>
                    <a:cubicBezTo>
                      <a:pt x="78457" y="474611"/>
                      <a:pt x="76217" y="493283"/>
                      <a:pt x="74349" y="511582"/>
                    </a:cubicBezTo>
                    <a:cubicBezTo>
                      <a:pt x="73229" y="524279"/>
                      <a:pt x="66881" y="525773"/>
                      <a:pt x="57171" y="518678"/>
                    </a:cubicBezTo>
                    <a:cubicBezTo>
                      <a:pt x="38125" y="505607"/>
                      <a:pt x="25428" y="487681"/>
                      <a:pt x="16838" y="466395"/>
                    </a:cubicBezTo>
                    <a:cubicBezTo>
                      <a:pt x="3768" y="434278"/>
                      <a:pt x="33" y="399921"/>
                      <a:pt x="33" y="365563"/>
                    </a:cubicBezTo>
                    <a:cubicBezTo>
                      <a:pt x="-714" y="287886"/>
                      <a:pt x="11237" y="211703"/>
                      <a:pt x="31403" y="137013"/>
                    </a:cubicBezTo>
                    <a:cubicBezTo>
                      <a:pt x="32897" y="131038"/>
                      <a:pt x="35137" y="125062"/>
                      <a:pt x="37378" y="119461"/>
                    </a:cubicBezTo>
                    <a:cubicBezTo>
                      <a:pt x="72856" y="24978"/>
                      <a:pt x="144558" y="-14607"/>
                      <a:pt x="243895" y="4812"/>
                    </a:cubicBezTo>
                    <a:cubicBezTo>
                      <a:pt x="359291" y="27592"/>
                      <a:pt x="458255" y="83236"/>
                      <a:pt x="547509" y="157552"/>
                    </a:cubicBezTo>
                    <a:cubicBezTo>
                      <a:pt x="870169" y="426062"/>
                      <a:pt x="1068844" y="767021"/>
                      <a:pt x="1144281" y="1180056"/>
                    </a:cubicBezTo>
                    <a:cubicBezTo>
                      <a:pt x="1179385" y="1372008"/>
                      <a:pt x="1195070" y="1564708"/>
                      <a:pt x="1187974" y="1759648"/>
                    </a:cubicBezTo>
                    <a:cubicBezTo>
                      <a:pt x="1182373" y="1910895"/>
                      <a:pt x="1169675" y="2061769"/>
                      <a:pt x="1122247" y="2207040"/>
                    </a:cubicBezTo>
                    <a:cubicBezTo>
                      <a:pt x="1104322" y="2262311"/>
                      <a:pt x="1082662" y="2316087"/>
                      <a:pt x="1047557" y="2362768"/>
                    </a:cubicBezTo>
                    <a:cubicBezTo>
                      <a:pt x="1018428" y="2401607"/>
                      <a:pt x="981457" y="2426628"/>
                      <a:pt x="929921" y="2422520"/>
                    </a:cubicBezTo>
                    <a:cubicBezTo>
                      <a:pt x="904527" y="2420653"/>
                      <a:pt x="881373" y="2411690"/>
                      <a:pt x="860460" y="2397873"/>
                    </a:cubicBezTo>
                    <a:cubicBezTo>
                      <a:pt x="841414" y="2385175"/>
                      <a:pt x="822368" y="2372105"/>
                      <a:pt x="805189" y="2356793"/>
                    </a:cubicBezTo>
                    <a:cubicBezTo>
                      <a:pt x="714068" y="2276502"/>
                      <a:pt x="609502" y="2218244"/>
                      <a:pt x="499708" y="2168575"/>
                    </a:cubicBezTo>
                    <a:cubicBezTo>
                      <a:pt x="413441" y="2129363"/>
                      <a:pt x="325307" y="2095006"/>
                      <a:pt x="243148" y="2047578"/>
                    </a:cubicBezTo>
                    <a:cubicBezTo>
                      <a:pt x="211779" y="2029652"/>
                      <a:pt x="181529" y="2010233"/>
                      <a:pt x="153521" y="1987079"/>
                    </a:cubicBezTo>
                    <a:cubicBezTo>
                      <a:pt x="70242" y="1917991"/>
                      <a:pt x="34764" y="1829110"/>
                      <a:pt x="55304" y="1722677"/>
                    </a:cubicBezTo>
                    <a:cubicBezTo>
                      <a:pt x="86673" y="1559853"/>
                      <a:pt x="76217" y="1399644"/>
                      <a:pt x="40739" y="1239434"/>
                    </a:cubicBezTo>
                    <a:cubicBezTo>
                      <a:pt x="34764" y="1213293"/>
                      <a:pt x="31403" y="1186778"/>
                      <a:pt x="28789" y="1160263"/>
                    </a:cubicBezTo>
                    <a:cubicBezTo>
                      <a:pt x="28415" y="1154661"/>
                      <a:pt x="28042" y="1149059"/>
                      <a:pt x="28415" y="1143458"/>
                    </a:cubicBezTo>
                    <a:cubicBezTo>
                      <a:pt x="29536" y="1133748"/>
                      <a:pt x="27295" y="1121051"/>
                      <a:pt x="38498" y="1117316"/>
                    </a:cubicBezTo>
                    <a:cubicBezTo>
                      <a:pt x="49702" y="1113208"/>
                      <a:pt x="56424" y="1124038"/>
                      <a:pt x="62399" y="1131507"/>
                    </a:cubicBezTo>
                    <a:cubicBezTo>
                      <a:pt x="104225" y="1180056"/>
                      <a:pt x="119910" y="1239434"/>
                      <a:pt x="131487" y="1300306"/>
                    </a:cubicBezTo>
                    <a:cubicBezTo>
                      <a:pt x="153147" y="1414582"/>
                      <a:pt x="148666" y="1529230"/>
                      <a:pt x="133728" y="1644253"/>
                    </a:cubicBezTo>
                    <a:cubicBezTo>
                      <a:pt x="128500" y="1683091"/>
                      <a:pt x="122898" y="1721930"/>
                      <a:pt x="119910" y="1761142"/>
                    </a:cubicBezTo>
                    <a:cubicBezTo>
                      <a:pt x="113935" y="1834712"/>
                      <a:pt x="140823" y="1894837"/>
                      <a:pt x="200949" y="1937410"/>
                    </a:cubicBezTo>
                    <a:cubicBezTo>
                      <a:pt x="278626" y="1991934"/>
                      <a:pt x="363772" y="2033760"/>
                      <a:pt x="450413" y="2071852"/>
                    </a:cubicBezTo>
                    <a:cubicBezTo>
                      <a:pt x="570290" y="2124508"/>
                      <a:pt x="687553" y="2182019"/>
                      <a:pt x="793239" y="2260443"/>
                    </a:cubicBezTo>
                    <a:cubicBezTo>
                      <a:pt x="818633" y="2279489"/>
                      <a:pt x="842907" y="2300029"/>
                      <a:pt x="867555" y="2319822"/>
                    </a:cubicBezTo>
                    <a:cubicBezTo>
                      <a:pt x="873530" y="2324677"/>
                      <a:pt x="878758" y="2329532"/>
                      <a:pt x="885107" y="2333639"/>
                    </a:cubicBezTo>
                    <a:cubicBezTo>
                      <a:pt x="933282" y="2367250"/>
                      <a:pt x="967639" y="2361275"/>
                      <a:pt x="1000503" y="2313100"/>
                    </a:cubicBezTo>
                    <a:cubicBezTo>
                      <a:pt x="1042329" y="2252228"/>
                      <a:pt x="1060628" y="2182393"/>
                      <a:pt x="1077060" y="2111811"/>
                    </a:cubicBezTo>
                    <a:cubicBezTo>
                      <a:pt x="1112538" y="1956829"/>
                      <a:pt x="1122247" y="1798860"/>
                      <a:pt x="1121500" y="1677490"/>
                    </a:cubicBezTo>
                    <a:close/>
                  </a:path>
                </a:pathLst>
              </a:custGeom>
              <a:grpFill/>
              <a:ln w="3725" cap="flat">
                <a:noFill/>
                <a:prstDash val="solid"/>
                <a:miter/>
              </a:ln>
            </p:spPr>
            <p:txBody>
              <a:bodyPr rtlCol="0" anchor="ctr"/>
              <a:lstStyle/>
              <a:p>
                <a:endParaRPr lang="en-US" sz="1350"/>
              </a:p>
            </p:txBody>
          </p:sp>
        </p:grpSp>
        <p:sp>
          <p:nvSpPr>
            <p:cNvPr id="6" name="Graphic 116">
              <a:extLst>
                <a:ext uri="{FF2B5EF4-FFF2-40B4-BE49-F238E27FC236}">
                  <a16:creationId xmlns:a16="http://schemas.microsoft.com/office/drawing/2014/main" id="{2C46B525-7BEF-094C-8BA6-1C2357DE859A}"/>
                </a:ext>
              </a:extLst>
            </p:cNvPr>
            <p:cNvSpPr/>
            <p:nvPr/>
          </p:nvSpPr>
          <p:spPr>
            <a:xfrm>
              <a:off x="1647480" y="2110263"/>
              <a:ext cx="656308" cy="656316"/>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sz="1350"/>
            </a:p>
          </p:txBody>
        </p:sp>
        <p:sp>
          <p:nvSpPr>
            <p:cNvPr id="7" name="Graphic 116">
              <a:extLst>
                <a:ext uri="{FF2B5EF4-FFF2-40B4-BE49-F238E27FC236}">
                  <a16:creationId xmlns:a16="http://schemas.microsoft.com/office/drawing/2014/main" id="{AE5C42B7-103C-B744-8AA1-CC0CD5DAC0D0}"/>
                </a:ext>
              </a:extLst>
            </p:cNvPr>
            <p:cNvSpPr/>
            <p:nvPr/>
          </p:nvSpPr>
          <p:spPr>
            <a:xfrm>
              <a:off x="2503343" y="2414225"/>
              <a:ext cx="352350" cy="352354"/>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sz="1350"/>
            </a:p>
          </p:txBody>
        </p:sp>
        <p:sp>
          <p:nvSpPr>
            <p:cNvPr id="8" name="Graphic 116">
              <a:extLst>
                <a:ext uri="{FF2B5EF4-FFF2-40B4-BE49-F238E27FC236}">
                  <a16:creationId xmlns:a16="http://schemas.microsoft.com/office/drawing/2014/main" id="{C7D2C57B-B157-6346-9758-620A7DEB7D81}"/>
                </a:ext>
              </a:extLst>
            </p:cNvPr>
            <p:cNvSpPr/>
            <p:nvPr/>
          </p:nvSpPr>
          <p:spPr>
            <a:xfrm>
              <a:off x="2427041" y="3062444"/>
              <a:ext cx="512763" cy="512769"/>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sz="1350"/>
            </a:p>
          </p:txBody>
        </p:sp>
        <p:sp>
          <p:nvSpPr>
            <p:cNvPr id="9" name="Graphic 116">
              <a:extLst>
                <a:ext uri="{FF2B5EF4-FFF2-40B4-BE49-F238E27FC236}">
                  <a16:creationId xmlns:a16="http://schemas.microsoft.com/office/drawing/2014/main" id="{1BF7A8AA-C5FD-AE4B-B072-CEE9484075AD}"/>
                </a:ext>
              </a:extLst>
            </p:cNvPr>
            <p:cNvSpPr/>
            <p:nvPr/>
          </p:nvSpPr>
          <p:spPr>
            <a:xfrm>
              <a:off x="1895376" y="3341688"/>
              <a:ext cx="233522" cy="233525"/>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sz="1350"/>
            </a:p>
          </p:txBody>
        </p:sp>
        <p:sp>
          <p:nvSpPr>
            <p:cNvPr id="10" name="Graphic 116">
              <a:extLst>
                <a:ext uri="{FF2B5EF4-FFF2-40B4-BE49-F238E27FC236}">
                  <a16:creationId xmlns:a16="http://schemas.microsoft.com/office/drawing/2014/main" id="{F7D16766-9FEF-E042-8923-C5D2B2187815}"/>
                </a:ext>
              </a:extLst>
            </p:cNvPr>
            <p:cNvSpPr/>
            <p:nvPr/>
          </p:nvSpPr>
          <p:spPr>
            <a:xfrm>
              <a:off x="2361458" y="1674159"/>
              <a:ext cx="283769" cy="283773"/>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sz="1350"/>
            </a:p>
          </p:txBody>
        </p:sp>
      </p:grpSp>
      <p:pic>
        <p:nvPicPr>
          <p:cNvPr id="15" name="Picture 14" descr="A screenshot of a cell phone&#10;&#10;Description automatically generated">
            <a:extLst>
              <a:ext uri="{FF2B5EF4-FFF2-40B4-BE49-F238E27FC236}">
                <a16:creationId xmlns:a16="http://schemas.microsoft.com/office/drawing/2014/main" id="{D6D54C26-1E04-CC4D-9F16-F0E9A56C9DBA}"/>
              </a:ext>
            </a:extLst>
          </p:cNvPr>
          <p:cNvPicPr>
            <a:picLocks noChangeAspect="1"/>
          </p:cNvPicPr>
          <p:nvPr/>
        </p:nvPicPr>
        <p:blipFill>
          <a:blip r:embed="rId3"/>
          <a:stretch>
            <a:fillRect/>
          </a:stretch>
        </p:blipFill>
        <p:spPr>
          <a:xfrm>
            <a:off x="2079647" y="1987281"/>
            <a:ext cx="6858196" cy="3597742"/>
          </a:xfrm>
          <a:prstGeom prst="rect">
            <a:avLst/>
          </a:prstGeom>
        </p:spPr>
      </p:pic>
    </p:spTree>
    <p:custDataLst>
      <p:tags r:id="rId1"/>
    </p:custDataLst>
    <p:extLst>
      <p:ext uri="{BB962C8B-B14F-4D97-AF65-F5344CB8AC3E}">
        <p14:creationId xmlns:p14="http://schemas.microsoft.com/office/powerpoint/2010/main" val="120926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50AE5-364C-BF42-BAC0-B2F3656FC246}"/>
              </a:ext>
            </a:extLst>
          </p:cNvPr>
          <p:cNvPicPr>
            <a:picLocks noChangeAspect="1"/>
          </p:cNvPicPr>
          <p:nvPr/>
        </p:nvPicPr>
        <p:blipFill>
          <a:blip r:embed="rId3"/>
          <a:stretch>
            <a:fillRect/>
          </a:stretch>
        </p:blipFill>
        <p:spPr>
          <a:xfrm>
            <a:off x="665762" y="1425529"/>
            <a:ext cx="7896225" cy="4200525"/>
          </a:xfrm>
          <a:prstGeom prst="rect">
            <a:avLst/>
          </a:prstGeom>
        </p:spPr>
      </p:pic>
    </p:spTree>
    <p:custDataLst>
      <p:tags r:id="rId1"/>
    </p:custDataLst>
    <p:extLst>
      <p:ext uri="{BB962C8B-B14F-4D97-AF65-F5344CB8AC3E}">
        <p14:creationId xmlns:p14="http://schemas.microsoft.com/office/powerpoint/2010/main" val="297123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id="{B864F681-7F66-7B49-A438-FBF5108B0D75}"/>
              </a:ext>
            </a:extLst>
          </p:cNvPr>
          <p:cNvPicPr>
            <a:picLocks noChangeAspect="1"/>
          </p:cNvPicPr>
          <p:nvPr/>
        </p:nvPicPr>
        <p:blipFill>
          <a:blip r:embed="rId3"/>
          <a:stretch>
            <a:fillRect/>
          </a:stretch>
        </p:blipFill>
        <p:spPr>
          <a:xfrm>
            <a:off x="1383731" y="857250"/>
            <a:ext cx="6833738" cy="5143500"/>
          </a:xfrm>
          <a:prstGeom prst="rect">
            <a:avLst/>
          </a:prstGeom>
        </p:spPr>
      </p:pic>
    </p:spTree>
    <p:custDataLst>
      <p:tags r:id="rId1"/>
    </p:custDataLst>
    <p:extLst>
      <p:ext uri="{BB962C8B-B14F-4D97-AF65-F5344CB8AC3E}">
        <p14:creationId xmlns:p14="http://schemas.microsoft.com/office/powerpoint/2010/main" val="26932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00E06-1F78-2845-88B5-E1840AB53802}"/>
              </a:ext>
            </a:extLst>
          </p:cNvPr>
          <p:cNvSpPr>
            <a:spLocks noGrp="1"/>
          </p:cNvSpPr>
          <p:nvPr>
            <p:ph type="body" sz="quarter" idx="10"/>
          </p:nvPr>
        </p:nvSpPr>
        <p:spPr/>
        <p:txBody>
          <a:bodyPr/>
          <a:lstStyle/>
          <a:p>
            <a:r>
              <a:rPr lang="en-US" dirty="0"/>
              <a:t>School Guidance</a:t>
            </a:r>
          </a:p>
        </p:txBody>
      </p:sp>
      <p:pic>
        <p:nvPicPr>
          <p:cNvPr id="3" name="Picture 2">
            <a:extLst>
              <a:ext uri="{FF2B5EF4-FFF2-40B4-BE49-F238E27FC236}">
                <a16:creationId xmlns:a16="http://schemas.microsoft.com/office/drawing/2014/main" id="{1285D1F9-9F6C-3F4F-BB72-FAFEBD94CE95}"/>
              </a:ext>
            </a:extLst>
          </p:cNvPr>
          <p:cNvPicPr>
            <a:picLocks noChangeAspect="1"/>
          </p:cNvPicPr>
          <p:nvPr/>
        </p:nvPicPr>
        <p:blipFill>
          <a:blip r:embed="rId3"/>
          <a:stretch>
            <a:fillRect/>
          </a:stretch>
        </p:blipFill>
        <p:spPr>
          <a:xfrm>
            <a:off x="576263" y="2057400"/>
            <a:ext cx="7991475" cy="2743200"/>
          </a:xfrm>
          <a:prstGeom prst="rect">
            <a:avLst/>
          </a:prstGeom>
        </p:spPr>
      </p:pic>
    </p:spTree>
    <p:custDataLst>
      <p:tags r:id="rId1"/>
    </p:custDataLst>
    <p:extLst>
      <p:ext uri="{BB962C8B-B14F-4D97-AF65-F5344CB8AC3E}">
        <p14:creationId xmlns:p14="http://schemas.microsoft.com/office/powerpoint/2010/main" val="410743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7CDD0-E85F-6A4F-82C3-DB53C96C72B4}"/>
              </a:ext>
            </a:extLst>
          </p:cNvPr>
          <p:cNvSpPr>
            <a:spLocks noGrp="1"/>
          </p:cNvSpPr>
          <p:nvPr>
            <p:ph type="body" sz="quarter" idx="10"/>
          </p:nvPr>
        </p:nvSpPr>
        <p:spPr/>
        <p:txBody>
          <a:bodyPr/>
          <a:lstStyle/>
          <a:p>
            <a:r>
              <a:rPr lang="en-US" dirty="0"/>
              <a:t>Business Guidance</a:t>
            </a:r>
          </a:p>
        </p:txBody>
      </p:sp>
      <p:pic>
        <p:nvPicPr>
          <p:cNvPr id="4" name="Picture 3" descr="A screenshot of a cell phone&#10;&#10;Description automatically generated">
            <a:extLst>
              <a:ext uri="{FF2B5EF4-FFF2-40B4-BE49-F238E27FC236}">
                <a16:creationId xmlns:a16="http://schemas.microsoft.com/office/drawing/2014/main" id="{EA74C1EC-C588-524A-A2E7-365655C906AA}"/>
              </a:ext>
            </a:extLst>
          </p:cNvPr>
          <p:cNvPicPr>
            <a:picLocks noChangeAspect="1"/>
          </p:cNvPicPr>
          <p:nvPr/>
        </p:nvPicPr>
        <p:blipFill>
          <a:blip r:embed="rId3"/>
          <a:stretch>
            <a:fillRect/>
          </a:stretch>
        </p:blipFill>
        <p:spPr>
          <a:xfrm>
            <a:off x="523875" y="2024063"/>
            <a:ext cx="8096250" cy="2809875"/>
          </a:xfrm>
          <a:prstGeom prst="rect">
            <a:avLst/>
          </a:prstGeom>
        </p:spPr>
      </p:pic>
    </p:spTree>
    <p:custDataLst>
      <p:tags r:id="rId1"/>
    </p:custDataLst>
    <p:extLst>
      <p:ext uri="{BB962C8B-B14F-4D97-AF65-F5344CB8AC3E}">
        <p14:creationId xmlns:p14="http://schemas.microsoft.com/office/powerpoint/2010/main" val="236466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D485B-5454-FB46-98D1-D86283723E32}"/>
              </a:ext>
            </a:extLst>
          </p:cNvPr>
          <p:cNvSpPr>
            <a:spLocks noGrp="1"/>
          </p:cNvSpPr>
          <p:nvPr>
            <p:ph type="body" sz="quarter" idx="10"/>
          </p:nvPr>
        </p:nvSpPr>
        <p:spPr/>
        <p:txBody>
          <a:bodyPr/>
          <a:lstStyle/>
          <a:p>
            <a:r>
              <a:rPr lang="en-US" dirty="0"/>
              <a:t>EMS Guidance</a:t>
            </a:r>
          </a:p>
        </p:txBody>
      </p:sp>
      <p:pic>
        <p:nvPicPr>
          <p:cNvPr id="3" name="Picture 2">
            <a:extLst>
              <a:ext uri="{FF2B5EF4-FFF2-40B4-BE49-F238E27FC236}">
                <a16:creationId xmlns:a16="http://schemas.microsoft.com/office/drawing/2014/main" id="{0E360EAC-71AD-D44C-A2A4-59C12D339750}"/>
              </a:ext>
            </a:extLst>
          </p:cNvPr>
          <p:cNvPicPr>
            <a:picLocks noChangeAspect="1"/>
          </p:cNvPicPr>
          <p:nvPr/>
        </p:nvPicPr>
        <p:blipFill>
          <a:blip r:embed="rId3"/>
          <a:stretch>
            <a:fillRect/>
          </a:stretch>
        </p:blipFill>
        <p:spPr>
          <a:xfrm>
            <a:off x="730509" y="1978576"/>
            <a:ext cx="7962900" cy="3152775"/>
          </a:xfrm>
          <a:prstGeom prst="rect">
            <a:avLst/>
          </a:prstGeom>
        </p:spPr>
      </p:pic>
    </p:spTree>
    <p:custDataLst>
      <p:tags r:id="rId1"/>
    </p:custDataLst>
    <p:extLst>
      <p:ext uri="{BB962C8B-B14F-4D97-AF65-F5344CB8AC3E}">
        <p14:creationId xmlns:p14="http://schemas.microsoft.com/office/powerpoint/2010/main" val="2156453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DD371-E58C-124B-AA4B-2D7ADBD67EBE}"/>
              </a:ext>
            </a:extLst>
          </p:cNvPr>
          <p:cNvPicPr>
            <a:picLocks noChangeAspect="1"/>
          </p:cNvPicPr>
          <p:nvPr/>
        </p:nvPicPr>
        <p:blipFill>
          <a:blip r:embed="rId3"/>
          <a:stretch>
            <a:fillRect/>
          </a:stretch>
        </p:blipFill>
        <p:spPr>
          <a:xfrm>
            <a:off x="504825" y="1204913"/>
            <a:ext cx="8134350" cy="4448175"/>
          </a:xfrm>
          <a:prstGeom prst="rect">
            <a:avLst/>
          </a:prstGeom>
        </p:spPr>
      </p:pic>
    </p:spTree>
    <p:custDataLst>
      <p:tags r:id="rId1"/>
    </p:custDataLst>
    <p:extLst>
      <p:ext uri="{BB962C8B-B14F-4D97-AF65-F5344CB8AC3E}">
        <p14:creationId xmlns:p14="http://schemas.microsoft.com/office/powerpoint/2010/main" val="162323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61CA0-3458-7C40-8B62-40001FB6592A}"/>
              </a:ext>
            </a:extLst>
          </p:cNvPr>
          <p:cNvSpPr>
            <a:spLocks noGrp="1"/>
          </p:cNvSpPr>
          <p:nvPr>
            <p:ph type="body" sz="quarter" idx="10"/>
          </p:nvPr>
        </p:nvSpPr>
        <p:spPr/>
        <p:txBody>
          <a:bodyPr/>
          <a:lstStyle/>
          <a:p>
            <a:r>
              <a:rPr lang="en-US" dirty="0"/>
              <a:t>Thank you</a:t>
            </a:r>
          </a:p>
        </p:txBody>
      </p:sp>
      <p:grpSp>
        <p:nvGrpSpPr>
          <p:cNvPr id="4" name="Group 3">
            <a:extLst>
              <a:ext uri="{FF2B5EF4-FFF2-40B4-BE49-F238E27FC236}">
                <a16:creationId xmlns:a16="http://schemas.microsoft.com/office/drawing/2014/main" id="{83BAAD06-4FC4-7149-9BBA-6CE222316BAF}"/>
              </a:ext>
            </a:extLst>
          </p:cNvPr>
          <p:cNvGrpSpPr/>
          <p:nvPr/>
        </p:nvGrpSpPr>
        <p:grpSpPr>
          <a:xfrm>
            <a:off x="3390826" y="2248432"/>
            <a:ext cx="2362349" cy="2361137"/>
            <a:chOff x="4574848" y="1897856"/>
            <a:chExt cx="3028217" cy="3026664"/>
          </a:xfrm>
        </p:grpSpPr>
        <p:sp>
          <p:nvSpPr>
            <p:cNvPr id="5" name="Freeform: Shape 28">
              <a:extLst>
                <a:ext uri="{FF2B5EF4-FFF2-40B4-BE49-F238E27FC236}">
                  <a16:creationId xmlns:a16="http://schemas.microsoft.com/office/drawing/2014/main" id="{20C31F72-8862-E34F-B465-7198787B160E}"/>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sz="1350" dirty="0"/>
            </a:p>
          </p:txBody>
        </p:sp>
        <p:sp>
          <p:nvSpPr>
            <p:cNvPr id="6" name="Freeform: Shape 29">
              <a:extLst>
                <a:ext uri="{FF2B5EF4-FFF2-40B4-BE49-F238E27FC236}">
                  <a16:creationId xmlns:a16="http://schemas.microsoft.com/office/drawing/2014/main" id="{B6500678-934E-1545-9D93-9802DE0E84D7}"/>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sz="1350" dirty="0"/>
            </a:p>
          </p:txBody>
        </p:sp>
      </p:grpSp>
      <p:grpSp>
        <p:nvGrpSpPr>
          <p:cNvPr id="7" name="Group 6">
            <a:extLst>
              <a:ext uri="{FF2B5EF4-FFF2-40B4-BE49-F238E27FC236}">
                <a16:creationId xmlns:a16="http://schemas.microsoft.com/office/drawing/2014/main" id="{F0F56133-12F9-3248-BAA5-A0B57A0A4052}"/>
              </a:ext>
            </a:extLst>
          </p:cNvPr>
          <p:cNvGrpSpPr/>
          <p:nvPr/>
        </p:nvGrpSpPr>
        <p:grpSpPr>
          <a:xfrm>
            <a:off x="2907924" y="2863625"/>
            <a:ext cx="3245075" cy="2132945"/>
            <a:chOff x="2342111" y="3039830"/>
            <a:chExt cx="4326766" cy="2843926"/>
          </a:xfrm>
          <a:effectLst>
            <a:outerShdw blurRad="63500" sx="102000" sy="102000" algn="ctr" rotWithShape="0">
              <a:prstClr val="black">
                <a:alpha val="40000"/>
              </a:prstClr>
            </a:outerShdw>
          </a:effectLst>
        </p:grpSpPr>
        <p:sp>
          <p:nvSpPr>
            <p:cNvPr id="8" name="Block Arc 37">
              <a:extLst>
                <a:ext uri="{FF2B5EF4-FFF2-40B4-BE49-F238E27FC236}">
                  <a16:creationId xmlns:a16="http://schemas.microsoft.com/office/drawing/2014/main" id="{76486E58-DDA3-114F-AC90-E118D6F0B6C3}"/>
                </a:ext>
              </a:extLst>
            </p:cNvPr>
            <p:cNvSpPr/>
            <p:nvPr/>
          </p:nvSpPr>
          <p:spPr>
            <a:xfrm rot="6256377" flipH="1" flipV="1">
              <a:off x="2244391" y="3361854"/>
              <a:ext cx="985957" cy="509038"/>
            </a:xfrm>
            <a:custGeom>
              <a:avLst/>
              <a:gdLst/>
              <a:ahLst/>
              <a:cxnLst/>
              <a:rect l="l" t="t" r="r" b="b"/>
              <a:pathLst>
                <a:path w="985957" h="509038">
                  <a:moveTo>
                    <a:pt x="985957" y="503056"/>
                  </a:moveTo>
                  <a:cubicBezTo>
                    <a:pt x="942220" y="497776"/>
                    <a:pt x="896993" y="499225"/>
                    <a:pt x="851805" y="509038"/>
                  </a:cubicBezTo>
                  <a:cubicBezTo>
                    <a:pt x="643248" y="258146"/>
                    <a:pt x="331813" y="110489"/>
                    <a:pt x="231" y="111177"/>
                  </a:cubicBezTo>
                  <a:lnTo>
                    <a:pt x="0" y="3"/>
                  </a:lnTo>
                  <a:cubicBezTo>
                    <a:pt x="392438" y="-812"/>
                    <a:pt x="759230" y="187213"/>
                    <a:pt x="985957" y="5030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sp>
          <p:nvSpPr>
            <p:cNvPr id="9" name="Rectangle 38">
              <a:extLst>
                <a:ext uri="{FF2B5EF4-FFF2-40B4-BE49-F238E27FC236}">
                  <a16:creationId xmlns:a16="http://schemas.microsoft.com/office/drawing/2014/main" id="{A9ECCEDB-0CAA-8442-BD60-F9D8F8832494}"/>
                </a:ext>
              </a:extLst>
            </p:cNvPr>
            <p:cNvSpPr/>
            <p:nvPr/>
          </p:nvSpPr>
          <p:spPr>
            <a:xfrm rot="19185974">
              <a:off x="6173969" y="4001220"/>
              <a:ext cx="110305" cy="515283"/>
            </a:xfrm>
            <a:custGeom>
              <a:avLst/>
              <a:gdLst/>
              <a:ahLst/>
              <a:cxnLst/>
              <a:rect l="l" t="t" r="r" b="b"/>
              <a:pathLst>
                <a:path w="110305" h="515283">
                  <a:moveTo>
                    <a:pt x="110305" y="0"/>
                  </a:moveTo>
                  <a:lnTo>
                    <a:pt x="110304" y="515283"/>
                  </a:lnTo>
                  <a:lnTo>
                    <a:pt x="0" y="515283"/>
                  </a:lnTo>
                  <a:lnTo>
                    <a:pt x="0" y="98288"/>
                  </a:lnTo>
                  <a:cubicBezTo>
                    <a:pt x="38480" y="68162"/>
                    <a:pt x="75378" y="35439"/>
                    <a:pt x="11030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cs typeface="Arial" pitchFamily="34" charset="0"/>
              </a:endParaRPr>
            </a:p>
          </p:txBody>
        </p:sp>
        <p:sp>
          <p:nvSpPr>
            <p:cNvPr id="10" name="Oval 9">
              <a:extLst>
                <a:ext uri="{FF2B5EF4-FFF2-40B4-BE49-F238E27FC236}">
                  <a16:creationId xmlns:a16="http://schemas.microsoft.com/office/drawing/2014/main" id="{04F99320-1357-524F-9CAD-C99DB13B8AB0}"/>
                </a:ext>
              </a:extLst>
            </p:cNvPr>
            <p:cNvSpPr/>
            <p:nvPr userDrawn="1"/>
          </p:nvSpPr>
          <p:spPr>
            <a:xfrm>
              <a:off x="3749238" y="3445177"/>
              <a:ext cx="443765" cy="4437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cs typeface="Arial" pitchFamily="34" charset="0"/>
              </a:endParaRPr>
            </a:p>
          </p:txBody>
        </p:sp>
        <p:grpSp>
          <p:nvGrpSpPr>
            <p:cNvPr id="11" name="Group 10">
              <a:extLst>
                <a:ext uri="{FF2B5EF4-FFF2-40B4-BE49-F238E27FC236}">
                  <a16:creationId xmlns:a16="http://schemas.microsoft.com/office/drawing/2014/main" id="{258BB59C-C305-1845-B3C7-296567C6E186}"/>
                </a:ext>
              </a:extLst>
            </p:cNvPr>
            <p:cNvGrpSpPr/>
            <p:nvPr userDrawn="1"/>
          </p:nvGrpSpPr>
          <p:grpSpPr>
            <a:xfrm rot="1800000">
              <a:off x="4671527" y="3039830"/>
              <a:ext cx="1741003" cy="2036616"/>
              <a:chOff x="323528" y="2428935"/>
              <a:chExt cx="1477349" cy="1728195"/>
            </a:xfrm>
          </p:grpSpPr>
          <p:sp>
            <p:nvSpPr>
              <p:cNvPr id="17" name="Freeform 36">
                <a:extLst>
                  <a:ext uri="{FF2B5EF4-FFF2-40B4-BE49-F238E27FC236}">
                    <a16:creationId xmlns:a16="http://schemas.microsoft.com/office/drawing/2014/main" id="{C9103F92-F919-1848-B9AA-07E796908969}"/>
                  </a:ext>
                </a:extLst>
              </p:cNvPr>
              <p:cNvSpPr>
                <a:spLocks/>
              </p:cNvSpPr>
              <p:nvPr userDrawn="1"/>
            </p:nvSpPr>
            <p:spPr bwMode="auto">
              <a:xfrm>
                <a:off x="433606" y="3414044"/>
                <a:ext cx="1261518" cy="743086"/>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ko-KR" altLang="en-US" sz="2026">
                  <a:latin typeface="Arial" pitchFamily="34" charset="0"/>
                  <a:cs typeface="Arial" pitchFamily="34" charset="0"/>
                </a:endParaRPr>
              </a:p>
            </p:txBody>
          </p:sp>
          <p:sp>
            <p:nvSpPr>
              <p:cNvPr id="18" name="Freeform 36">
                <a:extLst>
                  <a:ext uri="{FF2B5EF4-FFF2-40B4-BE49-F238E27FC236}">
                    <a16:creationId xmlns:a16="http://schemas.microsoft.com/office/drawing/2014/main" id="{F98EAA5D-B73D-824E-9091-D6E5CEEFD247}"/>
                  </a:ext>
                </a:extLst>
              </p:cNvPr>
              <p:cNvSpPr>
                <a:spLocks/>
              </p:cNvSpPr>
              <p:nvPr userDrawn="1"/>
            </p:nvSpPr>
            <p:spPr bwMode="auto">
              <a:xfrm>
                <a:off x="323528" y="2428935"/>
                <a:ext cx="1477349" cy="988423"/>
              </a:xfrm>
              <a:custGeom>
                <a:avLst/>
                <a:gdLst/>
                <a:ahLst/>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lnTo>
                      <a:pt x="966788" y="17463"/>
                    </a:lnTo>
                    <a:close/>
                    <a:moveTo>
                      <a:pt x="595313" y="0"/>
                    </a:moveTo>
                    <a:lnTo>
                      <a:pt x="638175" y="4763"/>
                    </a:lnTo>
                    <a:lnTo>
                      <a:pt x="644525" y="7938"/>
                    </a:lnTo>
                    <a:lnTo>
                      <a:pt x="649288" y="11113"/>
                    </a:lnTo>
                    <a:lnTo>
                      <a:pt x="652463" y="14288"/>
                    </a:lnTo>
                    <a:lnTo>
                      <a:pt x="655638" y="14288"/>
                    </a:lnTo>
                    <a:lnTo>
                      <a:pt x="658813" y="19050"/>
                    </a:lnTo>
                    <a:lnTo>
                      <a:pt x="663575" y="25400"/>
                    </a:lnTo>
                    <a:lnTo>
                      <a:pt x="676275" y="53975"/>
                    </a:lnTo>
                    <a:lnTo>
                      <a:pt x="676275" y="85725"/>
                    </a:lnTo>
                    <a:lnTo>
                      <a:pt x="666750" y="114300"/>
                    </a:lnTo>
                    <a:lnTo>
                      <a:pt x="649288" y="138113"/>
                    </a:ln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ko-KR" altLang="en-US" sz="2026">
                  <a:latin typeface="Arial" pitchFamily="34" charset="0"/>
                  <a:cs typeface="Arial" pitchFamily="34" charset="0"/>
                </a:endParaRPr>
              </a:p>
            </p:txBody>
          </p:sp>
        </p:grpSp>
        <p:sp>
          <p:nvSpPr>
            <p:cNvPr id="12" name="Block Arc 11">
              <a:extLst>
                <a:ext uri="{FF2B5EF4-FFF2-40B4-BE49-F238E27FC236}">
                  <a16:creationId xmlns:a16="http://schemas.microsoft.com/office/drawing/2014/main" id="{7022D8A8-647C-DD45-896F-EAD9374C7C26}"/>
                </a:ext>
              </a:extLst>
            </p:cNvPr>
            <p:cNvSpPr/>
            <p:nvPr userDrawn="1"/>
          </p:nvSpPr>
          <p:spPr>
            <a:xfrm rot="11393895">
              <a:off x="4917292" y="4132171"/>
              <a:ext cx="1751585" cy="1751585"/>
            </a:xfrm>
            <a:prstGeom prst="blockArc">
              <a:avLst>
                <a:gd name="adj1" fmla="val 7560849"/>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sp>
          <p:nvSpPr>
            <p:cNvPr id="13" name="Block Arc 12">
              <a:extLst>
                <a:ext uri="{FF2B5EF4-FFF2-40B4-BE49-F238E27FC236}">
                  <a16:creationId xmlns:a16="http://schemas.microsoft.com/office/drawing/2014/main" id="{2E869AD6-ECD0-A747-89D0-31D13A571956}"/>
                </a:ext>
              </a:extLst>
            </p:cNvPr>
            <p:cNvSpPr/>
            <p:nvPr userDrawn="1"/>
          </p:nvSpPr>
          <p:spPr>
            <a:xfrm rot="16200000">
              <a:off x="3627701" y="3323641"/>
              <a:ext cx="686839" cy="686839"/>
            </a:xfrm>
            <a:prstGeom prst="blockArc">
              <a:avLst>
                <a:gd name="adj1" fmla="val 10678508"/>
                <a:gd name="adj2" fmla="val 10599768"/>
                <a:gd name="adj3" fmla="val 678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sp>
          <p:nvSpPr>
            <p:cNvPr id="14" name="Block Arc 13">
              <a:extLst>
                <a:ext uri="{FF2B5EF4-FFF2-40B4-BE49-F238E27FC236}">
                  <a16:creationId xmlns:a16="http://schemas.microsoft.com/office/drawing/2014/main" id="{AC0E1192-C2FD-1E49-816B-073FEB279654}"/>
                </a:ext>
              </a:extLst>
            </p:cNvPr>
            <p:cNvSpPr/>
            <p:nvPr/>
          </p:nvSpPr>
          <p:spPr>
            <a:xfrm rot="11709428">
              <a:off x="2342111" y="3372937"/>
              <a:ext cx="1751585" cy="1751585"/>
            </a:xfrm>
            <a:prstGeom prst="blockArc">
              <a:avLst>
                <a:gd name="adj1" fmla="val 17343917"/>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sp>
          <p:nvSpPr>
            <p:cNvPr id="15" name="Block Arc 14">
              <a:extLst>
                <a:ext uri="{FF2B5EF4-FFF2-40B4-BE49-F238E27FC236}">
                  <a16:creationId xmlns:a16="http://schemas.microsoft.com/office/drawing/2014/main" id="{1FC53328-6DDD-4D49-800A-8CFD92A67F36}"/>
                </a:ext>
              </a:extLst>
            </p:cNvPr>
            <p:cNvSpPr/>
            <p:nvPr/>
          </p:nvSpPr>
          <p:spPr>
            <a:xfrm rot="7548487">
              <a:off x="2339074" y="3403029"/>
              <a:ext cx="1751585" cy="1679257"/>
            </a:xfrm>
            <a:prstGeom prst="blockArc">
              <a:avLst>
                <a:gd name="adj1" fmla="val 15487191"/>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sp>
          <p:nvSpPr>
            <p:cNvPr id="16" name="Block Arc 15">
              <a:extLst>
                <a:ext uri="{FF2B5EF4-FFF2-40B4-BE49-F238E27FC236}">
                  <a16:creationId xmlns:a16="http://schemas.microsoft.com/office/drawing/2014/main" id="{2FF40A46-507F-434E-B7B9-90150903D03E}"/>
                </a:ext>
              </a:extLst>
            </p:cNvPr>
            <p:cNvSpPr/>
            <p:nvPr/>
          </p:nvSpPr>
          <p:spPr>
            <a:xfrm rot="5400000">
              <a:off x="2333003" y="3403029"/>
              <a:ext cx="1751585" cy="1679257"/>
            </a:xfrm>
            <a:prstGeom prst="blockArc">
              <a:avLst>
                <a:gd name="adj1" fmla="val 15019300"/>
                <a:gd name="adj2" fmla="val 17775969"/>
                <a:gd name="adj3" fmla="val 62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cs typeface="Arial" pitchFamily="34" charset="0"/>
              </a:endParaRPr>
            </a:p>
          </p:txBody>
        </p:sp>
      </p:grpSp>
      <p:sp>
        <p:nvSpPr>
          <p:cNvPr id="19" name="Text Placeholder 1">
            <a:extLst>
              <a:ext uri="{FF2B5EF4-FFF2-40B4-BE49-F238E27FC236}">
                <a16:creationId xmlns:a16="http://schemas.microsoft.com/office/drawing/2014/main" id="{ABFE6B1E-4BA0-5345-83F9-FD48282E03AD}"/>
              </a:ext>
            </a:extLst>
          </p:cNvPr>
          <p:cNvSpPr txBox="1">
            <a:spLocks/>
          </p:cNvSpPr>
          <p:nvPr/>
        </p:nvSpPr>
        <p:spPr>
          <a:xfrm>
            <a:off x="287059" y="5107129"/>
            <a:ext cx="8679898" cy="54318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50" dirty="0" err="1"/>
              <a:t>oalleyne@naccho.org</a:t>
            </a:r>
            <a:endParaRPr lang="en-US" sz="4050" dirty="0"/>
          </a:p>
        </p:txBody>
      </p:sp>
    </p:spTree>
    <p:custDataLst>
      <p:tags r:id="rId1"/>
    </p:custDataLst>
    <p:extLst>
      <p:ext uri="{BB962C8B-B14F-4D97-AF65-F5344CB8AC3E}">
        <p14:creationId xmlns:p14="http://schemas.microsoft.com/office/powerpoint/2010/main" val="2838904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9" name="Title 1"/>
          <p:cNvSpPr txBox="1">
            <a:spLocks/>
          </p:cNvSpPr>
          <p:nvPr/>
        </p:nvSpPr>
        <p:spPr>
          <a:xfrm>
            <a:off x="871065" y="1573224"/>
            <a:ext cx="3715045"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latin typeface="Helvetica"/>
                <a:cs typeface="Helvetica"/>
              </a:rPr>
              <a:t>Content</a:t>
            </a: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31722" y="2131186"/>
            <a:ext cx="8129474" cy="2308324"/>
          </a:xfrm>
          <a:prstGeom prst="rect">
            <a:avLst/>
          </a:prstGeom>
          <a:noFill/>
        </p:spPr>
        <p:txBody>
          <a:bodyPr wrap="square" rtlCol="0">
            <a:spAutoFit/>
          </a:bodyPr>
          <a:lstStyle/>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Ø"/>
            </a:pPr>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540C16B6-3C02-4590-87A5-548038066470}"/>
              </a:ext>
            </a:extLst>
          </p:cNvPr>
          <p:cNvSpPr>
            <a:spLocks noGrp="1"/>
          </p:cNvSpPr>
          <p:nvPr>
            <p:ph type="title"/>
          </p:nvPr>
        </p:nvSpPr>
        <p:spPr>
          <a:xfrm>
            <a:off x="748351" y="3024947"/>
            <a:ext cx="7772400" cy="1362075"/>
          </a:xfrm>
        </p:spPr>
        <p:txBody>
          <a:bodyPr>
            <a:normAutofit/>
          </a:bodyPr>
          <a:lstStyle/>
          <a:p>
            <a:r>
              <a:rPr lang="en-US" dirty="0"/>
              <a:t>Questions?</a:t>
            </a:r>
            <a:br>
              <a:rPr lang="en-US" dirty="0"/>
            </a:br>
            <a:r>
              <a:rPr lang="en-US" sz="1300" b="0" dirty="0"/>
              <a:t>Please use the “</a:t>
            </a:r>
            <a:r>
              <a:rPr lang="en-US" sz="1300" b="0"/>
              <a:t>raise Hand</a:t>
            </a:r>
            <a:r>
              <a:rPr lang="en-US" sz="1300" b="0" dirty="0"/>
              <a:t>” icon to join the queue. When your line is opened, please introduce yourself and state your question </a:t>
            </a:r>
          </a:p>
        </p:txBody>
      </p:sp>
    </p:spTree>
    <p:custDataLst>
      <p:tags r:id="rId1"/>
    </p:custDataLst>
    <p:extLst>
      <p:ext uri="{BB962C8B-B14F-4D97-AF65-F5344CB8AC3E}">
        <p14:creationId xmlns:p14="http://schemas.microsoft.com/office/powerpoint/2010/main" val="80738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DFB3-78FF-8B46-BABA-2B04CB325B19}"/>
              </a:ext>
            </a:extLst>
          </p:cNvPr>
          <p:cNvPicPr>
            <a:picLocks noChangeAspect="1"/>
          </p:cNvPicPr>
          <p:nvPr/>
        </p:nvPicPr>
        <p:blipFill rotWithShape="1">
          <a:blip r:embed="rId3"/>
          <a:srcRect l="9706" r="40961"/>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BD197104-27BC-CC40-93BD-4AB332A1B8D8}"/>
              </a:ext>
            </a:extLst>
          </p:cNvPr>
          <p:cNvSpPr>
            <a:spLocks noGrp="1"/>
          </p:cNvSpPr>
          <p:nvPr>
            <p:ph type="ctrTitle"/>
          </p:nvPr>
        </p:nvSpPr>
        <p:spPr>
          <a:xfrm>
            <a:off x="6016516" y="3281198"/>
            <a:ext cx="2889031" cy="1375542"/>
          </a:xfrm>
        </p:spPr>
        <p:txBody>
          <a:bodyPr>
            <a:normAutofit/>
          </a:bodyPr>
          <a:lstStyle/>
          <a:p>
            <a:r>
              <a:rPr lang="en-US" sz="2325"/>
              <a:t>Situational Report on the 2019 Coronavirus Outbreak</a:t>
            </a:r>
          </a:p>
        </p:txBody>
      </p:sp>
      <p:sp>
        <p:nvSpPr>
          <p:cNvPr id="3" name="Subtitle 2">
            <a:extLst>
              <a:ext uri="{FF2B5EF4-FFF2-40B4-BE49-F238E27FC236}">
                <a16:creationId xmlns:a16="http://schemas.microsoft.com/office/drawing/2014/main" id="{D4EA22F6-43B6-7E4E-B254-08073E764A81}"/>
              </a:ext>
            </a:extLst>
          </p:cNvPr>
          <p:cNvSpPr>
            <a:spLocks noGrp="1"/>
          </p:cNvSpPr>
          <p:nvPr>
            <p:ph type="subTitle" idx="1"/>
          </p:nvPr>
        </p:nvSpPr>
        <p:spPr>
          <a:xfrm>
            <a:off x="5837182" y="4789256"/>
            <a:ext cx="3247697" cy="759860"/>
          </a:xfrm>
        </p:spPr>
        <p:txBody>
          <a:bodyPr>
            <a:normAutofit/>
          </a:bodyPr>
          <a:lstStyle/>
          <a:p>
            <a:r>
              <a:rPr lang="en-US" sz="1200" dirty="0"/>
              <a:t>Dr. Oscar Alleyne</a:t>
            </a:r>
          </a:p>
          <a:p>
            <a:r>
              <a:rPr lang="en-US" sz="1200" dirty="0"/>
              <a:t>Chief Program Officer</a:t>
            </a:r>
          </a:p>
          <a:p>
            <a:r>
              <a:rPr lang="en-US" sz="1200" dirty="0"/>
              <a:t>Natl Assoc. of County and City Health Officials</a:t>
            </a:r>
          </a:p>
        </p:txBody>
      </p:sp>
    </p:spTree>
    <p:custDataLst>
      <p:tags r:id="rId1"/>
    </p:custDataLst>
    <p:extLst>
      <p:ext uri="{BB962C8B-B14F-4D97-AF65-F5344CB8AC3E}">
        <p14:creationId xmlns:p14="http://schemas.microsoft.com/office/powerpoint/2010/main" val="425719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5" name="Picture 4"/>
          <p:cNvPicPr>
            <a:picLocks noChangeAspect="1"/>
          </p:cNvPicPr>
          <p:nvPr/>
        </p:nvPicPr>
        <p:blipFill>
          <a:blip r:embed="rId3"/>
          <a:stretch>
            <a:fillRect/>
          </a:stretch>
        </p:blipFill>
        <p:spPr>
          <a:xfrm>
            <a:off x="668603" y="1972658"/>
            <a:ext cx="7804049" cy="2251761"/>
          </a:xfrm>
          <a:prstGeom prst="rect">
            <a:avLst/>
          </a:prstGeom>
        </p:spPr>
      </p:pic>
      <p:sp>
        <p:nvSpPr>
          <p:cNvPr id="6" name="Rectangle 5"/>
          <p:cNvSpPr/>
          <p:nvPr/>
        </p:nvSpPr>
        <p:spPr>
          <a:xfrm>
            <a:off x="0" y="6586130"/>
            <a:ext cx="9144000" cy="271869"/>
          </a:xfrm>
          <a:prstGeom prst="rect">
            <a:avLst/>
          </a:prstGeom>
          <a:solidFill>
            <a:srgbClr val="1C82B8"/>
          </a:solidFill>
          <a:ln>
            <a:solidFill>
              <a:srgbClr val="1C82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quares-white-final.png"/>
          <p:cNvPicPr>
            <a:picLocks noChangeAspect="1"/>
          </p:cNvPicPr>
          <p:nvPr/>
        </p:nvPicPr>
        <p:blipFill rotWithShape="1">
          <a:blip r:embed="rId4">
            <a:alphaModFix amt="45000"/>
            <a:extLst>
              <a:ext uri="{28A0092B-C50C-407E-A947-70E740481C1C}">
                <a14:useLocalDpi xmlns:a14="http://schemas.microsoft.com/office/drawing/2010/main" val="0"/>
              </a:ext>
            </a:extLst>
          </a:blip>
          <a:srcRect l="19761" t="52348" b="15652"/>
          <a:stretch/>
        </p:blipFill>
        <p:spPr>
          <a:xfrm flipH="1">
            <a:off x="4155646" y="4040592"/>
            <a:ext cx="6368959" cy="2539998"/>
          </a:xfrm>
          <a:prstGeom prst="rect">
            <a:avLst/>
          </a:prstGeom>
        </p:spPr>
      </p:pic>
    </p:spTree>
    <p:custDataLst>
      <p:tags r:id="rId1"/>
    </p:custDataLst>
    <p:extLst>
      <p:ext uri="{BB962C8B-B14F-4D97-AF65-F5344CB8AC3E}">
        <p14:creationId xmlns:p14="http://schemas.microsoft.com/office/powerpoint/2010/main" val="301352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map&#10;&#10;Description automatically generated">
            <a:extLst>
              <a:ext uri="{FF2B5EF4-FFF2-40B4-BE49-F238E27FC236}">
                <a16:creationId xmlns:a16="http://schemas.microsoft.com/office/drawing/2014/main" id="{D2E1A302-761E-724F-98AA-FBBB5D2F78F4}"/>
              </a:ext>
            </a:extLst>
          </p:cNvPr>
          <p:cNvPicPr>
            <a:picLocks noGrp="1" noChangeAspect="1"/>
          </p:cNvPicPr>
          <p:nvPr>
            <p:ph type="pic" idx="1"/>
          </p:nvPr>
        </p:nvPicPr>
        <p:blipFill rotWithShape="1">
          <a:blip r:embed="rId3"/>
          <a:srcRect l="11468" r="976"/>
          <a:stretch/>
        </p:blipFill>
        <p:spPr>
          <a:xfrm>
            <a:off x="-1" y="857257"/>
            <a:ext cx="9144000" cy="5143493"/>
          </a:xfrm>
          <a:prstGeom prst="rect">
            <a:avLst/>
          </a:prstGeom>
        </p:spPr>
      </p:pic>
      <p:sp>
        <p:nvSpPr>
          <p:cNvPr id="2" name="Title 1">
            <a:extLst>
              <a:ext uri="{FF2B5EF4-FFF2-40B4-BE49-F238E27FC236}">
                <a16:creationId xmlns:a16="http://schemas.microsoft.com/office/drawing/2014/main" id="{CAD2E380-AFED-1A45-A3F0-D22E0405C3E8}"/>
              </a:ext>
            </a:extLst>
          </p:cNvPr>
          <p:cNvSpPr>
            <a:spLocks noGrp="1"/>
          </p:cNvSpPr>
          <p:nvPr>
            <p:ph type="title"/>
          </p:nvPr>
        </p:nvSpPr>
        <p:spPr>
          <a:xfrm>
            <a:off x="532086" y="2292712"/>
            <a:ext cx="3153103" cy="1007066"/>
          </a:xfrm>
        </p:spPr>
        <p:txBody>
          <a:bodyPr vert="horz" lIns="68580" tIns="34290" rIns="68580" bIns="34290" rtlCol="0" anchor="ctr">
            <a:normAutofit/>
          </a:bodyPr>
          <a:lstStyle/>
          <a:p>
            <a:pPr algn="ctr"/>
            <a:r>
              <a:rPr lang="en-US" sz="2700" dirty="0"/>
              <a:t>Global Summary</a:t>
            </a:r>
          </a:p>
        </p:txBody>
      </p:sp>
      <p:sp>
        <p:nvSpPr>
          <p:cNvPr id="5" name="Text Placeholder 4">
            <a:extLst>
              <a:ext uri="{FF2B5EF4-FFF2-40B4-BE49-F238E27FC236}">
                <a16:creationId xmlns:a16="http://schemas.microsoft.com/office/drawing/2014/main" id="{C2D0BBB8-CD57-C543-8758-5B444407CBE0}"/>
              </a:ext>
            </a:extLst>
          </p:cNvPr>
          <p:cNvSpPr>
            <a:spLocks noGrp="1"/>
          </p:cNvSpPr>
          <p:nvPr>
            <p:ph type="body" sz="half" idx="2"/>
          </p:nvPr>
        </p:nvSpPr>
        <p:spPr>
          <a:xfrm>
            <a:off x="394137" y="3420430"/>
            <a:ext cx="3860486" cy="2457141"/>
          </a:xfrm>
        </p:spPr>
        <p:txBody>
          <a:bodyPr vert="horz" lIns="68580" tIns="34290" rIns="68580" bIns="34290" rtlCol="0" anchor="ctr">
            <a:normAutofit/>
          </a:bodyPr>
          <a:lstStyle/>
          <a:p>
            <a:pPr indent="-171450">
              <a:buFont typeface="Arial" panose="020B0604020202020204" pitchFamily="34" charset="0"/>
              <a:buChar char="•"/>
            </a:pPr>
            <a:r>
              <a:rPr lang="en-US" sz="2700" b="1" dirty="0"/>
              <a:t>Total 255 300 confirmed</a:t>
            </a:r>
          </a:p>
          <a:p>
            <a:pPr indent="-171450">
              <a:buFont typeface="Arial" panose="020B0604020202020204" pitchFamily="34" charset="0"/>
              <a:buChar char="•"/>
            </a:pPr>
            <a:r>
              <a:rPr lang="en-US" sz="2700" b="1" dirty="0"/>
              <a:t>10 400 deaths </a:t>
            </a:r>
          </a:p>
        </p:txBody>
      </p:sp>
    </p:spTree>
    <p:custDataLst>
      <p:tags r:id="rId1"/>
    </p:custDataLst>
    <p:extLst>
      <p:ext uri="{BB962C8B-B14F-4D97-AF65-F5344CB8AC3E}">
        <p14:creationId xmlns:p14="http://schemas.microsoft.com/office/powerpoint/2010/main" val="245846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23732-169D-7244-BEED-A945236414E0}"/>
              </a:ext>
            </a:extLst>
          </p:cNvPr>
          <p:cNvPicPr>
            <a:picLocks noChangeAspect="1"/>
          </p:cNvPicPr>
          <p:nvPr/>
        </p:nvPicPr>
        <p:blipFill>
          <a:blip r:embed="rId3"/>
          <a:stretch>
            <a:fillRect/>
          </a:stretch>
        </p:blipFill>
        <p:spPr>
          <a:xfrm>
            <a:off x="0" y="1318042"/>
            <a:ext cx="9061403" cy="4221917"/>
          </a:xfrm>
          <a:prstGeom prst="rect">
            <a:avLst/>
          </a:prstGeom>
        </p:spPr>
      </p:pic>
    </p:spTree>
    <p:custDataLst>
      <p:tags r:id="rId1"/>
    </p:custDataLst>
    <p:extLst>
      <p:ext uri="{BB962C8B-B14F-4D97-AF65-F5344CB8AC3E}">
        <p14:creationId xmlns:p14="http://schemas.microsoft.com/office/powerpoint/2010/main" val="17548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582017-646A-3C43-8AA5-474508BD4403}"/>
              </a:ext>
            </a:extLst>
          </p:cNvPr>
          <p:cNvPicPr>
            <a:picLocks noChangeAspect="1"/>
          </p:cNvPicPr>
          <p:nvPr/>
        </p:nvPicPr>
        <p:blipFill>
          <a:blip r:embed="rId3"/>
          <a:stretch>
            <a:fillRect/>
          </a:stretch>
        </p:blipFill>
        <p:spPr>
          <a:xfrm>
            <a:off x="-12247" y="1114726"/>
            <a:ext cx="9155988" cy="4628549"/>
          </a:xfrm>
          <a:prstGeom prst="rect">
            <a:avLst/>
          </a:prstGeom>
        </p:spPr>
      </p:pic>
    </p:spTree>
    <p:custDataLst>
      <p:tags r:id="rId1"/>
    </p:custDataLst>
    <p:extLst>
      <p:ext uri="{BB962C8B-B14F-4D97-AF65-F5344CB8AC3E}">
        <p14:creationId xmlns:p14="http://schemas.microsoft.com/office/powerpoint/2010/main" val="362846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6A74-9799-E84A-8A2A-E366352CDC7C}"/>
              </a:ext>
            </a:extLst>
          </p:cNvPr>
          <p:cNvSpPr>
            <a:spLocks noGrp="1"/>
          </p:cNvSpPr>
          <p:nvPr>
            <p:ph type="title"/>
          </p:nvPr>
        </p:nvSpPr>
        <p:spPr/>
        <p:txBody>
          <a:bodyPr>
            <a:normAutofit/>
          </a:bodyPr>
          <a:lstStyle/>
          <a:p>
            <a:r>
              <a:rPr lang="en-US" sz="4500" dirty="0"/>
              <a:t>Summary in the USA</a:t>
            </a:r>
          </a:p>
        </p:txBody>
      </p:sp>
      <p:sp>
        <p:nvSpPr>
          <p:cNvPr id="3" name="Content Placeholder 2">
            <a:extLst>
              <a:ext uri="{FF2B5EF4-FFF2-40B4-BE49-F238E27FC236}">
                <a16:creationId xmlns:a16="http://schemas.microsoft.com/office/drawing/2014/main" id="{9B001F60-58EF-7349-89A6-F025C3EE4A4F}"/>
              </a:ext>
            </a:extLst>
          </p:cNvPr>
          <p:cNvSpPr>
            <a:spLocks noGrp="1"/>
          </p:cNvSpPr>
          <p:nvPr>
            <p:ph idx="1"/>
          </p:nvPr>
        </p:nvSpPr>
        <p:spPr>
          <a:xfrm>
            <a:off x="560785" y="2709663"/>
            <a:ext cx="8022431" cy="3011170"/>
          </a:xfrm>
        </p:spPr>
        <p:txBody>
          <a:bodyPr>
            <a:normAutofit fontScale="92500" lnSpcReduction="20000"/>
          </a:bodyPr>
          <a:lstStyle/>
          <a:p>
            <a:r>
              <a:rPr lang="en-US" sz="3000" dirty="0"/>
              <a:t>10 442 cases in 50 States &amp; Washington, DC Puerto Rico, Guam, and the US Virgin Island</a:t>
            </a:r>
          </a:p>
          <a:p>
            <a:r>
              <a:rPr lang="en-US" sz="3000" dirty="0"/>
              <a:t>150 deaths</a:t>
            </a:r>
          </a:p>
          <a:p>
            <a:endParaRPr lang="en-US" sz="3000" dirty="0"/>
          </a:p>
          <a:p>
            <a:r>
              <a:rPr lang="en-US" sz="3000" dirty="0"/>
              <a:t>travel related cases </a:t>
            </a:r>
          </a:p>
          <a:p>
            <a:r>
              <a:rPr lang="en-US" sz="3000" dirty="0"/>
              <a:t>cases of person-to-person spread </a:t>
            </a:r>
          </a:p>
          <a:p>
            <a:r>
              <a:rPr lang="en-US" sz="3000" dirty="0"/>
              <a:t>under investigation</a:t>
            </a:r>
          </a:p>
          <a:p>
            <a:endParaRPr lang="en-US" sz="3000" dirty="0"/>
          </a:p>
        </p:txBody>
      </p:sp>
      <p:grpSp>
        <p:nvGrpSpPr>
          <p:cNvPr id="38" name="Graphic 126">
            <a:extLst>
              <a:ext uri="{FF2B5EF4-FFF2-40B4-BE49-F238E27FC236}">
                <a16:creationId xmlns:a16="http://schemas.microsoft.com/office/drawing/2014/main" id="{12A0D60A-3F0A-B347-A51B-06CA08EAED51}"/>
              </a:ext>
            </a:extLst>
          </p:cNvPr>
          <p:cNvGrpSpPr/>
          <p:nvPr/>
        </p:nvGrpSpPr>
        <p:grpSpPr>
          <a:xfrm>
            <a:off x="7611548" y="1250742"/>
            <a:ext cx="1112727" cy="1458520"/>
            <a:chOff x="8150790" y="4140474"/>
            <a:chExt cx="1847540" cy="2728304"/>
          </a:xfrm>
        </p:grpSpPr>
        <p:sp>
          <p:nvSpPr>
            <p:cNvPr id="39" name="Freeform: Shape 127">
              <a:extLst>
                <a:ext uri="{FF2B5EF4-FFF2-40B4-BE49-F238E27FC236}">
                  <a16:creationId xmlns:a16="http://schemas.microsoft.com/office/drawing/2014/main" id="{3AE4E503-7A92-1A4D-BDFB-7E385F7F805F}"/>
                </a:ext>
              </a:extLst>
            </p:cNvPr>
            <p:cNvSpPr/>
            <p:nvPr/>
          </p:nvSpPr>
          <p:spPr>
            <a:xfrm>
              <a:off x="8209125" y="4140499"/>
              <a:ext cx="1427067" cy="1554385"/>
            </a:xfrm>
            <a:custGeom>
              <a:avLst/>
              <a:gdLst>
                <a:gd name="connsiteX0" fmla="*/ 1404558 w 1427067"/>
                <a:gd name="connsiteY0" fmla="*/ 832916 h 1554385"/>
                <a:gd name="connsiteX1" fmla="*/ 1264875 w 1427067"/>
                <a:gd name="connsiteY1" fmla="*/ 475794 h 1554385"/>
                <a:gd name="connsiteX2" fmla="*/ 1141705 w 1427067"/>
                <a:gd name="connsiteY2" fmla="*/ 229799 h 1554385"/>
                <a:gd name="connsiteX3" fmla="*/ 619784 w 1427067"/>
                <a:gd name="connsiteY3" fmla="*/ 7200 h 1554385"/>
                <a:gd name="connsiteX4" fmla="*/ 360371 w 1427067"/>
                <a:gd name="connsiteY4" fmla="*/ 163742 h 1554385"/>
                <a:gd name="connsiteX5" fmla="*/ 215183 w 1427067"/>
                <a:gd name="connsiteY5" fmla="*/ 419714 h 1554385"/>
                <a:gd name="connsiteX6" fmla="*/ 167016 w 1427067"/>
                <a:gd name="connsiteY6" fmla="*/ 669149 h 1554385"/>
                <a:gd name="connsiteX7" fmla="*/ 149470 w 1427067"/>
                <a:gd name="connsiteY7" fmla="*/ 711467 h 1554385"/>
                <a:gd name="connsiteX8" fmla="*/ 98206 w 1427067"/>
                <a:gd name="connsiteY8" fmla="*/ 762386 h 1554385"/>
                <a:gd name="connsiteX9" fmla="*/ 40062 w 1427067"/>
                <a:gd name="connsiteY9" fmla="*/ 852871 h 1554385"/>
                <a:gd name="connsiteX10" fmla="*/ 68618 w 1427067"/>
                <a:gd name="connsiteY10" fmla="*/ 934410 h 1554385"/>
                <a:gd name="connsiteX11" fmla="*/ 98550 w 1427067"/>
                <a:gd name="connsiteY11" fmla="*/ 1013541 h 1554385"/>
                <a:gd name="connsiteX12" fmla="*/ 103023 w 1427067"/>
                <a:gd name="connsiteY12" fmla="*/ 942323 h 1554385"/>
                <a:gd name="connsiteX13" fmla="*/ 78940 w 1427067"/>
                <a:gd name="connsiteY13" fmla="*/ 901726 h 1554385"/>
                <a:gd name="connsiteX14" fmla="*/ 101991 w 1427067"/>
                <a:gd name="connsiteY14" fmla="*/ 821562 h 1554385"/>
                <a:gd name="connsiteX15" fmla="*/ 179402 w 1427067"/>
                <a:gd name="connsiteY15" fmla="*/ 770299 h 1554385"/>
                <a:gd name="connsiteX16" fmla="*/ 196948 w 1427067"/>
                <a:gd name="connsiteY16" fmla="*/ 760666 h 1554385"/>
                <a:gd name="connsiteX17" fmla="*/ 209678 w 1427067"/>
                <a:gd name="connsiteY17" fmla="*/ 767891 h 1554385"/>
                <a:gd name="connsiteX18" fmla="*/ 207958 w 1427067"/>
                <a:gd name="connsiteY18" fmla="*/ 790942 h 1554385"/>
                <a:gd name="connsiteX19" fmla="*/ 154974 w 1427067"/>
                <a:gd name="connsiteY19" fmla="*/ 992899 h 1554385"/>
                <a:gd name="connsiteX20" fmla="*/ 138116 w 1427067"/>
                <a:gd name="connsiteY20" fmla="*/ 1064117 h 1554385"/>
                <a:gd name="connsiteX21" fmla="*/ 85477 w 1427067"/>
                <a:gd name="connsiteY21" fmla="*/ 1144968 h 1554385"/>
                <a:gd name="connsiteX22" fmla="*/ 23548 w 1427067"/>
                <a:gd name="connsiteY22" fmla="*/ 1207929 h 1554385"/>
                <a:gd name="connsiteX23" fmla="*/ 497 w 1427067"/>
                <a:gd name="connsiteY23" fmla="*/ 1259536 h 1554385"/>
                <a:gd name="connsiteX24" fmla="*/ 29741 w 1427067"/>
                <a:gd name="connsiteY24" fmla="*/ 1335571 h 1554385"/>
                <a:gd name="connsiteX25" fmla="*/ 55544 w 1427067"/>
                <a:gd name="connsiteY25" fmla="*/ 1266417 h 1554385"/>
                <a:gd name="connsiteX26" fmla="*/ 118505 w 1427067"/>
                <a:gd name="connsiteY26" fmla="*/ 1218594 h 1554385"/>
                <a:gd name="connsiteX27" fmla="*/ 235826 w 1427067"/>
                <a:gd name="connsiteY27" fmla="*/ 971568 h 1554385"/>
                <a:gd name="connsiteX28" fmla="*/ 249588 w 1427067"/>
                <a:gd name="connsiteY28" fmla="*/ 939571 h 1554385"/>
                <a:gd name="connsiteX29" fmla="*/ 255092 w 1427067"/>
                <a:gd name="connsiteY29" fmla="*/ 935098 h 1554385"/>
                <a:gd name="connsiteX30" fmla="*/ 259565 w 1427067"/>
                <a:gd name="connsiteY30" fmla="*/ 940603 h 1554385"/>
                <a:gd name="connsiteX31" fmla="*/ 262662 w 1427067"/>
                <a:gd name="connsiteY31" fmla="*/ 961590 h 1554385"/>
                <a:gd name="connsiteX32" fmla="*/ 243395 w 1427067"/>
                <a:gd name="connsiteY32" fmla="*/ 1092673 h 1554385"/>
                <a:gd name="connsiteX33" fmla="*/ 216215 w 1427067"/>
                <a:gd name="connsiteY33" fmla="*/ 1164923 h 1554385"/>
                <a:gd name="connsiteX34" fmla="*/ 198669 w 1427067"/>
                <a:gd name="connsiteY34" fmla="*/ 1214810 h 1554385"/>
                <a:gd name="connsiteX35" fmla="*/ 203829 w 1427067"/>
                <a:gd name="connsiteY35" fmla="*/ 1390275 h 1554385"/>
                <a:gd name="connsiteX36" fmla="*/ 799377 w 1427067"/>
                <a:gd name="connsiteY36" fmla="*/ 1554386 h 1554385"/>
                <a:gd name="connsiteX37" fmla="*/ 1185055 w 1427067"/>
                <a:gd name="connsiteY37" fmla="*/ 1395091 h 1554385"/>
                <a:gd name="connsiteX38" fmla="*/ 1282765 w 1427067"/>
                <a:gd name="connsiteY38" fmla="*/ 1255408 h 1554385"/>
                <a:gd name="connsiteX39" fmla="*/ 1386668 w 1427067"/>
                <a:gd name="connsiteY39" fmla="*/ 1087512 h 1554385"/>
                <a:gd name="connsiteX40" fmla="*/ 1425545 w 1427067"/>
                <a:gd name="connsiteY40" fmla="*/ 967783 h 1554385"/>
                <a:gd name="connsiteX41" fmla="*/ 1404558 w 1427067"/>
                <a:gd name="connsiteY41" fmla="*/ 832916 h 15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27067" h="1554385">
                  <a:moveTo>
                    <a:pt x="1404558" y="832916"/>
                  </a:moveTo>
                  <a:cubicBezTo>
                    <a:pt x="1358456" y="713531"/>
                    <a:pt x="1310977" y="594835"/>
                    <a:pt x="1264875" y="475794"/>
                  </a:cubicBezTo>
                  <a:cubicBezTo>
                    <a:pt x="1231502" y="389782"/>
                    <a:pt x="1194001" y="305834"/>
                    <a:pt x="1141705" y="229799"/>
                  </a:cubicBezTo>
                  <a:cubicBezTo>
                    <a:pt x="1014751" y="46077"/>
                    <a:pt x="837222" y="-24109"/>
                    <a:pt x="619784" y="7200"/>
                  </a:cubicBezTo>
                  <a:cubicBezTo>
                    <a:pt x="513129" y="22338"/>
                    <a:pt x="428837" y="81514"/>
                    <a:pt x="360371" y="163742"/>
                  </a:cubicBezTo>
                  <a:cubicBezTo>
                    <a:pt x="296378" y="240465"/>
                    <a:pt x="251308" y="327509"/>
                    <a:pt x="215183" y="419714"/>
                  </a:cubicBezTo>
                  <a:cubicBezTo>
                    <a:pt x="183530" y="499877"/>
                    <a:pt x="161167" y="582105"/>
                    <a:pt x="167016" y="669149"/>
                  </a:cubicBezTo>
                  <a:cubicBezTo>
                    <a:pt x="168392" y="687728"/>
                    <a:pt x="161167" y="700113"/>
                    <a:pt x="149470" y="711467"/>
                  </a:cubicBezTo>
                  <a:cubicBezTo>
                    <a:pt x="132267" y="728325"/>
                    <a:pt x="115065" y="745184"/>
                    <a:pt x="98206" y="762386"/>
                  </a:cubicBezTo>
                  <a:cubicBezTo>
                    <a:pt x="77219" y="783717"/>
                    <a:pt x="43847" y="822939"/>
                    <a:pt x="40062" y="852871"/>
                  </a:cubicBezTo>
                  <a:cubicBezTo>
                    <a:pt x="35934" y="883835"/>
                    <a:pt x="51072" y="913079"/>
                    <a:pt x="68618" y="934410"/>
                  </a:cubicBezTo>
                  <a:cubicBezTo>
                    <a:pt x="95454" y="966407"/>
                    <a:pt x="63458" y="999780"/>
                    <a:pt x="98550" y="1013541"/>
                  </a:cubicBezTo>
                  <a:cubicBezTo>
                    <a:pt x="83068" y="971223"/>
                    <a:pt x="106120" y="964343"/>
                    <a:pt x="103023" y="942323"/>
                  </a:cubicBezTo>
                  <a:cubicBezTo>
                    <a:pt x="100959" y="928217"/>
                    <a:pt x="81692" y="915488"/>
                    <a:pt x="78940" y="901726"/>
                  </a:cubicBezTo>
                  <a:cubicBezTo>
                    <a:pt x="74467" y="879363"/>
                    <a:pt x="81348" y="840485"/>
                    <a:pt x="101991" y="821562"/>
                  </a:cubicBezTo>
                  <a:cubicBezTo>
                    <a:pt x="128827" y="796791"/>
                    <a:pt x="150158" y="792318"/>
                    <a:pt x="179402" y="770299"/>
                  </a:cubicBezTo>
                  <a:cubicBezTo>
                    <a:pt x="184563" y="766171"/>
                    <a:pt x="190411" y="763074"/>
                    <a:pt x="196948" y="760666"/>
                  </a:cubicBezTo>
                  <a:cubicBezTo>
                    <a:pt x="204173" y="758258"/>
                    <a:pt x="208302" y="761010"/>
                    <a:pt x="209678" y="767891"/>
                  </a:cubicBezTo>
                  <a:cubicBezTo>
                    <a:pt x="211398" y="775804"/>
                    <a:pt x="209678" y="783373"/>
                    <a:pt x="207958" y="790942"/>
                  </a:cubicBezTo>
                  <a:cubicBezTo>
                    <a:pt x="189379" y="858032"/>
                    <a:pt x="164952" y="923401"/>
                    <a:pt x="154974" y="992899"/>
                  </a:cubicBezTo>
                  <a:cubicBezTo>
                    <a:pt x="151534" y="1016982"/>
                    <a:pt x="147061" y="1041065"/>
                    <a:pt x="138116" y="1064117"/>
                  </a:cubicBezTo>
                  <a:cubicBezTo>
                    <a:pt x="127451" y="1091296"/>
                    <a:pt x="105431" y="1125013"/>
                    <a:pt x="85477" y="1144968"/>
                  </a:cubicBezTo>
                  <a:cubicBezTo>
                    <a:pt x="74123" y="1156666"/>
                    <a:pt x="42815" y="1182469"/>
                    <a:pt x="23548" y="1207929"/>
                  </a:cubicBezTo>
                  <a:cubicBezTo>
                    <a:pt x="10130" y="1227884"/>
                    <a:pt x="2905" y="1235453"/>
                    <a:pt x="497" y="1259536"/>
                  </a:cubicBezTo>
                  <a:cubicBezTo>
                    <a:pt x="-4664" y="1311831"/>
                    <a:pt x="32149" y="1348989"/>
                    <a:pt x="29741" y="1335571"/>
                  </a:cubicBezTo>
                  <a:cubicBezTo>
                    <a:pt x="26988" y="1319056"/>
                    <a:pt x="29741" y="1284652"/>
                    <a:pt x="55544" y="1266417"/>
                  </a:cubicBezTo>
                  <a:cubicBezTo>
                    <a:pt x="77564" y="1250591"/>
                    <a:pt x="101647" y="1239581"/>
                    <a:pt x="118505" y="1218594"/>
                  </a:cubicBezTo>
                  <a:cubicBezTo>
                    <a:pt x="196604" y="1128454"/>
                    <a:pt x="203485" y="1051731"/>
                    <a:pt x="235826" y="971568"/>
                  </a:cubicBezTo>
                  <a:cubicBezTo>
                    <a:pt x="240298" y="960902"/>
                    <a:pt x="243739" y="949893"/>
                    <a:pt x="249588" y="939571"/>
                  </a:cubicBezTo>
                  <a:cubicBezTo>
                    <a:pt x="250964" y="937507"/>
                    <a:pt x="251996" y="934754"/>
                    <a:pt x="255092" y="935098"/>
                  </a:cubicBezTo>
                  <a:cubicBezTo>
                    <a:pt x="257845" y="935442"/>
                    <a:pt x="258877" y="938195"/>
                    <a:pt x="259565" y="940603"/>
                  </a:cubicBezTo>
                  <a:cubicBezTo>
                    <a:pt x="261285" y="947484"/>
                    <a:pt x="263006" y="954365"/>
                    <a:pt x="262662" y="961590"/>
                  </a:cubicBezTo>
                  <a:cubicBezTo>
                    <a:pt x="262318" y="1006316"/>
                    <a:pt x="257845" y="1050011"/>
                    <a:pt x="243395" y="1092673"/>
                  </a:cubicBezTo>
                  <a:cubicBezTo>
                    <a:pt x="235138" y="1117100"/>
                    <a:pt x="225848" y="1141184"/>
                    <a:pt x="216215" y="1164923"/>
                  </a:cubicBezTo>
                  <a:cubicBezTo>
                    <a:pt x="214151" y="1170084"/>
                    <a:pt x="204173" y="1198295"/>
                    <a:pt x="198669" y="1214810"/>
                  </a:cubicBezTo>
                  <a:cubicBezTo>
                    <a:pt x="185595" y="1251623"/>
                    <a:pt x="150502" y="1336603"/>
                    <a:pt x="203829" y="1390275"/>
                  </a:cubicBezTo>
                  <a:cubicBezTo>
                    <a:pt x="396840" y="1504155"/>
                    <a:pt x="580906" y="1554386"/>
                    <a:pt x="799377" y="1554386"/>
                  </a:cubicBezTo>
                  <a:cubicBezTo>
                    <a:pt x="977594" y="1554386"/>
                    <a:pt x="1169573" y="1392683"/>
                    <a:pt x="1185055" y="1395091"/>
                  </a:cubicBezTo>
                  <a:cubicBezTo>
                    <a:pt x="1187464" y="1391651"/>
                    <a:pt x="1280357" y="1258848"/>
                    <a:pt x="1282765" y="1255408"/>
                  </a:cubicBezTo>
                  <a:cubicBezTo>
                    <a:pt x="1320266" y="1201048"/>
                    <a:pt x="1357424" y="1146688"/>
                    <a:pt x="1386668" y="1087512"/>
                  </a:cubicBezTo>
                  <a:cubicBezTo>
                    <a:pt x="1405590" y="1049323"/>
                    <a:pt x="1421073" y="1010445"/>
                    <a:pt x="1425545" y="967783"/>
                  </a:cubicBezTo>
                  <a:cubicBezTo>
                    <a:pt x="1431050" y="919960"/>
                    <a:pt x="1421073" y="875578"/>
                    <a:pt x="1404558" y="832916"/>
                  </a:cubicBezTo>
                  <a:close/>
                </a:path>
              </a:pathLst>
            </a:custGeom>
            <a:solidFill>
              <a:srgbClr val="2C2F45"/>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0" name="Freeform: Shape 128">
              <a:extLst>
                <a:ext uri="{FF2B5EF4-FFF2-40B4-BE49-F238E27FC236}">
                  <a16:creationId xmlns:a16="http://schemas.microsoft.com/office/drawing/2014/main" id="{F28A7873-4DA5-BF41-ADB4-35018E11F9F6}"/>
                </a:ext>
              </a:extLst>
            </p:cNvPr>
            <p:cNvSpPr/>
            <p:nvPr/>
          </p:nvSpPr>
          <p:spPr>
            <a:xfrm>
              <a:off x="8151017" y="5368726"/>
              <a:ext cx="1847232" cy="1500801"/>
            </a:xfrm>
            <a:custGeom>
              <a:avLst/>
              <a:gdLst>
                <a:gd name="connsiteX0" fmla="*/ 1810843 w 1847232"/>
                <a:gd name="connsiteY0" fmla="*/ 1174925 h 1500801"/>
                <a:gd name="connsiteX1" fmla="*/ 1728616 w 1847232"/>
                <a:gd name="connsiteY1" fmla="*/ 1235134 h 1500801"/>
                <a:gd name="connsiteX2" fmla="*/ 1196029 w 1847232"/>
                <a:gd name="connsiteY2" fmla="*/ 1462206 h 1500801"/>
                <a:gd name="connsiteX3" fmla="*/ 826521 w 1847232"/>
                <a:gd name="connsiteY3" fmla="*/ 1500395 h 1500801"/>
                <a:gd name="connsiteX4" fmla="*/ 47939 w 1847232"/>
                <a:gd name="connsiteY4" fmla="*/ 1286053 h 1500801"/>
                <a:gd name="connsiteX5" fmla="*/ 35897 w 1847232"/>
                <a:gd name="connsiteY5" fmla="*/ 1277452 h 1500801"/>
                <a:gd name="connsiteX6" fmla="*/ 17319 w 1847232"/>
                <a:gd name="connsiteY6" fmla="*/ 1128135 h 1500801"/>
                <a:gd name="connsiteX7" fmla="*/ 116 w 1847232"/>
                <a:gd name="connsiteY7" fmla="*/ 814707 h 1500801"/>
                <a:gd name="connsiteX8" fmla="*/ 42778 w 1847232"/>
                <a:gd name="connsiteY8" fmla="*/ 477195 h 1500801"/>
                <a:gd name="connsiteX9" fmla="*/ 109868 w 1847232"/>
                <a:gd name="connsiteY9" fmla="*/ 314460 h 1500801"/>
                <a:gd name="connsiteX10" fmla="*/ 123974 w 1847232"/>
                <a:gd name="connsiteY10" fmla="*/ 296570 h 1500801"/>
                <a:gd name="connsiteX11" fmla="*/ 262625 w 1847232"/>
                <a:gd name="connsiteY11" fmla="*/ 161015 h 1500801"/>
                <a:gd name="connsiteX12" fmla="*/ 289805 w 1847232"/>
                <a:gd name="connsiteY12" fmla="*/ 132459 h 1500801"/>
                <a:gd name="connsiteX13" fmla="*/ 340724 w 1847232"/>
                <a:gd name="connsiteY13" fmla="*/ 87044 h 1500801"/>
                <a:gd name="connsiteX14" fmla="*/ 567452 w 1847232"/>
                <a:gd name="connsiteY14" fmla="*/ 0 h 1500801"/>
                <a:gd name="connsiteX15" fmla="*/ 556443 w 1847232"/>
                <a:gd name="connsiteY15" fmla="*/ 47823 h 1500801"/>
                <a:gd name="connsiteX16" fmla="*/ 712985 w 1847232"/>
                <a:gd name="connsiteY16" fmla="*/ 109407 h 1500801"/>
                <a:gd name="connsiteX17" fmla="*/ 853356 w 1847232"/>
                <a:gd name="connsiteY17" fmla="*/ 123513 h 1500801"/>
                <a:gd name="connsiteX18" fmla="*/ 978934 w 1847232"/>
                <a:gd name="connsiteY18" fmla="*/ 125578 h 1500801"/>
                <a:gd name="connsiteX19" fmla="*/ 1177794 w 1847232"/>
                <a:gd name="connsiteY19" fmla="*/ 95301 h 1500801"/>
                <a:gd name="connsiteX20" fmla="*/ 1252109 w 1847232"/>
                <a:gd name="connsiteY20" fmla="*/ 60553 h 1500801"/>
                <a:gd name="connsiteX21" fmla="*/ 1214951 w 1847232"/>
                <a:gd name="connsiteY21" fmla="*/ 30276 h 1500801"/>
                <a:gd name="connsiteX22" fmla="*/ 1208414 w 1847232"/>
                <a:gd name="connsiteY22" fmla="*/ 16170 h 1500801"/>
                <a:gd name="connsiteX23" fmla="*/ 1334680 w 1847232"/>
                <a:gd name="connsiteY23" fmla="*/ 36469 h 1500801"/>
                <a:gd name="connsiteX24" fmla="*/ 1550742 w 1847232"/>
                <a:gd name="connsiteY24" fmla="*/ 97022 h 1500801"/>
                <a:gd name="connsiteX25" fmla="*/ 1729992 w 1847232"/>
                <a:gd name="connsiteY25" fmla="*/ 210558 h 1500801"/>
                <a:gd name="connsiteX26" fmla="*/ 1803618 w 1847232"/>
                <a:gd name="connsiteY26" fmla="*/ 359531 h 1500801"/>
                <a:gd name="connsiteX27" fmla="*/ 1844904 w 1847232"/>
                <a:gd name="connsiteY27" fmla="*/ 651284 h 1500801"/>
                <a:gd name="connsiteX28" fmla="*/ 1841808 w 1847232"/>
                <a:gd name="connsiteY28" fmla="*/ 846703 h 1500801"/>
                <a:gd name="connsiteX29" fmla="*/ 1825637 w 1847232"/>
                <a:gd name="connsiteY29" fmla="*/ 1032833 h 1500801"/>
                <a:gd name="connsiteX30" fmla="*/ 1811875 w 1847232"/>
                <a:gd name="connsiteY30" fmla="*/ 1163916 h 1500801"/>
                <a:gd name="connsiteX31" fmla="*/ 1810843 w 1847232"/>
                <a:gd name="connsiteY31" fmla="*/ 1174925 h 150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232" h="1500801">
                  <a:moveTo>
                    <a:pt x="1810843" y="1174925"/>
                  </a:moveTo>
                  <a:cubicBezTo>
                    <a:pt x="1785040" y="1197289"/>
                    <a:pt x="1756828" y="1216211"/>
                    <a:pt x="1728616" y="1235134"/>
                  </a:cubicBezTo>
                  <a:cubicBezTo>
                    <a:pt x="1565537" y="1344197"/>
                    <a:pt x="1388008" y="1420576"/>
                    <a:pt x="1196029" y="1462206"/>
                  </a:cubicBezTo>
                  <a:cubicBezTo>
                    <a:pt x="1074235" y="1488698"/>
                    <a:pt x="951066" y="1503492"/>
                    <a:pt x="826521" y="1500395"/>
                  </a:cubicBezTo>
                  <a:cubicBezTo>
                    <a:pt x="549218" y="1493858"/>
                    <a:pt x="288429" y="1426425"/>
                    <a:pt x="47939" y="1286053"/>
                  </a:cubicBezTo>
                  <a:cubicBezTo>
                    <a:pt x="43810" y="1283645"/>
                    <a:pt x="40026" y="1280204"/>
                    <a:pt x="35897" y="1277452"/>
                  </a:cubicBezTo>
                  <a:cubicBezTo>
                    <a:pt x="29704" y="1227565"/>
                    <a:pt x="23168" y="1178022"/>
                    <a:pt x="17319" y="1128135"/>
                  </a:cubicBezTo>
                  <a:cubicBezTo>
                    <a:pt x="4933" y="1023888"/>
                    <a:pt x="-916" y="919641"/>
                    <a:pt x="116" y="814707"/>
                  </a:cubicBezTo>
                  <a:cubicBezTo>
                    <a:pt x="1492" y="700483"/>
                    <a:pt x="11814" y="587635"/>
                    <a:pt x="42778" y="477195"/>
                  </a:cubicBezTo>
                  <a:cubicBezTo>
                    <a:pt x="58604" y="420427"/>
                    <a:pt x="79935" y="365723"/>
                    <a:pt x="109868" y="314460"/>
                  </a:cubicBezTo>
                  <a:cubicBezTo>
                    <a:pt x="113652" y="307923"/>
                    <a:pt x="118469" y="301731"/>
                    <a:pt x="123974" y="296570"/>
                  </a:cubicBezTo>
                  <a:cubicBezTo>
                    <a:pt x="170076" y="251499"/>
                    <a:pt x="216523" y="206429"/>
                    <a:pt x="262625" y="161015"/>
                  </a:cubicBezTo>
                  <a:cubicBezTo>
                    <a:pt x="269162" y="149317"/>
                    <a:pt x="280172" y="141060"/>
                    <a:pt x="289805" y="132459"/>
                  </a:cubicBezTo>
                  <a:cubicBezTo>
                    <a:pt x="306663" y="116976"/>
                    <a:pt x="324210" y="102526"/>
                    <a:pt x="340724" y="87044"/>
                  </a:cubicBezTo>
                  <a:cubicBezTo>
                    <a:pt x="346917" y="82228"/>
                    <a:pt x="473183" y="22707"/>
                    <a:pt x="567452" y="0"/>
                  </a:cubicBezTo>
                  <a:cubicBezTo>
                    <a:pt x="502083" y="30276"/>
                    <a:pt x="540960" y="37157"/>
                    <a:pt x="556443" y="47823"/>
                  </a:cubicBezTo>
                  <a:cubicBezTo>
                    <a:pt x="619747" y="90485"/>
                    <a:pt x="705416" y="106655"/>
                    <a:pt x="712985" y="109407"/>
                  </a:cubicBezTo>
                  <a:cubicBezTo>
                    <a:pt x="752550" y="123513"/>
                    <a:pt x="812071" y="118697"/>
                    <a:pt x="853356" y="123513"/>
                  </a:cubicBezTo>
                  <a:cubicBezTo>
                    <a:pt x="894986" y="128330"/>
                    <a:pt x="937304" y="127986"/>
                    <a:pt x="978934" y="125578"/>
                  </a:cubicBezTo>
                  <a:cubicBezTo>
                    <a:pt x="1046024" y="121793"/>
                    <a:pt x="1113457" y="117321"/>
                    <a:pt x="1177794" y="95301"/>
                  </a:cubicBezTo>
                  <a:cubicBezTo>
                    <a:pt x="1203254" y="86700"/>
                    <a:pt x="1228025" y="76035"/>
                    <a:pt x="1252109" y="60553"/>
                  </a:cubicBezTo>
                  <a:cubicBezTo>
                    <a:pt x="1239035" y="49887"/>
                    <a:pt x="1225617" y="41974"/>
                    <a:pt x="1214951" y="30276"/>
                  </a:cubicBezTo>
                  <a:cubicBezTo>
                    <a:pt x="1211511" y="26492"/>
                    <a:pt x="1204630" y="23395"/>
                    <a:pt x="1208414" y="16170"/>
                  </a:cubicBezTo>
                  <a:cubicBezTo>
                    <a:pt x="1240067" y="22019"/>
                    <a:pt x="1303372" y="29244"/>
                    <a:pt x="1334680" y="36469"/>
                  </a:cubicBezTo>
                  <a:cubicBezTo>
                    <a:pt x="1408306" y="50919"/>
                    <a:pt x="1480901" y="68810"/>
                    <a:pt x="1550742" y="97022"/>
                  </a:cubicBezTo>
                  <a:cubicBezTo>
                    <a:pt x="1617488" y="123857"/>
                    <a:pt x="1679073" y="158606"/>
                    <a:pt x="1729992" y="210558"/>
                  </a:cubicBezTo>
                  <a:cubicBezTo>
                    <a:pt x="1770933" y="252532"/>
                    <a:pt x="1792265" y="302419"/>
                    <a:pt x="1803618" y="359531"/>
                  </a:cubicBezTo>
                  <a:cubicBezTo>
                    <a:pt x="1822885" y="456208"/>
                    <a:pt x="1839399" y="552886"/>
                    <a:pt x="1844904" y="651284"/>
                  </a:cubicBezTo>
                  <a:cubicBezTo>
                    <a:pt x="1848689" y="716309"/>
                    <a:pt x="1848000" y="781678"/>
                    <a:pt x="1841808" y="846703"/>
                  </a:cubicBezTo>
                  <a:cubicBezTo>
                    <a:pt x="1835959" y="908632"/>
                    <a:pt x="1831486" y="970905"/>
                    <a:pt x="1825637" y="1032833"/>
                  </a:cubicBezTo>
                  <a:cubicBezTo>
                    <a:pt x="1821509" y="1076528"/>
                    <a:pt x="1816348" y="1120222"/>
                    <a:pt x="1811875" y="1163916"/>
                  </a:cubicBezTo>
                  <a:cubicBezTo>
                    <a:pt x="1811187" y="1167700"/>
                    <a:pt x="1811187" y="1171485"/>
                    <a:pt x="1810843" y="1174925"/>
                  </a:cubicBezTo>
                  <a:close/>
                </a:path>
              </a:pathLst>
            </a:custGeom>
            <a:solidFill>
              <a:srgbClr val="E62601"/>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1" name="Freeform: Shape 129">
              <a:extLst>
                <a:ext uri="{FF2B5EF4-FFF2-40B4-BE49-F238E27FC236}">
                  <a16:creationId xmlns:a16="http://schemas.microsoft.com/office/drawing/2014/main" id="{0194E6DB-C233-A143-A7CF-44EC0AF2101D}"/>
                </a:ext>
              </a:extLst>
            </p:cNvPr>
            <p:cNvSpPr/>
            <p:nvPr/>
          </p:nvSpPr>
          <p:spPr>
            <a:xfrm>
              <a:off x="8480525" y="4426644"/>
              <a:ext cx="928793" cy="1374901"/>
            </a:xfrm>
            <a:custGeom>
              <a:avLst/>
              <a:gdLst>
                <a:gd name="connsiteX0" fmla="*/ 25666 w 928793"/>
                <a:gd name="connsiteY0" fmla="*/ 1015709 h 1374901"/>
                <a:gd name="connsiteX1" fmla="*/ 207 w 928793"/>
                <a:gd name="connsiteY1" fmla="*/ 921096 h 1374901"/>
                <a:gd name="connsiteX2" fmla="*/ 26354 w 928793"/>
                <a:gd name="connsiteY2" fmla="*/ 882218 h 1374901"/>
                <a:gd name="connsiteX3" fmla="*/ 33923 w 928793"/>
                <a:gd name="connsiteY3" fmla="*/ 870521 h 1374901"/>
                <a:gd name="connsiteX4" fmla="*/ 72113 w 928793"/>
                <a:gd name="connsiteY4" fmla="*/ 820978 h 1374901"/>
                <a:gd name="connsiteX5" fmla="*/ 95508 w 928793"/>
                <a:gd name="connsiteY5" fmla="*/ 802055 h 1374901"/>
                <a:gd name="connsiteX6" fmla="*/ 127160 w 928793"/>
                <a:gd name="connsiteY6" fmla="*/ 769714 h 1374901"/>
                <a:gd name="connsiteX7" fmla="*/ 158813 w 928793"/>
                <a:gd name="connsiteY7" fmla="*/ 743911 h 1374901"/>
                <a:gd name="connsiteX8" fmla="*/ 179800 w 928793"/>
                <a:gd name="connsiteY8" fmla="*/ 724300 h 1374901"/>
                <a:gd name="connsiteX9" fmla="*/ 184617 w 928793"/>
                <a:gd name="connsiteY9" fmla="*/ 697120 h 1374901"/>
                <a:gd name="connsiteX10" fmla="*/ 154340 w 928793"/>
                <a:gd name="connsiteY10" fmla="*/ 615925 h 1374901"/>
                <a:gd name="connsiteX11" fmla="*/ 140234 w 928793"/>
                <a:gd name="connsiteY11" fmla="*/ 604915 h 1374901"/>
                <a:gd name="connsiteX12" fmla="*/ 83466 w 928793"/>
                <a:gd name="connsiteY12" fmla="*/ 529225 h 1374901"/>
                <a:gd name="connsiteX13" fmla="*/ 106518 w 928793"/>
                <a:gd name="connsiteY13" fmla="*/ 519247 h 1374901"/>
                <a:gd name="connsiteX14" fmla="*/ 130257 w 928793"/>
                <a:gd name="connsiteY14" fmla="*/ 538170 h 1374901"/>
                <a:gd name="connsiteX15" fmla="*/ 112366 w 928793"/>
                <a:gd name="connsiteY15" fmla="*/ 431171 h 1374901"/>
                <a:gd name="connsiteX16" fmla="*/ 189777 w 928793"/>
                <a:gd name="connsiteY16" fmla="*/ 104669 h 1374901"/>
                <a:gd name="connsiteX17" fmla="*/ 246201 w 928793"/>
                <a:gd name="connsiteY17" fmla="*/ 28634 h 1374901"/>
                <a:gd name="connsiteX18" fmla="*/ 258243 w 928793"/>
                <a:gd name="connsiteY18" fmla="*/ 21065 h 1374901"/>
                <a:gd name="connsiteX19" fmla="*/ 443685 w 928793"/>
                <a:gd name="connsiteY19" fmla="*/ 78 h 1374901"/>
                <a:gd name="connsiteX20" fmla="*/ 504237 w 928793"/>
                <a:gd name="connsiteY20" fmla="*/ 22441 h 1374901"/>
                <a:gd name="connsiteX21" fmla="*/ 570295 w 928793"/>
                <a:gd name="connsiteY21" fmla="*/ 104669 h 1374901"/>
                <a:gd name="connsiteX22" fmla="*/ 641513 w 928793"/>
                <a:gd name="connsiteY22" fmla="*/ 247793 h 1374901"/>
                <a:gd name="connsiteX23" fmla="*/ 676950 w 928793"/>
                <a:gd name="connsiteY23" fmla="*/ 322451 h 1374901"/>
                <a:gd name="connsiteX24" fmla="*/ 735438 w 928793"/>
                <a:gd name="connsiteY24" fmla="*/ 430483 h 1374901"/>
                <a:gd name="connsiteX25" fmla="*/ 756081 w 928793"/>
                <a:gd name="connsiteY25" fmla="*/ 464199 h 1374901"/>
                <a:gd name="connsiteX26" fmla="*/ 771219 w 928793"/>
                <a:gd name="connsiteY26" fmla="*/ 486907 h 1374901"/>
                <a:gd name="connsiteX27" fmla="*/ 757457 w 928793"/>
                <a:gd name="connsiteY27" fmla="*/ 530945 h 1374901"/>
                <a:gd name="connsiteX28" fmla="*/ 745071 w 928793"/>
                <a:gd name="connsiteY28" fmla="*/ 549868 h 1374901"/>
                <a:gd name="connsiteX29" fmla="*/ 728901 w 928793"/>
                <a:gd name="connsiteY29" fmla="*/ 638632 h 1374901"/>
                <a:gd name="connsiteX30" fmla="*/ 726149 w 928793"/>
                <a:gd name="connsiteY30" fmla="*/ 706410 h 1374901"/>
                <a:gd name="connsiteX31" fmla="*/ 781541 w 928793"/>
                <a:gd name="connsiteY31" fmla="*/ 834396 h 1374901"/>
                <a:gd name="connsiteX32" fmla="*/ 877186 w 928793"/>
                <a:gd name="connsiteY32" fmla="*/ 959629 h 1374901"/>
                <a:gd name="connsiteX33" fmla="*/ 928793 w 928793"/>
                <a:gd name="connsiteY33" fmla="*/ 1002291 h 1374901"/>
                <a:gd name="connsiteX34" fmla="*/ 751264 w 928793"/>
                <a:gd name="connsiteY34" fmla="*/ 1061468 h 1374901"/>
                <a:gd name="connsiteX35" fmla="*/ 548276 w 928793"/>
                <a:gd name="connsiteY35" fmla="*/ 1072133 h 1374901"/>
                <a:gd name="connsiteX36" fmla="*/ 380036 w 928793"/>
                <a:gd name="connsiteY36" fmla="*/ 1054931 h 1374901"/>
                <a:gd name="connsiteX37" fmla="*/ 290927 w 928793"/>
                <a:gd name="connsiteY37" fmla="*/ 1281659 h 1374901"/>
                <a:gd name="connsiteX38" fmla="*/ 264436 w 928793"/>
                <a:gd name="connsiteY38" fmla="*/ 1365950 h 1374901"/>
                <a:gd name="connsiteX39" fmla="*/ 249642 w 928793"/>
                <a:gd name="connsiteY39" fmla="*/ 1374208 h 1374901"/>
                <a:gd name="connsiteX40" fmla="*/ 10184 w 928793"/>
                <a:gd name="connsiteY40" fmla="*/ 1323288 h 1374901"/>
                <a:gd name="connsiteX41" fmla="*/ 4679 w 928793"/>
                <a:gd name="connsiteY41" fmla="*/ 1311935 h 1374901"/>
                <a:gd name="connsiteX42" fmla="*/ 87251 w 928793"/>
                <a:gd name="connsiteY42" fmla="*/ 1143007 h 1374901"/>
                <a:gd name="connsiteX43" fmla="*/ 86563 w 928793"/>
                <a:gd name="connsiteY43" fmla="*/ 1125117 h 1374901"/>
                <a:gd name="connsiteX44" fmla="*/ 25666 w 928793"/>
                <a:gd name="connsiteY44" fmla="*/ 1015709 h 137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8793" h="1374901">
                  <a:moveTo>
                    <a:pt x="25666" y="1015709"/>
                  </a:moveTo>
                  <a:cubicBezTo>
                    <a:pt x="11904" y="986809"/>
                    <a:pt x="-1858" y="938986"/>
                    <a:pt x="207" y="921096"/>
                  </a:cubicBezTo>
                  <a:cubicBezTo>
                    <a:pt x="2959" y="902517"/>
                    <a:pt x="14313" y="891852"/>
                    <a:pt x="26354" y="882218"/>
                  </a:cubicBezTo>
                  <a:cubicBezTo>
                    <a:pt x="30139" y="879122"/>
                    <a:pt x="33579" y="876714"/>
                    <a:pt x="33923" y="870521"/>
                  </a:cubicBezTo>
                  <a:cubicBezTo>
                    <a:pt x="35644" y="837836"/>
                    <a:pt x="41492" y="829579"/>
                    <a:pt x="72113" y="820978"/>
                  </a:cubicBezTo>
                  <a:cubicBezTo>
                    <a:pt x="83122" y="817881"/>
                    <a:pt x="90691" y="813065"/>
                    <a:pt x="95508" y="802055"/>
                  </a:cubicBezTo>
                  <a:cubicBezTo>
                    <a:pt x="101701" y="787605"/>
                    <a:pt x="113398" y="776939"/>
                    <a:pt x="127160" y="769714"/>
                  </a:cubicBezTo>
                  <a:cubicBezTo>
                    <a:pt x="139546" y="763178"/>
                    <a:pt x="149524" y="754576"/>
                    <a:pt x="158813" y="743911"/>
                  </a:cubicBezTo>
                  <a:cubicBezTo>
                    <a:pt x="165006" y="736686"/>
                    <a:pt x="172231" y="730493"/>
                    <a:pt x="179800" y="724300"/>
                  </a:cubicBezTo>
                  <a:cubicBezTo>
                    <a:pt x="193906" y="712946"/>
                    <a:pt x="193906" y="713291"/>
                    <a:pt x="184617" y="697120"/>
                  </a:cubicBezTo>
                  <a:cubicBezTo>
                    <a:pt x="170166" y="671661"/>
                    <a:pt x="161221" y="644137"/>
                    <a:pt x="154340" y="615925"/>
                  </a:cubicBezTo>
                  <a:cubicBezTo>
                    <a:pt x="152276" y="606980"/>
                    <a:pt x="148836" y="604915"/>
                    <a:pt x="140234" y="604915"/>
                  </a:cubicBezTo>
                  <a:cubicBezTo>
                    <a:pt x="96884" y="604915"/>
                    <a:pt x="71425" y="570855"/>
                    <a:pt x="83466" y="529225"/>
                  </a:cubicBezTo>
                  <a:cubicBezTo>
                    <a:pt x="87251" y="515807"/>
                    <a:pt x="94132" y="512710"/>
                    <a:pt x="106518" y="519247"/>
                  </a:cubicBezTo>
                  <a:cubicBezTo>
                    <a:pt x="115119" y="523720"/>
                    <a:pt x="121656" y="530601"/>
                    <a:pt x="130257" y="538170"/>
                  </a:cubicBezTo>
                  <a:cubicBezTo>
                    <a:pt x="123720" y="501357"/>
                    <a:pt x="118559" y="466264"/>
                    <a:pt x="112366" y="431171"/>
                  </a:cubicBezTo>
                  <a:cubicBezTo>
                    <a:pt x="91379" y="311098"/>
                    <a:pt x="116151" y="202035"/>
                    <a:pt x="189777" y="104669"/>
                  </a:cubicBezTo>
                  <a:cubicBezTo>
                    <a:pt x="208700" y="79553"/>
                    <a:pt x="227623" y="54094"/>
                    <a:pt x="246201" y="28634"/>
                  </a:cubicBezTo>
                  <a:cubicBezTo>
                    <a:pt x="249298" y="24506"/>
                    <a:pt x="252738" y="22097"/>
                    <a:pt x="258243" y="21065"/>
                  </a:cubicBezTo>
                  <a:cubicBezTo>
                    <a:pt x="319828" y="11776"/>
                    <a:pt x="381412" y="2831"/>
                    <a:pt x="443685" y="78"/>
                  </a:cubicBezTo>
                  <a:cubicBezTo>
                    <a:pt x="466736" y="-954"/>
                    <a:pt x="486347" y="8335"/>
                    <a:pt x="504237" y="22441"/>
                  </a:cubicBezTo>
                  <a:cubicBezTo>
                    <a:pt x="532450" y="44804"/>
                    <a:pt x="551372" y="74393"/>
                    <a:pt x="570295" y="104669"/>
                  </a:cubicBezTo>
                  <a:cubicBezTo>
                    <a:pt x="609516" y="159717"/>
                    <a:pt x="626375" y="217517"/>
                    <a:pt x="641513" y="247793"/>
                  </a:cubicBezTo>
                  <a:cubicBezTo>
                    <a:pt x="648394" y="261899"/>
                    <a:pt x="673509" y="315571"/>
                    <a:pt x="676950" y="322451"/>
                  </a:cubicBezTo>
                  <a:cubicBezTo>
                    <a:pt x="693808" y="359609"/>
                    <a:pt x="717892" y="381972"/>
                    <a:pt x="735438" y="430483"/>
                  </a:cubicBezTo>
                  <a:cubicBezTo>
                    <a:pt x="740943" y="442524"/>
                    <a:pt x="746448" y="454222"/>
                    <a:pt x="756081" y="464199"/>
                  </a:cubicBezTo>
                  <a:cubicBezTo>
                    <a:pt x="762274" y="470736"/>
                    <a:pt x="766747" y="478994"/>
                    <a:pt x="771219" y="486907"/>
                  </a:cubicBezTo>
                  <a:cubicBezTo>
                    <a:pt x="783949" y="509270"/>
                    <a:pt x="780508" y="520967"/>
                    <a:pt x="757457" y="530945"/>
                  </a:cubicBezTo>
                  <a:cubicBezTo>
                    <a:pt x="748168" y="535073"/>
                    <a:pt x="744727" y="539546"/>
                    <a:pt x="745071" y="549868"/>
                  </a:cubicBezTo>
                  <a:cubicBezTo>
                    <a:pt x="746104" y="580488"/>
                    <a:pt x="740255" y="610764"/>
                    <a:pt x="728901" y="638632"/>
                  </a:cubicBezTo>
                  <a:cubicBezTo>
                    <a:pt x="719612" y="661683"/>
                    <a:pt x="721676" y="683358"/>
                    <a:pt x="726149" y="706410"/>
                  </a:cubicBezTo>
                  <a:cubicBezTo>
                    <a:pt x="735438" y="753200"/>
                    <a:pt x="756081" y="794830"/>
                    <a:pt x="781541" y="834396"/>
                  </a:cubicBezTo>
                  <a:cubicBezTo>
                    <a:pt x="810097" y="878778"/>
                    <a:pt x="838997" y="922816"/>
                    <a:pt x="877186" y="959629"/>
                  </a:cubicBezTo>
                  <a:cubicBezTo>
                    <a:pt x="891980" y="976488"/>
                    <a:pt x="910559" y="989217"/>
                    <a:pt x="928793" y="1002291"/>
                  </a:cubicBezTo>
                  <a:cubicBezTo>
                    <a:pt x="873745" y="1035664"/>
                    <a:pt x="814569" y="1053899"/>
                    <a:pt x="751264" y="1061468"/>
                  </a:cubicBezTo>
                  <a:cubicBezTo>
                    <a:pt x="687615" y="1069037"/>
                    <a:pt x="612269" y="1075574"/>
                    <a:pt x="548276" y="1072133"/>
                  </a:cubicBezTo>
                  <a:cubicBezTo>
                    <a:pt x="492884" y="1069381"/>
                    <a:pt x="417193" y="1063188"/>
                    <a:pt x="380036" y="1054931"/>
                  </a:cubicBezTo>
                  <a:cubicBezTo>
                    <a:pt x="338750" y="1127525"/>
                    <a:pt x="317075" y="1203216"/>
                    <a:pt x="290927" y="1281659"/>
                  </a:cubicBezTo>
                  <a:cubicBezTo>
                    <a:pt x="281638" y="1309526"/>
                    <a:pt x="272693" y="1337738"/>
                    <a:pt x="264436" y="1365950"/>
                  </a:cubicBezTo>
                  <a:cubicBezTo>
                    <a:pt x="261683" y="1374896"/>
                    <a:pt x="258243" y="1375928"/>
                    <a:pt x="249642" y="1374208"/>
                  </a:cubicBezTo>
                  <a:cubicBezTo>
                    <a:pt x="169822" y="1357005"/>
                    <a:pt x="90003" y="1339803"/>
                    <a:pt x="10184" y="1323288"/>
                  </a:cubicBezTo>
                  <a:cubicBezTo>
                    <a:pt x="1239" y="1321568"/>
                    <a:pt x="1583" y="1318816"/>
                    <a:pt x="4679" y="1311935"/>
                  </a:cubicBezTo>
                  <a:cubicBezTo>
                    <a:pt x="32203" y="1255855"/>
                    <a:pt x="59383" y="1199431"/>
                    <a:pt x="87251" y="1143007"/>
                  </a:cubicBezTo>
                  <a:cubicBezTo>
                    <a:pt x="90691" y="1136126"/>
                    <a:pt x="90347" y="1131653"/>
                    <a:pt x="86563" y="1125117"/>
                  </a:cubicBezTo>
                  <a:cubicBezTo>
                    <a:pt x="65920" y="1091744"/>
                    <a:pt x="33235" y="1027751"/>
                    <a:pt x="25666" y="1015709"/>
                  </a:cubicBezTo>
                  <a:close/>
                </a:path>
              </a:pathLst>
            </a:custGeom>
            <a:solidFill>
              <a:srgbClr val="FEC88A"/>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2" name="Freeform: Shape 130">
              <a:extLst>
                <a:ext uri="{FF2B5EF4-FFF2-40B4-BE49-F238E27FC236}">
                  <a16:creationId xmlns:a16="http://schemas.microsoft.com/office/drawing/2014/main" id="{4DA681E6-09DF-A446-AF43-9CFE6B4BCDC0}"/>
                </a:ext>
              </a:extLst>
            </p:cNvPr>
            <p:cNvSpPr/>
            <p:nvPr/>
          </p:nvSpPr>
          <p:spPr>
            <a:xfrm>
              <a:off x="8825504" y="5052788"/>
              <a:ext cx="245307" cy="180769"/>
            </a:xfrm>
            <a:custGeom>
              <a:avLst/>
              <a:gdLst>
                <a:gd name="connsiteX0" fmla="*/ 182999 w 245307"/>
                <a:gd name="connsiteY0" fmla="*/ 446 h 180769"/>
                <a:gd name="connsiteX1" fmla="*/ 169237 w 245307"/>
                <a:gd name="connsiteY1" fmla="*/ 2855 h 180769"/>
                <a:gd name="connsiteX2" fmla="*/ 65334 w 245307"/>
                <a:gd name="connsiteY2" fmla="*/ 19713 h 180769"/>
                <a:gd name="connsiteX3" fmla="*/ 21640 w 245307"/>
                <a:gd name="connsiteY3" fmla="*/ 33819 h 180769"/>
                <a:gd name="connsiteX4" fmla="*/ 21640 w 245307"/>
                <a:gd name="connsiteY4" fmla="*/ 33819 h 180769"/>
                <a:gd name="connsiteX5" fmla="*/ 4437 w 245307"/>
                <a:gd name="connsiteY5" fmla="*/ 110198 h 180769"/>
                <a:gd name="connsiteX6" fmla="*/ 56045 w 245307"/>
                <a:gd name="connsiteY6" fmla="*/ 165934 h 180769"/>
                <a:gd name="connsiteX7" fmla="*/ 147562 w 245307"/>
                <a:gd name="connsiteY7" fmla="*/ 178319 h 180769"/>
                <a:gd name="connsiteX8" fmla="*/ 241143 w 245307"/>
                <a:gd name="connsiteY8" fmla="*/ 106757 h 180769"/>
                <a:gd name="connsiteX9" fmla="*/ 241143 w 245307"/>
                <a:gd name="connsiteY9" fmla="*/ 106757 h 180769"/>
                <a:gd name="connsiteX10" fmla="*/ 243207 w 245307"/>
                <a:gd name="connsiteY10" fmla="*/ 102285 h 180769"/>
                <a:gd name="connsiteX11" fmla="*/ 182999 w 245307"/>
                <a:gd name="connsiteY11" fmla="*/ 446 h 18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307" h="180769">
                  <a:moveTo>
                    <a:pt x="182999" y="446"/>
                  </a:moveTo>
                  <a:cubicBezTo>
                    <a:pt x="179214" y="-1274"/>
                    <a:pt x="170957" y="2511"/>
                    <a:pt x="169237" y="2855"/>
                  </a:cubicBezTo>
                  <a:cubicBezTo>
                    <a:pt x="135176" y="12488"/>
                    <a:pt x="100427" y="17305"/>
                    <a:pt x="65334" y="19713"/>
                  </a:cubicBezTo>
                  <a:cubicBezTo>
                    <a:pt x="49852" y="20745"/>
                    <a:pt x="33682" y="21089"/>
                    <a:pt x="21640" y="33819"/>
                  </a:cubicBezTo>
                  <a:cubicBezTo>
                    <a:pt x="21640" y="33819"/>
                    <a:pt x="21640" y="33819"/>
                    <a:pt x="21640" y="33819"/>
                  </a:cubicBezTo>
                  <a:cubicBezTo>
                    <a:pt x="997" y="55838"/>
                    <a:pt x="-5196" y="81642"/>
                    <a:pt x="4437" y="110198"/>
                  </a:cubicBezTo>
                  <a:cubicBezTo>
                    <a:pt x="11662" y="131873"/>
                    <a:pt x="28521" y="153548"/>
                    <a:pt x="56045" y="165934"/>
                  </a:cubicBezTo>
                  <a:cubicBezTo>
                    <a:pt x="85633" y="179351"/>
                    <a:pt x="109716" y="184168"/>
                    <a:pt x="147562" y="178319"/>
                  </a:cubicBezTo>
                  <a:cubicBezTo>
                    <a:pt x="190912" y="171438"/>
                    <a:pt x="224972" y="150107"/>
                    <a:pt x="241143" y="106757"/>
                  </a:cubicBezTo>
                  <a:cubicBezTo>
                    <a:pt x="241143" y="106757"/>
                    <a:pt x="241143" y="106757"/>
                    <a:pt x="241143" y="106757"/>
                  </a:cubicBezTo>
                  <a:cubicBezTo>
                    <a:pt x="241831" y="105381"/>
                    <a:pt x="242519" y="103661"/>
                    <a:pt x="243207" y="102285"/>
                  </a:cubicBezTo>
                  <a:cubicBezTo>
                    <a:pt x="254217" y="54462"/>
                    <a:pt x="220156" y="16272"/>
                    <a:pt x="182999" y="446"/>
                  </a:cubicBezTo>
                  <a:close/>
                </a:path>
              </a:pathLst>
            </a:custGeom>
            <a:solidFill>
              <a:srgbClr val="0000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3" name="Freeform: Shape 131">
              <a:extLst>
                <a:ext uri="{FF2B5EF4-FFF2-40B4-BE49-F238E27FC236}">
                  <a16:creationId xmlns:a16="http://schemas.microsoft.com/office/drawing/2014/main" id="{5F53B9CC-2B4B-194A-BB7D-6166C72DB20A}"/>
                </a:ext>
              </a:extLst>
            </p:cNvPr>
            <p:cNvSpPr/>
            <p:nvPr/>
          </p:nvSpPr>
          <p:spPr>
            <a:xfrm>
              <a:off x="8201837" y="5438671"/>
              <a:ext cx="315273" cy="155689"/>
            </a:xfrm>
            <a:custGeom>
              <a:avLst/>
              <a:gdLst>
                <a:gd name="connsiteX0" fmla="*/ 307795 w 315273"/>
                <a:gd name="connsiteY0" fmla="*/ 9186 h 155689"/>
                <a:gd name="connsiteX1" fmla="*/ 65929 w 315273"/>
                <a:gd name="connsiteY1" fmla="*/ 152310 h 155689"/>
                <a:gd name="connsiteX2" fmla="*/ 48382 w 315273"/>
                <a:gd name="connsiteY2" fmla="*/ 148870 h 155689"/>
                <a:gd name="connsiteX3" fmla="*/ 3656 w 315273"/>
                <a:gd name="connsiteY3" fmla="*/ 84533 h 155689"/>
                <a:gd name="connsiteX4" fmla="*/ 8473 w 315273"/>
                <a:gd name="connsiteY4" fmla="*/ 71803 h 155689"/>
                <a:gd name="connsiteX5" fmla="*/ 300914 w 315273"/>
                <a:gd name="connsiteY5" fmla="*/ 1617 h 155689"/>
                <a:gd name="connsiteX6" fmla="*/ 315020 w 315273"/>
                <a:gd name="connsiteY6" fmla="*/ 1273 h 155689"/>
                <a:gd name="connsiteX7" fmla="*/ 307795 w 315273"/>
                <a:gd name="connsiteY7" fmla="*/ 9186 h 1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3" h="155689">
                  <a:moveTo>
                    <a:pt x="307795" y="9186"/>
                  </a:moveTo>
                  <a:cubicBezTo>
                    <a:pt x="302290" y="12283"/>
                    <a:pt x="111687" y="124786"/>
                    <a:pt x="65929" y="152310"/>
                  </a:cubicBezTo>
                  <a:cubicBezTo>
                    <a:pt x="58015" y="157127"/>
                    <a:pt x="53887" y="157471"/>
                    <a:pt x="48382" y="148870"/>
                  </a:cubicBezTo>
                  <a:cubicBezTo>
                    <a:pt x="34276" y="127195"/>
                    <a:pt x="19138" y="105520"/>
                    <a:pt x="3656" y="84533"/>
                  </a:cubicBezTo>
                  <a:cubicBezTo>
                    <a:pt x="-2537" y="75932"/>
                    <a:pt x="-817" y="73867"/>
                    <a:pt x="8473" y="71803"/>
                  </a:cubicBezTo>
                  <a:cubicBezTo>
                    <a:pt x="71089" y="57697"/>
                    <a:pt x="293345" y="3337"/>
                    <a:pt x="300914" y="1617"/>
                  </a:cubicBezTo>
                  <a:cubicBezTo>
                    <a:pt x="307795" y="-103"/>
                    <a:pt x="314676" y="-791"/>
                    <a:pt x="315020" y="1273"/>
                  </a:cubicBezTo>
                  <a:cubicBezTo>
                    <a:pt x="316052" y="3681"/>
                    <a:pt x="313988" y="5402"/>
                    <a:pt x="307795" y="9186"/>
                  </a:cubicBezTo>
                  <a:close/>
                </a:path>
              </a:pathLst>
            </a:custGeom>
            <a:solidFill>
              <a:srgbClr val="FBA2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4" name="Freeform: Shape 132">
              <a:extLst>
                <a:ext uri="{FF2B5EF4-FFF2-40B4-BE49-F238E27FC236}">
                  <a16:creationId xmlns:a16="http://schemas.microsoft.com/office/drawing/2014/main" id="{B9039F88-1870-C74C-80E3-0F31CDB660BF}"/>
                </a:ext>
              </a:extLst>
            </p:cNvPr>
            <p:cNvSpPr/>
            <p:nvPr/>
          </p:nvSpPr>
          <p:spPr>
            <a:xfrm>
              <a:off x="8218911" y="5241084"/>
              <a:ext cx="268701" cy="124366"/>
            </a:xfrm>
            <a:custGeom>
              <a:avLst/>
              <a:gdLst>
                <a:gd name="connsiteX0" fmla="*/ 262853 w 268701"/>
                <a:gd name="connsiteY0" fmla="*/ 104591 h 124366"/>
                <a:gd name="connsiteX1" fmla="*/ 268702 w 268701"/>
                <a:gd name="connsiteY1" fmla="*/ 108375 h 124366"/>
                <a:gd name="connsiteX2" fmla="*/ 38189 w 268701"/>
                <a:gd name="connsiteY2" fmla="*/ 124202 h 124366"/>
                <a:gd name="connsiteX3" fmla="*/ 17546 w 268701"/>
                <a:gd name="connsiteY3" fmla="*/ 93925 h 124366"/>
                <a:gd name="connsiteX4" fmla="*/ 0 w 268701"/>
                <a:gd name="connsiteY4" fmla="*/ 0 h 124366"/>
                <a:gd name="connsiteX5" fmla="*/ 262853 w 268701"/>
                <a:gd name="connsiteY5" fmla="*/ 104591 h 1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01" h="124366">
                  <a:moveTo>
                    <a:pt x="262853" y="104591"/>
                  </a:moveTo>
                  <a:cubicBezTo>
                    <a:pt x="268702" y="108375"/>
                    <a:pt x="268702" y="105279"/>
                    <a:pt x="268702" y="108375"/>
                  </a:cubicBezTo>
                  <a:cubicBezTo>
                    <a:pt x="268702" y="113192"/>
                    <a:pt x="46791" y="123857"/>
                    <a:pt x="38189" y="124202"/>
                  </a:cubicBezTo>
                  <a:cubicBezTo>
                    <a:pt x="22707" y="125234"/>
                    <a:pt x="23051" y="122137"/>
                    <a:pt x="17546" y="93925"/>
                  </a:cubicBezTo>
                  <a:cubicBezTo>
                    <a:pt x="11698" y="63305"/>
                    <a:pt x="5849" y="32341"/>
                    <a:pt x="0" y="0"/>
                  </a:cubicBezTo>
                  <a:cubicBezTo>
                    <a:pt x="26492" y="10321"/>
                    <a:pt x="242898" y="96334"/>
                    <a:pt x="262853" y="104591"/>
                  </a:cubicBezTo>
                  <a:close/>
                </a:path>
              </a:pathLst>
            </a:custGeom>
            <a:solidFill>
              <a:srgbClr val="FBA2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5" name="Freeform: Shape 133">
              <a:extLst>
                <a:ext uri="{FF2B5EF4-FFF2-40B4-BE49-F238E27FC236}">
                  <a16:creationId xmlns:a16="http://schemas.microsoft.com/office/drawing/2014/main" id="{E2991E83-7252-6E40-8E77-A250B82F75B4}"/>
                </a:ext>
              </a:extLst>
            </p:cNvPr>
            <p:cNvSpPr/>
            <p:nvPr/>
          </p:nvSpPr>
          <p:spPr>
            <a:xfrm>
              <a:off x="8472475" y="5877087"/>
              <a:ext cx="267669" cy="830675"/>
            </a:xfrm>
            <a:custGeom>
              <a:avLst/>
              <a:gdLst>
                <a:gd name="connsiteX0" fmla="*/ 267670 w 267669"/>
                <a:gd name="connsiteY0" fmla="*/ 487 h 830675"/>
                <a:gd name="connsiteX1" fmla="*/ 251843 w 267669"/>
                <a:gd name="connsiteY1" fmla="*/ 65168 h 830675"/>
                <a:gd name="connsiteX2" fmla="*/ 174433 w 267669"/>
                <a:gd name="connsiteY2" fmla="*/ 371715 h 830675"/>
                <a:gd name="connsiteX3" fmla="*/ 104247 w 267669"/>
                <a:gd name="connsiteY3" fmla="*/ 617365 h 830675"/>
                <a:gd name="connsiteX4" fmla="*/ 40598 w 267669"/>
                <a:gd name="connsiteY4" fmla="*/ 773563 h 830675"/>
                <a:gd name="connsiteX5" fmla="*/ 0 w 267669"/>
                <a:gd name="connsiteY5" fmla="*/ 830675 h 830675"/>
                <a:gd name="connsiteX6" fmla="*/ 265605 w 267669"/>
                <a:gd name="connsiteY6" fmla="*/ 142 h 830675"/>
                <a:gd name="connsiteX7" fmla="*/ 267670 w 267669"/>
                <a:gd name="connsiteY7" fmla="*/ 487 h 83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669" h="830675">
                  <a:moveTo>
                    <a:pt x="267670" y="487"/>
                  </a:moveTo>
                  <a:cubicBezTo>
                    <a:pt x="262509" y="22162"/>
                    <a:pt x="257348" y="43493"/>
                    <a:pt x="251843" y="65168"/>
                  </a:cubicBezTo>
                  <a:cubicBezTo>
                    <a:pt x="226040" y="167350"/>
                    <a:pt x="200924" y="269877"/>
                    <a:pt x="174433" y="371715"/>
                  </a:cubicBezTo>
                  <a:cubicBezTo>
                    <a:pt x="152757" y="454286"/>
                    <a:pt x="130394" y="536170"/>
                    <a:pt x="104247" y="617365"/>
                  </a:cubicBezTo>
                  <a:cubicBezTo>
                    <a:pt x="87044" y="671037"/>
                    <a:pt x="67089" y="723676"/>
                    <a:pt x="40598" y="773563"/>
                  </a:cubicBezTo>
                  <a:cubicBezTo>
                    <a:pt x="29588" y="793862"/>
                    <a:pt x="17202" y="813473"/>
                    <a:pt x="0" y="830675"/>
                  </a:cubicBezTo>
                  <a:cubicBezTo>
                    <a:pt x="88420" y="553717"/>
                    <a:pt x="176841" y="276758"/>
                    <a:pt x="265605" y="142"/>
                  </a:cubicBezTo>
                  <a:cubicBezTo>
                    <a:pt x="265949" y="-201"/>
                    <a:pt x="266982" y="142"/>
                    <a:pt x="267670" y="487"/>
                  </a:cubicBezTo>
                  <a:close/>
                </a:path>
              </a:pathLst>
            </a:custGeom>
            <a:solidFill>
              <a:srgbClr val="E62601">
                <a:lumMod val="75000"/>
              </a:srgbClr>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6" name="Freeform: Shape 134">
              <a:extLst>
                <a:ext uri="{FF2B5EF4-FFF2-40B4-BE49-F238E27FC236}">
                  <a16:creationId xmlns:a16="http://schemas.microsoft.com/office/drawing/2014/main" id="{B3B6BFB8-B643-5A41-AB29-F539379DF991}"/>
                </a:ext>
              </a:extLst>
            </p:cNvPr>
            <p:cNvSpPr/>
            <p:nvPr/>
          </p:nvSpPr>
          <p:spPr>
            <a:xfrm>
              <a:off x="8337413" y="5534717"/>
              <a:ext cx="184101" cy="218139"/>
            </a:xfrm>
            <a:custGeom>
              <a:avLst/>
              <a:gdLst>
                <a:gd name="connsiteX0" fmla="*/ 48361 w 184101"/>
                <a:gd name="connsiteY0" fmla="*/ 217624 h 218139"/>
                <a:gd name="connsiteX1" fmla="*/ 46297 w 184101"/>
                <a:gd name="connsiteY1" fmla="*/ 217624 h 218139"/>
                <a:gd name="connsiteX2" fmla="*/ 1571 w 184101"/>
                <a:gd name="connsiteY2" fmla="*/ 131956 h 218139"/>
                <a:gd name="connsiteX3" fmla="*/ 6731 w 184101"/>
                <a:gd name="connsiteY3" fmla="*/ 119570 h 218139"/>
                <a:gd name="connsiteX4" fmla="*/ 113042 w 184101"/>
                <a:gd name="connsiteY4" fmla="*/ 45944 h 218139"/>
                <a:gd name="connsiteX5" fmla="*/ 182196 w 184101"/>
                <a:gd name="connsiteY5" fmla="*/ 185 h 218139"/>
                <a:gd name="connsiteX6" fmla="*/ 183916 w 184101"/>
                <a:gd name="connsiteY6" fmla="*/ 1905 h 218139"/>
                <a:gd name="connsiteX7" fmla="*/ 48361 w 184101"/>
                <a:gd name="connsiteY7" fmla="*/ 217624 h 21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01" h="218139">
                  <a:moveTo>
                    <a:pt x="48361" y="217624"/>
                  </a:moveTo>
                  <a:cubicBezTo>
                    <a:pt x="47673" y="218312"/>
                    <a:pt x="46641" y="218312"/>
                    <a:pt x="46297" y="217624"/>
                  </a:cubicBezTo>
                  <a:cubicBezTo>
                    <a:pt x="30815" y="188036"/>
                    <a:pt x="16709" y="159824"/>
                    <a:pt x="1571" y="131956"/>
                  </a:cubicBezTo>
                  <a:cubicBezTo>
                    <a:pt x="-2558" y="124387"/>
                    <a:pt x="2259" y="122666"/>
                    <a:pt x="6731" y="119570"/>
                  </a:cubicBezTo>
                  <a:cubicBezTo>
                    <a:pt x="42168" y="95143"/>
                    <a:pt x="77605" y="70371"/>
                    <a:pt x="113042" y="45944"/>
                  </a:cubicBezTo>
                  <a:cubicBezTo>
                    <a:pt x="135750" y="30462"/>
                    <a:pt x="158457" y="14635"/>
                    <a:pt x="182196" y="185"/>
                  </a:cubicBezTo>
                  <a:cubicBezTo>
                    <a:pt x="183228" y="-503"/>
                    <a:pt x="184605" y="873"/>
                    <a:pt x="183916" y="1905"/>
                  </a:cubicBezTo>
                  <a:cubicBezTo>
                    <a:pt x="139190" y="73123"/>
                    <a:pt x="94120" y="144342"/>
                    <a:pt x="48361" y="217624"/>
                  </a:cubicBezTo>
                  <a:close/>
                </a:path>
              </a:pathLst>
            </a:custGeom>
            <a:solidFill>
              <a:srgbClr val="FBA2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7" name="Freeform: Shape 135">
              <a:extLst>
                <a:ext uri="{FF2B5EF4-FFF2-40B4-BE49-F238E27FC236}">
                  <a16:creationId xmlns:a16="http://schemas.microsoft.com/office/drawing/2014/main" id="{8FF529BE-1B10-5F41-B5D8-1268DA08C0FD}"/>
                </a:ext>
              </a:extLst>
            </p:cNvPr>
            <p:cNvSpPr/>
            <p:nvPr/>
          </p:nvSpPr>
          <p:spPr>
            <a:xfrm>
              <a:off x="8875011" y="5164362"/>
              <a:ext cx="287378" cy="311993"/>
            </a:xfrm>
            <a:custGeom>
              <a:avLst/>
              <a:gdLst>
                <a:gd name="connsiteX0" fmla="*/ 0 w 287378"/>
                <a:gd name="connsiteY0" fmla="*/ 151037 h 311993"/>
                <a:gd name="connsiteX1" fmla="*/ 71218 w 287378"/>
                <a:gd name="connsiteY1" fmla="*/ 174777 h 311993"/>
                <a:gd name="connsiteX2" fmla="*/ 155166 w 287378"/>
                <a:gd name="connsiteY2" fmla="*/ 156542 h 311993"/>
                <a:gd name="connsiteX3" fmla="*/ 258036 w 287378"/>
                <a:gd name="connsiteY3" fmla="*/ 45414 h 311993"/>
                <a:gd name="connsiteX4" fmla="*/ 287280 w 287378"/>
                <a:gd name="connsiteY4" fmla="*/ 0 h 311993"/>
                <a:gd name="connsiteX5" fmla="*/ 283152 w 287378"/>
                <a:gd name="connsiteY5" fmla="*/ 13074 h 311993"/>
                <a:gd name="connsiteX6" fmla="*/ 175465 w 287378"/>
                <a:gd name="connsiteY6" fmla="*/ 227760 h 311993"/>
                <a:gd name="connsiteX7" fmla="*/ 135899 w 287378"/>
                <a:gd name="connsiteY7" fmla="*/ 305515 h 311993"/>
                <a:gd name="connsiteX8" fmla="*/ 123169 w 287378"/>
                <a:gd name="connsiteY8" fmla="*/ 307579 h 311993"/>
                <a:gd name="connsiteX9" fmla="*/ 13074 w 287378"/>
                <a:gd name="connsiteY9" fmla="*/ 197140 h 311993"/>
                <a:gd name="connsiteX10" fmla="*/ 0 w 287378"/>
                <a:gd name="connsiteY10" fmla="*/ 151037 h 31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78" h="311993">
                  <a:moveTo>
                    <a:pt x="0" y="151037"/>
                  </a:moveTo>
                  <a:cubicBezTo>
                    <a:pt x="24083" y="162735"/>
                    <a:pt x="46791" y="170648"/>
                    <a:pt x="71218" y="174777"/>
                  </a:cubicBezTo>
                  <a:cubicBezTo>
                    <a:pt x="102182" y="179937"/>
                    <a:pt x="129706" y="172712"/>
                    <a:pt x="155166" y="156542"/>
                  </a:cubicBezTo>
                  <a:cubicBezTo>
                    <a:pt x="199548" y="128674"/>
                    <a:pt x="229136" y="87388"/>
                    <a:pt x="258036" y="45414"/>
                  </a:cubicBezTo>
                  <a:cubicBezTo>
                    <a:pt x="268014" y="30964"/>
                    <a:pt x="276959" y="15826"/>
                    <a:pt x="287280" y="0"/>
                  </a:cubicBezTo>
                  <a:cubicBezTo>
                    <a:pt x="287969" y="6193"/>
                    <a:pt x="284872" y="9289"/>
                    <a:pt x="283152" y="13074"/>
                  </a:cubicBezTo>
                  <a:cubicBezTo>
                    <a:pt x="247371" y="84636"/>
                    <a:pt x="211590" y="156198"/>
                    <a:pt x="175465" y="227760"/>
                  </a:cubicBezTo>
                  <a:cubicBezTo>
                    <a:pt x="162391" y="253564"/>
                    <a:pt x="148629" y="279367"/>
                    <a:pt x="135899" y="305515"/>
                  </a:cubicBezTo>
                  <a:cubicBezTo>
                    <a:pt x="131771" y="313772"/>
                    <a:pt x="129362" y="313772"/>
                    <a:pt x="123169" y="307579"/>
                  </a:cubicBezTo>
                  <a:cubicBezTo>
                    <a:pt x="86700" y="270766"/>
                    <a:pt x="49543" y="234297"/>
                    <a:pt x="13074" y="197140"/>
                  </a:cubicBezTo>
                  <a:cubicBezTo>
                    <a:pt x="1720" y="184754"/>
                    <a:pt x="5161" y="167552"/>
                    <a:pt x="0" y="151037"/>
                  </a:cubicBezTo>
                  <a:close/>
                </a:path>
              </a:pathLst>
            </a:custGeom>
            <a:solidFill>
              <a:srgbClr val="FEAB77"/>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8" name="Freeform: Shape 136">
              <a:extLst>
                <a:ext uri="{FF2B5EF4-FFF2-40B4-BE49-F238E27FC236}">
                  <a16:creationId xmlns:a16="http://schemas.microsoft.com/office/drawing/2014/main" id="{F15D980E-78EE-9242-A50B-759CD677C1CC}"/>
                </a:ext>
              </a:extLst>
            </p:cNvPr>
            <p:cNvSpPr/>
            <p:nvPr/>
          </p:nvSpPr>
          <p:spPr>
            <a:xfrm>
              <a:off x="8871227" y="5155408"/>
              <a:ext cx="195075" cy="78467"/>
            </a:xfrm>
            <a:custGeom>
              <a:avLst/>
              <a:gdLst>
                <a:gd name="connsiteX0" fmla="*/ 0 w 195075"/>
                <a:gd name="connsiteY0" fmla="*/ 56433 h 78467"/>
                <a:gd name="connsiteX1" fmla="*/ 39566 w 195075"/>
                <a:gd name="connsiteY1" fmla="*/ 43703 h 78467"/>
                <a:gd name="connsiteX2" fmla="*/ 164799 w 195075"/>
                <a:gd name="connsiteY2" fmla="*/ 10330 h 78467"/>
                <a:gd name="connsiteX3" fmla="*/ 195076 w 195075"/>
                <a:gd name="connsiteY3" fmla="*/ 4137 h 78467"/>
                <a:gd name="connsiteX4" fmla="*/ 101494 w 195075"/>
                <a:gd name="connsiteY4" fmla="*/ 75699 h 78467"/>
                <a:gd name="connsiteX5" fmla="*/ 9977 w 195075"/>
                <a:gd name="connsiteY5" fmla="*/ 63314 h 78467"/>
                <a:gd name="connsiteX6" fmla="*/ 0 w 195075"/>
                <a:gd name="connsiteY6" fmla="*/ 56433 h 7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75" h="78467">
                  <a:moveTo>
                    <a:pt x="0" y="56433"/>
                  </a:moveTo>
                  <a:cubicBezTo>
                    <a:pt x="9289" y="39918"/>
                    <a:pt x="25116" y="44047"/>
                    <a:pt x="39566" y="43703"/>
                  </a:cubicBezTo>
                  <a:cubicBezTo>
                    <a:pt x="102182" y="58497"/>
                    <a:pt x="141060" y="23748"/>
                    <a:pt x="164799" y="10330"/>
                  </a:cubicBezTo>
                  <a:cubicBezTo>
                    <a:pt x="174089" y="1041"/>
                    <a:pt x="183034" y="-4120"/>
                    <a:pt x="195076" y="4137"/>
                  </a:cubicBezTo>
                  <a:cubicBezTo>
                    <a:pt x="178561" y="47487"/>
                    <a:pt x="144500" y="67786"/>
                    <a:pt x="101494" y="75699"/>
                  </a:cubicBezTo>
                  <a:cubicBezTo>
                    <a:pt x="69842" y="81548"/>
                    <a:pt x="39222" y="78452"/>
                    <a:pt x="9977" y="63314"/>
                  </a:cubicBezTo>
                  <a:cubicBezTo>
                    <a:pt x="6193" y="61593"/>
                    <a:pt x="2408" y="60217"/>
                    <a:pt x="0" y="56433"/>
                  </a:cubicBezTo>
                  <a:close/>
                </a:path>
              </a:pathLst>
            </a:custGeom>
            <a:solidFill>
              <a:srgbClr val="FEFEFE"/>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49" name="Freeform: Shape 137">
              <a:extLst>
                <a:ext uri="{FF2B5EF4-FFF2-40B4-BE49-F238E27FC236}">
                  <a16:creationId xmlns:a16="http://schemas.microsoft.com/office/drawing/2014/main" id="{FBA2842F-BF96-794D-AF8E-BE0C6CD0E0F4}"/>
                </a:ext>
              </a:extLst>
            </p:cNvPr>
            <p:cNvSpPr/>
            <p:nvPr/>
          </p:nvSpPr>
          <p:spPr>
            <a:xfrm>
              <a:off x="8846455" y="5052504"/>
              <a:ext cx="174088" cy="41769"/>
            </a:xfrm>
            <a:custGeom>
              <a:avLst/>
              <a:gdLst>
                <a:gd name="connsiteX0" fmla="*/ 174089 w 174088"/>
                <a:gd name="connsiteY0" fmla="*/ 6579 h 41769"/>
                <a:gd name="connsiteX1" fmla="*/ 153102 w 174088"/>
                <a:gd name="connsiteY1" fmla="*/ 23782 h 41769"/>
                <a:gd name="connsiteX2" fmla="*/ 68122 w 174088"/>
                <a:gd name="connsiteY2" fmla="*/ 38920 h 41769"/>
                <a:gd name="connsiteX3" fmla="*/ 12386 w 174088"/>
                <a:gd name="connsiteY3" fmla="*/ 39264 h 41769"/>
                <a:gd name="connsiteX4" fmla="*/ 0 w 174088"/>
                <a:gd name="connsiteY4" fmla="*/ 33759 h 41769"/>
                <a:gd name="connsiteX5" fmla="*/ 43694 w 174088"/>
                <a:gd name="connsiteY5" fmla="*/ 19653 h 41769"/>
                <a:gd name="connsiteX6" fmla="*/ 157574 w 174088"/>
                <a:gd name="connsiteY6" fmla="*/ 42 h 41769"/>
                <a:gd name="connsiteX7" fmla="*/ 174089 w 174088"/>
                <a:gd name="connsiteY7" fmla="*/ 6579 h 4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88" h="41769">
                  <a:moveTo>
                    <a:pt x="174089" y="6579"/>
                  </a:moveTo>
                  <a:cubicBezTo>
                    <a:pt x="169960" y="15524"/>
                    <a:pt x="159983" y="20685"/>
                    <a:pt x="153102" y="23782"/>
                  </a:cubicBezTo>
                  <a:cubicBezTo>
                    <a:pt x="129362" y="35135"/>
                    <a:pt x="93925" y="35479"/>
                    <a:pt x="68122" y="38920"/>
                  </a:cubicBezTo>
                  <a:cubicBezTo>
                    <a:pt x="49543" y="41328"/>
                    <a:pt x="30964" y="43736"/>
                    <a:pt x="12386" y="39264"/>
                  </a:cubicBezTo>
                  <a:cubicBezTo>
                    <a:pt x="7913" y="38232"/>
                    <a:pt x="3785" y="36855"/>
                    <a:pt x="0" y="33759"/>
                  </a:cubicBezTo>
                  <a:cubicBezTo>
                    <a:pt x="12042" y="21029"/>
                    <a:pt x="28212" y="20685"/>
                    <a:pt x="43694" y="19653"/>
                  </a:cubicBezTo>
                  <a:cubicBezTo>
                    <a:pt x="78787" y="17245"/>
                    <a:pt x="123857" y="10020"/>
                    <a:pt x="157574" y="42"/>
                  </a:cubicBezTo>
                  <a:cubicBezTo>
                    <a:pt x="159983" y="-302"/>
                    <a:pt x="165831" y="1418"/>
                    <a:pt x="174089" y="6579"/>
                  </a:cubicBezTo>
                  <a:close/>
                </a:path>
              </a:pathLst>
            </a:custGeom>
            <a:solidFill>
              <a:srgbClr val="FDFDFD"/>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50" name="Freeform: Shape 138">
              <a:extLst>
                <a:ext uri="{FF2B5EF4-FFF2-40B4-BE49-F238E27FC236}">
                  <a16:creationId xmlns:a16="http://schemas.microsoft.com/office/drawing/2014/main" id="{6701C18F-A186-5049-AB96-CEF48EC1F828}"/>
                </a:ext>
              </a:extLst>
            </p:cNvPr>
            <p:cNvSpPr/>
            <p:nvPr/>
          </p:nvSpPr>
          <p:spPr>
            <a:xfrm>
              <a:off x="8627297" y="4822275"/>
              <a:ext cx="133834" cy="35883"/>
            </a:xfrm>
            <a:custGeom>
              <a:avLst/>
              <a:gdLst>
                <a:gd name="connsiteX0" fmla="*/ 133835 w 133834"/>
                <a:gd name="connsiteY0" fmla="*/ 10768 h 35883"/>
                <a:gd name="connsiteX1" fmla="*/ 0 w 133834"/>
                <a:gd name="connsiteY1" fmla="*/ 35884 h 35883"/>
                <a:gd name="connsiteX2" fmla="*/ 133835 w 133834"/>
                <a:gd name="connsiteY2" fmla="*/ 10768 h 35883"/>
              </a:gdLst>
              <a:ahLst/>
              <a:cxnLst>
                <a:cxn ang="0">
                  <a:pos x="connsiteX0" y="connsiteY0"/>
                </a:cxn>
                <a:cxn ang="0">
                  <a:pos x="connsiteX1" y="connsiteY1"/>
                </a:cxn>
                <a:cxn ang="0">
                  <a:pos x="connsiteX2" y="connsiteY2"/>
                </a:cxn>
              </a:cxnLst>
              <a:rect l="l" t="t" r="r" b="b"/>
              <a:pathLst>
                <a:path w="133834" h="35883">
                  <a:moveTo>
                    <a:pt x="133835" y="10768"/>
                  </a:moveTo>
                  <a:cubicBezTo>
                    <a:pt x="87732" y="10768"/>
                    <a:pt x="45758" y="29691"/>
                    <a:pt x="0" y="35884"/>
                  </a:cubicBezTo>
                  <a:cubicBezTo>
                    <a:pt x="21675" y="2855"/>
                    <a:pt x="100462" y="-11595"/>
                    <a:pt x="133835" y="10768"/>
                  </a:cubicBezTo>
                  <a:close/>
                </a:path>
              </a:pathLst>
            </a:custGeom>
            <a:solidFill>
              <a:srgbClr val="020201"/>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51" name="Freeform: Shape 139">
              <a:extLst>
                <a:ext uri="{FF2B5EF4-FFF2-40B4-BE49-F238E27FC236}">
                  <a16:creationId xmlns:a16="http://schemas.microsoft.com/office/drawing/2014/main" id="{AF78FD72-B636-C746-9BC0-AD5B84D589D1}"/>
                </a:ext>
              </a:extLst>
            </p:cNvPr>
            <p:cNvSpPr/>
            <p:nvPr/>
          </p:nvSpPr>
          <p:spPr>
            <a:xfrm>
              <a:off x="8619728" y="4713044"/>
              <a:ext cx="109407" cy="36050"/>
            </a:xfrm>
            <a:custGeom>
              <a:avLst/>
              <a:gdLst>
                <a:gd name="connsiteX0" fmla="*/ 109407 w 109407"/>
                <a:gd name="connsiteY0" fmla="*/ 11279 h 36050"/>
                <a:gd name="connsiteX1" fmla="*/ 0 w 109407"/>
                <a:gd name="connsiteY1" fmla="*/ 36051 h 36050"/>
                <a:gd name="connsiteX2" fmla="*/ 109407 w 109407"/>
                <a:gd name="connsiteY2" fmla="*/ 11279 h 36050"/>
              </a:gdLst>
              <a:ahLst/>
              <a:cxnLst>
                <a:cxn ang="0">
                  <a:pos x="connsiteX0" y="connsiteY0"/>
                </a:cxn>
                <a:cxn ang="0">
                  <a:pos x="connsiteX1" y="connsiteY1"/>
                </a:cxn>
                <a:cxn ang="0">
                  <a:pos x="connsiteX2" y="connsiteY2"/>
                </a:cxn>
              </a:cxnLst>
              <a:rect l="l" t="t" r="r" b="b"/>
              <a:pathLst>
                <a:path w="109407" h="36050">
                  <a:moveTo>
                    <a:pt x="109407" y="11279"/>
                  </a:moveTo>
                  <a:cubicBezTo>
                    <a:pt x="72594" y="19536"/>
                    <a:pt x="36469" y="27794"/>
                    <a:pt x="0" y="36051"/>
                  </a:cubicBezTo>
                  <a:cubicBezTo>
                    <a:pt x="29588" y="-762"/>
                    <a:pt x="70186" y="-10052"/>
                    <a:pt x="109407" y="11279"/>
                  </a:cubicBezTo>
                  <a:close/>
                </a:path>
              </a:pathLst>
            </a:custGeom>
            <a:solidFill>
              <a:srgbClr val="020201"/>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52" name="Freeform: Shape 140">
              <a:extLst>
                <a:ext uri="{FF2B5EF4-FFF2-40B4-BE49-F238E27FC236}">
                  <a16:creationId xmlns:a16="http://schemas.microsoft.com/office/drawing/2014/main" id="{B03E08B6-B3E3-9147-9B2C-1CC0FC6EAC14}"/>
                </a:ext>
              </a:extLst>
            </p:cNvPr>
            <p:cNvSpPr/>
            <p:nvPr/>
          </p:nvSpPr>
          <p:spPr>
            <a:xfrm>
              <a:off x="8910792" y="5153773"/>
              <a:ext cx="125233" cy="49958"/>
            </a:xfrm>
            <a:custGeom>
              <a:avLst/>
              <a:gdLst>
                <a:gd name="connsiteX0" fmla="*/ 125234 w 125233"/>
                <a:gd name="connsiteY0" fmla="*/ 11965 h 49958"/>
                <a:gd name="connsiteX1" fmla="*/ 67089 w 125233"/>
                <a:gd name="connsiteY1" fmla="*/ 44305 h 49958"/>
                <a:gd name="connsiteX2" fmla="*/ 0 w 125233"/>
                <a:gd name="connsiteY2" fmla="*/ 44994 h 49958"/>
                <a:gd name="connsiteX3" fmla="*/ 94269 w 125233"/>
                <a:gd name="connsiteY3" fmla="*/ 955 h 49958"/>
                <a:gd name="connsiteX4" fmla="*/ 125234 w 125233"/>
                <a:gd name="connsiteY4" fmla="*/ 11965 h 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 h="49958">
                  <a:moveTo>
                    <a:pt x="125234" y="11965"/>
                  </a:moveTo>
                  <a:cubicBezTo>
                    <a:pt x="106655" y="24351"/>
                    <a:pt x="88076" y="36392"/>
                    <a:pt x="67089" y="44305"/>
                  </a:cubicBezTo>
                  <a:cubicBezTo>
                    <a:pt x="44726" y="52907"/>
                    <a:pt x="22363" y="50498"/>
                    <a:pt x="0" y="44994"/>
                  </a:cubicBezTo>
                  <a:cubicBezTo>
                    <a:pt x="16170" y="7148"/>
                    <a:pt x="51951" y="-3517"/>
                    <a:pt x="94269" y="955"/>
                  </a:cubicBezTo>
                  <a:cubicBezTo>
                    <a:pt x="105279" y="2676"/>
                    <a:pt x="116288" y="4396"/>
                    <a:pt x="125234" y="11965"/>
                  </a:cubicBezTo>
                  <a:close/>
                </a:path>
              </a:pathLst>
            </a:custGeom>
            <a:solidFill>
              <a:srgbClr val="E62601"/>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53" name="Freeform: Shape 141">
              <a:extLst>
                <a:ext uri="{FF2B5EF4-FFF2-40B4-BE49-F238E27FC236}">
                  <a16:creationId xmlns:a16="http://schemas.microsoft.com/office/drawing/2014/main" id="{22F12BEF-76E5-E542-92C7-507591E4AFF4}"/>
                </a:ext>
              </a:extLst>
            </p:cNvPr>
            <p:cNvSpPr/>
            <p:nvPr/>
          </p:nvSpPr>
          <p:spPr>
            <a:xfrm>
              <a:off x="9033368" y="4723980"/>
              <a:ext cx="122042" cy="50198"/>
            </a:xfrm>
            <a:custGeom>
              <a:avLst/>
              <a:gdLst>
                <a:gd name="connsiteX0" fmla="*/ 55985 w 122042"/>
                <a:gd name="connsiteY0" fmla="*/ 5505 h 50198"/>
                <a:gd name="connsiteX1" fmla="*/ 3346 w 122042"/>
                <a:gd name="connsiteY1" fmla="*/ 37845 h 50198"/>
                <a:gd name="connsiteX2" fmla="*/ 938 w 122042"/>
                <a:gd name="connsiteY2" fmla="*/ 48167 h 50198"/>
                <a:gd name="connsiteX3" fmla="*/ 11259 w 122042"/>
                <a:gd name="connsiteY3" fmla="*/ 48167 h 50198"/>
                <a:gd name="connsiteX4" fmla="*/ 113097 w 122042"/>
                <a:gd name="connsiteY4" fmla="*/ 20299 h 50198"/>
                <a:gd name="connsiteX5" fmla="*/ 122043 w 122042"/>
                <a:gd name="connsiteY5" fmla="*/ 19611 h 50198"/>
                <a:gd name="connsiteX6" fmla="*/ 112753 w 122042"/>
                <a:gd name="connsiteY6" fmla="*/ 0 h 50198"/>
                <a:gd name="connsiteX7" fmla="*/ 55985 w 122042"/>
                <a:gd name="connsiteY7" fmla="*/ 5505 h 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2" h="50198">
                  <a:moveTo>
                    <a:pt x="55985" y="5505"/>
                  </a:moveTo>
                  <a:cubicBezTo>
                    <a:pt x="34310" y="9633"/>
                    <a:pt x="15732" y="18235"/>
                    <a:pt x="3346" y="37845"/>
                  </a:cubicBezTo>
                  <a:cubicBezTo>
                    <a:pt x="1282" y="40942"/>
                    <a:pt x="-1471" y="44382"/>
                    <a:pt x="938" y="48167"/>
                  </a:cubicBezTo>
                  <a:cubicBezTo>
                    <a:pt x="3690" y="51951"/>
                    <a:pt x="8163" y="49543"/>
                    <a:pt x="11259" y="48167"/>
                  </a:cubicBezTo>
                  <a:cubicBezTo>
                    <a:pt x="43944" y="34061"/>
                    <a:pt x="79037" y="28556"/>
                    <a:pt x="113097" y="20299"/>
                  </a:cubicBezTo>
                  <a:cubicBezTo>
                    <a:pt x="116538" y="19611"/>
                    <a:pt x="119634" y="19267"/>
                    <a:pt x="122043" y="19611"/>
                  </a:cubicBezTo>
                  <a:lnTo>
                    <a:pt x="112753" y="0"/>
                  </a:lnTo>
                  <a:cubicBezTo>
                    <a:pt x="92799" y="1376"/>
                    <a:pt x="74220" y="2064"/>
                    <a:pt x="55985" y="5505"/>
                  </a:cubicBezTo>
                  <a:close/>
                </a:path>
              </a:pathLst>
            </a:custGeom>
            <a:solidFill>
              <a:srgbClr val="0402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sp>
          <p:nvSpPr>
            <p:cNvPr id="54" name="Freeform: Shape 142">
              <a:extLst>
                <a:ext uri="{FF2B5EF4-FFF2-40B4-BE49-F238E27FC236}">
                  <a16:creationId xmlns:a16="http://schemas.microsoft.com/office/drawing/2014/main" id="{A7D6E7CF-64F5-C645-9FBE-80B97E310BB3}"/>
                </a:ext>
              </a:extLst>
            </p:cNvPr>
            <p:cNvSpPr/>
            <p:nvPr/>
          </p:nvSpPr>
          <p:spPr>
            <a:xfrm>
              <a:off x="9026489" y="4637968"/>
              <a:ext cx="92108" cy="42298"/>
            </a:xfrm>
            <a:custGeom>
              <a:avLst/>
              <a:gdLst>
                <a:gd name="connsiteX0" fmla="*/ 75594 w 92108"/>
                <a:gd name="connsiteY0" fmla="*/ 1720 h 42298"/>
                <a:gd name="connsiteX1" fmla="*/ 5064 w 92108"/>
                <a:gd name="connsiteY1" fmla="*/ 30276 h 42298"/>
                <a:gd name="connsiteX2" fmla="*/ 592 w 92108"/>
                <a:gd name="connsiteY2" fmla="*/ 39566 h 42298"/>
                <a:gd name="connsiteX3" fmla="*/ 10913 w 92108"/>
                <a:gd name="connsiteY3" fmla="*/ 41630 h 42298"/>
                <a:gd name="connsiteX4" fmla="*/ 18138 w 92108"/>
                <a:gd name="connsiteY4" fmla="*/ 39910 h 42298"/>
                <a:gd name="connsiteX5" fmla="*/ 81443 w 92108"/>
                <a:gd name="connsiteY5" fmla="*/ 25804 h 42298"/>
                <a:gd name="connsiteX6" fmla="*/ 92109 w 92108"/>
                <a:gd name="connsiteY6" fmla="*/ 25460 h 42298"/>
                <a:gd name="connsiteX7" fmla="*/ 80411 w 92108"/>
                <a:gd name="connsiteY7" fmla="*/ 0 h 42298"/>
                <a:gd name="connsiteX8" fmla="*/ 75594 w 92108"/>
                <a:gd name="connsiteY8" fmla="*/ 1720 h 4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08" h="42298">
                  <a:moveTo>
                    <a:pt x="75594" y="1720"/>
                  </a:moveTo>
                  <a:cubicBezTo>
                    <a:pt x="47038" y="-1376"/>
                    <a:pt x="25707" y="13762"/>
                    <a:pt x="5064" y="30276"/>
                  </a:cubicBezTo>
                  <a:cubicBezTo>
                    <a:pt x="2312" y="32685"/>
                    <a:pt x="-1473" y="35437"/>
                    <a:pt x="592" y="39566"/>
                  </a:cubicBezTo>
                  <a:cubicBezTo>
                    <a:pt x="2656" y="43350"/>
                    <a:pt x="7129" y="42318"/>
                    <a:pt x="10913" y="41630"/>
                  </a:cubicBezTo>
                  <a:cubicBezTo>
                    <a:pt x="13322" y="41286"/>
                    <a:pt x="15730" y="40598"/>
                    <a:pt x="18138" y="39910"/>
                  </a:cubicBezTo>
                  <a:cubicBezTo>
                    <a:pt x="39125" y="35437"/>
                    <a:pt x="60456" y="30620"/>
                    <a:pt x="81443" y="25804"/>
                  </a:cubicBezTo>
                  <a:cubicBezTo>
                    <a:pt x="85228" y="25115"/>
                    <a:pt x="89012" y="24083"/>
                    <a:pt x="92109" y="25460"/>
                  </a:cubicBezTo>
                  <a:lnTo>
                    <a:pt x="80411" y="0"/>
                  </a:lnTo>
                  <a:cubicBezTo>
                    <a:pt x="78347" y="1720"/>
                    <a:pt x="76970" y="1720"/>
                    <a:pt x="75594" y="1720"/>
                  </a:cubicBezTo>
                  <a:close/>
                </a:path>
              </a:pathLst>
            </a:custGeom>
            <a:solidFill>
              <a:srgbClr val="040200"/>
            </a:solidFill>
            <a:ln w="3423" cap="flat">
              <a:noFill/>
              <a:prstDash val="solid"/>
              <a:miter/>
            </a:ln>
          </p:spPr>
          <p:txBody>
            <a:bodyPr rtlCol="0" anchor="ctr"/>
            <a:lstStyle/>
            <a:p>
              <a:pPr defTabSz="685800">
                <a:defRPr/>
              </a:pPr>
              <a:endParaRPr lang="en-US" sz="1350" kern="0">
                <a:solidFill>
                  <a:srgbClr val="000000"/>
                </a:solidFill>
                <a:latin typeface="Arial"/>
                <a:ea typeface="Arial Unicode MS"/>
              </a:endParaRPr>
            </a:p>
          </p:txBody>
        </p:sp>
      </p:grpSp>
    </p:spTree>
    <p:custDataLst>
      <p:tags r:id="rId1"/>
    </p:custDataLst>
    <p:extLst>
      <p:ext uri="{BB962C8B-B14F-4D97-AF65-F5344CB8AC3E}">
        <p14:creationId xmlns:p14="http://schemas.microsoft.com/office/powerpoint/2010/main" val="162746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aphic 13">
            <a:extLst>
              <a:ext uri="{FF2B5EF4-FFF2-40B4-BE49-F238E27FC236}">
                <a16:creationId xmlns:a16="http://schemas.microsoft.com/office/drawing/2014/main" id="{72C3E97D-020F-491B-A0DE-19B5968F8C8F}"/>
              </a:ext>
            </a:extLst>
          </p:cNvPr>
          <p:cNvGrpSpPr/>
          <p:nvPr/>
        </p:nvGrpSpPr>
        <p:grpSpPr>
          <a:xfrm flipH="1">
            <a:off x="-2084" y="1287460"/>
            <a:ext cx="5095577" cy="4714121"/>
            <a:chOff x="-81" y="1627976"/>
            <a:chExt cx="5654423" cy="5231131"/>
          </a:xfrm>
        </p:grpSpPr>
        <p:sp>
          <p:nvSpPr>
            <p:cNvPr id="16" name="Freeform: Shape 15">
              <a:extLst>
                <a:ext uri="{FF2B5EF4-FFF2-40B4-BE49-F238E27FC236}">
                  <a16:creationId xmlns:a16="http://schemas.microsoft.com/office/drawing/2014/main" id="{EFE56897-5569-4E44-BD14-E11A5E3A372A}"/>
                </a:ext>
              </a:extLst>
            </p:cNvPr>
            <p:cNvSpPr/>
            <p:nvPr/>
          </p:nvSpPr>
          <p:spPr>
            <a:xfrm>
              <a:off x="957487" y="5536968"/>
              <a:ext cx="1853646" cy="1318252"/>
            </a:xfrm>
            <a:custGeom>
              <a:avLst/>
              <a:gdLst>
                <a:gd name="connsiteX0" fmla="*/ 1333147 w 1853646"/>
                <a:gd name="connsiteY0" fmla="*/ 1318252 h 1318252"/>
                <a:gd name="connsiteX1" fmla="*/ 0 w 1853646"/>
                <a:gd name="connsiteY1" fmla="*/ 1316585 h 1318252"/>
                <a:gd name="connsiteX2" fmla="*/ 312309 w 1853646"/>
                <a:gd name="connsiteY2" fmla="*/ 945927 h 1318252"/>
                <a:gd name="connsiteX3" fmla="*/ 691303 w 1853646"/>
                <a:gd name="connsiteY3" fmla="*/ 555264 h 1318252"/>
                <a:gd name="connsiteX4" fmla="*/ 1050846 w 1853646"/>
                <a:gd name="connsiteY4" fmla="*/ 150151 h 1318252"/>
                <a:gd name="connsiteX5" fmla="*/ 1215336 w 1853646"/>
                <a:gd name="connsiteY5" fmla="*/ 31785 h 1318252"/>
                <a:gd name="connsiteX6" fmla="*/ 1615447 w 1853646"/>
                <a:gd name="connsiteY6" fmla="*/ 86245 h 1318252"/>
                <a:gd name="connsiteX7" fmla="*/ 1819948 w 1853646"/>
                <a:gd name="connsiteY7" fmla="*/ 209612 h 1318252"/>
                <a:gd name="connsiteX8" fmla="*/ 1750484 w 1853646"/>
                <a:gd name="connsiteY8" fmla="*/ 430229 h 1318252"/>
                <a:gd name="connsiteX9" fmla="*/ 1690468 w 1853646"/>
                <a:gd name="connsiteY9" fmla="*/ 554152 h 1318252"/>
                <a:gd name="connsiteX10" fmla="*/ 1333147 w 1853646"/>
                <a:gd name="connsiteY10" fmla="*/ 1318252 h 131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646" h="1318252">
                  <a:moveTo>
                    <a:pt x="1333147" y="1318252"/>
                  </a:moveTo>
                  <a:cubicBezTo>
                    <a:pt x="1224784" y="1318252"/>
                    <a:pt x="1667" y="1312695"/>
                    <a:pt x="0" y="1316585"/>
                  </a:cubicBezTo>
                  <a:cubicBezTo>
                    <a:pt x="75021" y="1182104"/>
                    <a:pt x="208391" y="1058181"/>
                    <a:pt x="312309" y="945927"/>
                  </a:cubicBezTo>
                  <a:cubicBezTo>
                    <a:pt x="432898" y="815891"/>
                    <a:pt x="569602" y="675853"/>
                    <a:pt x="691303" y="555264"/>
                  </a:cubicBezTo>
                  <a:cubicBezTo>
                    <a:pt x="722978" y="524144"/>
                    <a:pt x="1017504" y="179604"/>
                    <a:pt x="1050846" y="150151"/>
                  </a:cubicBezTo>
                  <a:cubicBezTo>
                    <a:pt x="1121422" y="88468"/>
                    <a:pt x="1132536" y="75130"/>
                    <a:pt x="1215336" y="31785"/>
                  </a:cubicBezTo>
                  <a:cubicBezTo>
                    <a:pt x="1285356" y="-5447"/>
                    <a:pt x="1473741" y="-32677"/>
                    <a:pt x="1615447" y="86245"/>
                  </a:cubicBezTo>
                  <a:cubicBezTo>
                    <a:pt x="1637120" y="104027"/>
                    <a:pt x="1795497" y="201277"/>
                    <a:pt x="1819948" y="209612"/>
                  </a:cubicBezTo>
                  <a:cubicBezTo>
                    <a:pt x="1911640" y="239621"/>
                    <a:pt x="1791607" y="342982"/>
                    <a:pt x="1750484" y="430229"/>
                  </a:cubicBezTo>
                  <a:cubicBezTo>
                    <a:pt x="1731035" y="471907"/>
                    <a:pt x="1710473" y="513029"/>
                    <a:pt x="1690468" y="554152"/>
                  </a:cubicBezTo>
                  <a:cubicBezTo>
                    <a:pt x="1649345" y="640287"/>
                    <a:pt x="1342594" y="1318252"/>
                    <a:pt x="1333147" y="1318252"/>
                  </a:cubicBezTo>
                  <a:close/>
                </a:path>
              </a:pathLst>
            </a:custGeom>
            <a:solidFill>
              <a:schemeClr val="accent3">
                <a:lumMod val="75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grpSp>
          <p:nvGrpSpPr>
            <p:cNvPr id="17" name="Graphic 13">
              <a:extLst>
                <a:ext uri="{FF2B5EF4-FFF2-40B4-BE49-F238E27FC236}">
                  <a16:creationId xmlns:a16="http://schemas.microsoft.com/office/drawing/2014/main" id="{72C3E97D-020F-491B-A0DE-19B5968F8C8F}"/>
                </a:ext>
              </a:extLst>
            </p:cNvPr>
            <p:cNvGrpSpPr/>
            <p:nvPr/>
          </p:nvGrpSpPr>
          <p:grpSpPr>
            <a:xfrm>
              <a:off x="1169599" y="5460221"/>
              <a:ext cx="1815498" cy="758325"/>
              <a:chOff x="1169599" y="5460221"/>
              <a:chExt cx="1815498" cy="758325"/>
            </a:xfrm>
            <a:solidFill>
              <a:schemeClr val="accent1"/>
            </a:solidFill>
          </p:grpSpPr>
          <p:sp>
            <p:nvSpPr>
              <p:cNvPr id="18" name="Freeform: Shape 17">
                <a:extLst>
                  <a:ext uri="{FF2B5EF4-FFF2-40B4-BE49-F238E27FC236}">
                    <a16:creationId xmlns:a16="http://schemas.microsoft.com/office/drawing/2014/main" id="{08CCAF9D-C204-4A8D-8CF3-A016FC91D917}"/>
                  </a:ext>
                </a:extLst>
              </p:cNvPr>
              <p:cNvSpPr/>
              <p:nvPr/>
            </p:nvSpPr>
            <p:spPr>
              <a:xfrm>
                <a:off x="1169599" y="5460221"/>
                <a:ext cx="1815498" cy="758325"/>
              </a:xfrm>
              <a:custGeom>
                <a:avLst/>
                <a:gdLst>
                  <a:gd name="connsiteX0" fmla="*/ 1738428 w 1815498"/>
                  <a:gd name="connsiteY0" fmla="*/ 221897 h 758325"/>
                  <a:gd name="connsiteX1" fmla="*/ 149099 w 1815498"/>
                  <a:gd name="connsiteY1" fmla="*/ 752600 h 758325"/>
                  <a:gd name="connsiteX2" fmla="*/ 6282 w 1815498"/>
                  <a:gd name="connsiteY2" fmla="*/ 681469 h 758325"/>
                  <a:gd name="connsiteX3" fmla="*/ 5726 w 1815498"/>
                  <a:gd name="connsiteY3" fmla="*/ 679246 h 758325"/>
                  <a:gd name="connsiteX4" fmla="*/ 76857 w 1815498"/>
                  <a:gd name="connsiteY4" fmla="*/ 536429 h 758325"/>
                  <a:gd name="connsiteX5" fmla="*/ 1666186 w 1815498"/>
                  <a:gd name="connsiteY5" fmla="*/ 5726 h 758325"/>
                  <a:gd name="connsiteX6" fmla="*/ 1809003 w 1815498"/>
                  <a:gd name="connsiteY6" fmla="*/ 76857 h 758325"/>
                  <a:gd name="connsiteX7" fmla="*/ 1809559 w 1815498"/>
                  <a:gd name="connsiteY7" fmla="*/ 79080 h 758325"/>
                  <a:gd name="connsiteX8" fmla="*/ 1738428 w 1815498"/>
                  <a:gd name="connsiteY8" fmla="*/ 221897 h 7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498" h="758325">
                    <a:moveTo>
                      <a:pt x="1738428" y="221897"/>
                    </a:moveTo>
                    <a:lnTo>
                      <a:pt x="149099" y="752600"/>
                    </a:lnTo>
                    <a:cubicBezTo>
                      <a:pt x="90194" y="772049"/>
                      <a:pt x="25732" y="740374"/>
                      <a:pt x="6282" y="681469"/>
                    </a:cubicBezTo>
                    <a:lnTo>
                      <a:pt x="5726" y="679246"/>
                    </a:lnTo>
                    <a:cubicBezTo>
                      <a:pt x="-13724" y="620340"/>
                      <a:pt x="17952" y="555878"/>
                      <a:pt x="76857" y="536429"/>
                    </a:cubicBezTo>
                    <a:lnTo>
                      <a:pt x="1666186" y="5726"/>
                    </a:lnTo>
                    <a:cubicBezTo>
                      <a:pt x="1725091" y="-13724"/>
                      <a:pt x="1789553" y="17952"/>
                      <a:pt x="1809003" y="76857"/>
                    </a:cubicBezTo>
                    <a:lnTo>
                      <a:pt x="1809559" y="79080"/>
                    </a:lnTo>
                    <a:cubicBezTo>
                      <a:pt x="1829564" y="137429"/>
                      <a:pt x="1797333" y="201891"/>
                      <a:pt x="1738428" y="221897"/>
                    </a:cubicBezTo>
                    <a:close/>
                  </a:path>
                </a:pathLst>
              </a:custGeom>
              <a:solidFill>
                <a:schemeClr val="accent4">
                  <a:lumMod val="40000"/>
                  <a:lumOff val="6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19" name="Freeform: Shape 18">
                <a:extLst>
                  <a:ext uri="{FF2B5EF4-FFF2-40B4-BE49-F238E27FC236}">
                    <a16:creationId xmlns:a16="http://schemas.microsoft.com/office/drawing/2014/main" id="{1105CA38-EB28-4DBB-8D6E-92D1F0C0B6F9}"/>
                  </a:ext>
                </a:extLst>
              </p:cNvPr>
              <p:cNvSpPr/>
              <p:nvPr/>
            </p:nvSpPr>
            <p:spPr>
              <a:xfrm>
                <a:off x="1278220" y="5534388"/>
                <a:ext cx="1626598" cy="599432"/>
              </a:xfrm>
              <a:custGeom>
                <a:avLst/>
                <a:gdLst>
                  <a:gd name="connsiteX0" fmla="*/ 1597576 w 1626598"/>
                  <a:gd name="connsiteY0" fmla="*/ 82712 h 599432"/>
                  <a:gd name="connsiteX1" fmla="*/ 56038 w 1626598"/>
                  <a:gd name="connsiteY1" fmla="*/ 597299 h 599432"/>
                  <a:gd name="connsiteX2" fmla="*/ 2134 w 1626598"/>
                  <a:gd name="connsiteY2" fmla="*/ 570625 h 599432"/>
                  <a:gd name="connsiteX3" fmla="*/ 2134 w 1626598"/>
                  <a:gd name="connsiteY3" fmla="*/ 570625 h 599432"/>
                  <a:gd name="connsiteX4" fmla="*/ 28808 w 1626598"/>
                  <a:gd name="connsiteY4" fmla="*/ 516721 h 599432"/>
                  <a:gd name="connsiteX5" fmla="*/ 1570346 w 1626598"/>
                  <a:gd name="connsiteY5" fmla="*/ 2134 h 599432"/>
                  <a:gd name="connsiteX6" fmla="*/ 1624249 w 1626598"/>
                  <a:gd name="connsiteY6" fmla="*/ 28808 h 599432"/>
                  <a:gd name="connsiteX7" fmla="*/ 1624249 w 1626598"/>
                  <a:gd name="connsiteY7" fmla="*/ 28808 h 599432"/>
                  <a:gd name="connsiteX8" fmla="*/ 1597576 w 1626598"/>
                  <a:gd name="connsiteY8" fmla="*/ 82712 h 59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98" h="599432">
                    <a:moveTo>
                      <a:pt x="1597576" y="82712"/>
                    </a:moveTo>
                    <a:lnTo>
                      <a:pt x="56038" y="597299"/>
                    </a:lnTo>
                    <a:cubicBezTo>
                      <a:pt x="33809" y="604523"/>
                      <a:pt x="9914" y="592853"/>
                      <a:pt x="2134" y="570625"/>
                    </a:cubicBezTo>
                    <a:lnTo>
                      <a:pt x="2134" y="570625"/>
                    </a:lnTo>
                    <a:cubicBezTo>
                      <a:pt x="-5090" y="548396"/>
                      <a:pt x="6580" y="524501"/>
                      <a:pt x="28808" y="516721"/>
                    </a:cubicBezTo>
                    <a:lnTo>
                      <a:pt x="1570346" y="2134"/>
                    </a:lnTo>
                    <a:cubicBezTo>
                      <a:pt x="1592574" y="-5090"/>
                      <a:pt x="1616470" y="6580"/>
                      <a:pt x="1624249" y="28808"/>
                    </a:cubicBezTo>
                    <a:lnTo>
                      <a:pt x="1624249" y="28808"/>
                    </a:lnTo>
                    <a:cubicBezTo>
                      <a:pt x="1632030" y="51036"/>
                      <a:pt x="1619804" y="74932"/>
                      <a:pt x="1597576" y="82712"/>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0" name="Freeform: Shape 19">
                <a:extLst>
                  <a:ext uri="{FF2B5EF4-FFF2-40B4-BE49-F238E27FC236}">
                    <a16:creationId xmlns:a16="http://schemas.microsoft.com/office/drawing/2014/main" id="{3FFDE24A-CD61-4574-9987-2C9EC18EF591}"/>
                  </a:ext>
                </a:extLst>
              </p:cNvPr>
              <p:cNvSpPr/>
              <p:nvPr/>
            </p:nvSpPr>
            <p:spPr>
              <a:xfrm>
                <a:off x="1571079" y="5534388"/>
                <a:ext cx="1332627" cy="501627"/>
              </a:xfrm>
              <a:custGeom>
                <a:avLst/>
                <a:gdLst>
                  <a:gd name="connsiteX0" fmla="*/ 1303605 w 1332627"/>
                  <a:gd name="connsiteY0" fmla="*/ 82712 h 501627"/>
                  <a:gd name="connsiteX1" fmla="*/ 56038 w 1332627"/>
                  <a:gd name="connsiteY1" fmla="*/ 499494 h 501627"/>
                  <a:gd name="connsiteX2" fmla="*/ 2134 w 1332627"/>
                  <a:gd name="connsiteY2" fmla="*/ 472820 h 501627"/>
                  <a:gd name="connsiteX3" fmla="*/ 2134 w 1332627"/>
                  <a:gd name="connsiteY3" fmla="*/ 472820 h 501627"/>
                  <a:gd name="connsiteX4" fmla="*/ 28808 w 1332627"/>
                  <a:gd name="connsiteY4" fmla="*/ 418916 h 501627"/>
                  <a:gd name="connsiteX5" fmla="*/ 1276376 w 1332627"/>
                  <a:gd name="connsiteY5" fmla="*/ 2134 h 501627"/>
                  <a:gd name="connsiteX6" fmla="*/ 1330279 w 1332627"/>
                  <a:gd name="connsiteY6" fmla="*/ 28808 h 501627"/>
                  <a:gd name="connsiteX7" fmla="*/ 1330279 w 1332627"/>
                  <a:gd name="connsiteY7" fmla="*/ 28808 h 501627"/>
                  <a:gd name="connsiteX8" fmla="*/ 1303605 w 1332627"/>
                  <a:gd name="connsiteY8" fmla="*/ 82712 h 5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627" h="501627">
                    <a:moveTo>
                      <a:pt x="1303605" y="82712"/>
                    </a:moveTo>
                    <a:lnTo>
                      <a:pt x="56038" y="499494"/>
                    </a:lnTo>
                    <a:cubicBezTo>
                      <a:pt x="33809" y="506718"/>
                      <a:pt x="9914" y="495048"/>
                      <a:pt x="2134" y="472820"/>
                    </a:cubicBezTo>
                    <a:lnTo>
                      <a:pt x="2134" y="472820"/>
                    </a:lnTo>
                    <a:cubicBezTo>
                      <a:pt x="-5090" y="450591"/>
                      <a:pt x="6580" y="426696"/>
                      <a:pt x="28808" y="418916"/>
                    </a:cubicBezTo>
                    <a:lnTo>
                      <a:pt x="1276376" y="2134"/>
                    </a:lnTo>
                    <a:cubicBezTo>
                      <a:pt x="1298604" y="-5090"/>
                      <a:pt x="1322499" y="6580"/>
                      <a:pt x="1330279" y="28808"/>
                    </a:cubicBezTo>
                    <a:lnTo>
                      <a:pt x="1330279" y="28808"/>
                    </a:lnTo>
                    <a:cubicBezTo>
                      <a:pt x="1338059" y="51592"/>
                      <a:pt x="1325834" y="75488"/>
                      <a:pt x="1303605" y="82712"/>
                    </a:cubicBezTo>
                    <a:close/>
                  </a:path>
                </a:pathLst>
              </a:custGeom>
              <a:solidFill>
                <a:schemeClr val="accent1"/>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1" name="Freeform: Shape 20">
                <a:extLst>
                  <a:ext uri="{FF2B5EF4-FFF2-40B4-BE49-F238E27FC236}">
                    <a16:creationId xmlns:a16="http://schemas.microsoft.com/office/drawing/2014/main" id="{62FFBFF0-1BF5-4A04-A524-9A7BC0037024}"/>
                  </a:ext>
                </a:extLst>
              </p:cNvPr>
              <p:cNvSpPr/>
              <p:nvPr/>
            </p:nvSpPr>
            <p:spPr>
              <a:xfrm>
                <a:off x="1403166" y="59383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2" name="Freeform: Shape 21">
                <a:extLst>
                  <a:ext uri="{FF2B5EF4-FFF2-40B4-BE49-F238E27FC236}">
                    <a16:creationId xmlns:a16="http://schemas.microsoft.com/office/drawing/2014/main" id="{984ED61F-B7F5-4891-9A20-9755331D8167}"/>
                  </a:ext>
                </a:extLst>
              </p:cNvPr>
              <p:cNvSpPr/>
              <p:nvPr/>
            </p:nvSpPr>
            <p:spPr>
              <a:xfrm>
                <a:off x="1480965" y="5912181"/>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3" name="Freeform: Shape 22">
                <a:extLst>
                  <a:ext uri="{FF2B5EF4-FFF2-40B4-BE49-F238E27FC236}">
                    <a16:creationId xmlns:a16="http://schemas.microsoft.com/office/drawing/2014/main" id="{4B80B7CD-34C2-42AF-BE20-AA09007D48A6}"/>
                  </a:ext>
                </a:extLst>
              </p:cNvPr>
              <p:cNvSpPr/>
              <p:nvPr/>
            </p:nvSpPr>
            <p:spPr>
              <a:xfrm>
                <a:off x="1558208" y="58866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4" name="Freeform: Shape 23">
                <a:extLst>
                  <a:ext uri="{FF2B5EF4-FFF2-40B4-BE49-F238E27FC236}">
                    <a16:creationId xmlns:a16="http://schemas.microsoft.com/office/drawing/2014/main" id="{D1AE37A8-1D55-4A6E-8EAA-ECD5F4FF7E01}"/>
                  </a:ext>
                </a:extLst>
              </p:cNvPr>
              <p:cNvSpPr/>
              <p:nvPr/>
            </p:nvSpPr>
            <p:spPr>
              <a:xfrm>
                <a:off x="1636008" y="58605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5" name="Freeform: Shape 24">
                <a:extLst>
                  <a:ext uri="{FF2B5EF4-FFF2-40B4-BE49-F238E27FC236}">
                    <a16:creationId xmlns:a16="http://schemas.microsoft.com/office/drawing/2014/main" id="{EB0D7AEC-7ED6-4DE3-A67F-5BA4E35F2685}"/>
                  </a:ext>
                </a:extLst>
              </p:cNvPr>
              <p:cNvSpPr/>
              <p:nvPr/>
            </p:nvSpPr>
            <p:spPr>
              <a:xfrm>
                <a:off x="1713251" y="5834938"/>
                <a:ext cx="51614" cy="116081"/>
              </a:xfrm>
              <a:custGeom>
                <a:avLst/>
                <a:gdLst>
                  <a:gd name="connsiteX0" fmla="*/ 35010 w 51614"/>
                  <a:gd name="connsiteY0" fmla="*/ 110586 h 116081"/>
                  <a:gd name="connsiteX1" fmla="*/ 0 w 51614"/>
                  <a:gd name="connsiteY1" fmla="*/ 5557 h 116081"/>
                  <a:gd name="connsiteX2" fmla="*/ 16116 w 51614"/>
                  <a:gd name="connsiteY2" fmla="*/ 0 h 116081"/>
                  <a:gd name="connsiteX3" fmla="*/ 51125 w 51614"/>
                  <a:gd name="connsiteY3" fmla="*/ 105029 h 116081"/>
                  <a:gd name="connsiteX4" fmla="*/ 45568 w 51614"/>
                  <a:gd name="connsiteY4" fmla="*/ 115587 h 116081"/>
                  <a:gd name="connsiteX5" fmla="*/ 45568 w 51614"/>
                  <a:gd name="connsiteY5" fmla="*/ 115587 h 116081"/>
                  <a:gd name="connsiteX6" fmla="*/ 35010 w 51614"/>
                  <a:gd name="connsiteY6" fmla="*/ 110586 h 11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081">
                    <a:moveTo>
                      <a:pt x="35010" y="110586"/>
                    </a:moveTo>
                    <a:lnTo>
                      <a:pt x="0" y="5557"/>
                    </a:lnTo>
                    <a:lnTo>
                      <a:pt x="16116" y="0"/>
                    </a:lnTo>
                    <a:lnTo>
                      <a:pt x="51125" y="105029"/>
                    </a:lnTo>
                    <a:cubicBezTo>
                      <a:pt x="52792" y="109474"/>
                      <a:pt x="50014" y="113920"/>
                      <a:pt x="45568" y="115587"/>
                    </a:cubicBezTo>
                    <a:lnTo>
                      <a:pt x="45568" y="115587"/>
                    </a:lnTo>
                    <a:cubicBezTo>
                      <a:pt x="41678" y="117255"/>
                      <a:pt x="36677" y="114476"/>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6" name="Freeform: Shape 25">
                <a:extLst>
                  <a:ext uri="{FF2B5EF4-FFF2-40B4-BE49-F238E27FC236}">
                    <a16:creationId xmlns:a16="http://schemas.microsoft.com/office/drawing/2014/main" id="{952F2C78-1327-46D3-82C7-710E1B8DC691}"/>
                  </a:ext>
                </a:extLst>
              </p:cNvPr>
              <p:cNvSpPr/>
              <p:nvPr/>
            </p:nvSpPr>
            <p:spPr>
              <a:xfrm>
                <a:off x="1791051" y="58088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7" name="Freeform: Shape 26">
                <a:extLst>
                  <a:ext uri="{FF2B5EF4-FFF2-40B4-BE49-F238E27FC236}">
                    <a16:creationId xmlns:a16="http://schemas.microsoft.com/office/drawing/2014/main" id="{AFEB379E-529F-4E2B-917C-F818C7BC6378}"/>
                  </a:ext>
                </a:extLst>
              </p:cNvPr>
              <p:cNvSpPr/>
              <p:nvPr/>
            </p:nvSpPr>
            <p:spPr>
              <a:xfrm>
                <a:off x="1868294" y="578270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678"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8" name="Freeform: Shape 27">
                <a:extLst>
                  <a:ext uri="{FF2B5EF4-FFF2-40B4-BE49-F238E27FC236}">
                    <a16:creationId xmlns:a16="http://schemas.microsoft.com/office/drawing/2014/main" id="{C57B85B1-0F20-433A-B835-76D27BC7F0D1}"/>
                  </a:ext>
                </a:extLst>
              </p:cNvPr>
              <p:cNvSpPr/>
              <p:nvPr/>
            </p:nvSpPr>
            <p:spPr>
              <a:xfrm>
                <a:off x="1946094" y="5757138"/>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29" name="Freeform: Shape 28">
                <a:extLst>
                  <a:ext uri="{FF2B5EF4-FFF2-40B4-BE49-F238E27FC236}">
                    <a16:creationId xmlns:a16="http://schemas.microsoft.com/office/drawing/2014/main" id="{F46E5547-E028-4F62-A336-D3BF1102D1A4}"/>
                  </a:ext>
                </a:extLst>
              </p:cNvPr>
              <p:cNvSpPr/>
              <p:nvPr/>
            </p:nvSpPr>
            <p:spPr>
              <a:xfrm>
                <a:off x="2023337" y="573102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0" name="Freeform: Shape 29">
                <a:extLst>
                  <a:ext uri="{FF2B5EF4-FFF2-40B4-BE49-F238E27FC236}">
                    <a16:creationId xmlns:a16="http://schemas.microsoft.com/office/drawing/2014/main" id="{A3CBDE84-257E-4FA9-9E75-72332E63A659}"/>
                  </a:ext>
                </a:extLst>
              </p:cNvPr>
              <p:cNvSpPr/>
              <p:nvPr/>
            </p:nvSpPr>
            <p:spPr>
              <a:xfrm>
                <a:off x="2101137" y="570545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1" name="Freeform: Shape 30">
                <a:extLst>
                  <a:ext uri="{FF2B5EF4-FFF2-40B4-BE49-F238E27FC236}">
                    <a16:creationId xmlns:a16="http://schemas.microsoft.com/office/drawing/2014/main" id="{F3AA5312-CAEE-4CA8-8EE4-D25697393CCA}"/>
                  </a:ext>
                </a:extLst>
              </p:cNvPr>
              <p:cNvSpPr/>
              <p:nvPr/>
            </p:nvSpPr>
            <p:spPr>
              <a:xfrm>
                <a:off x="2178380" y="567933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2" name="Freeform: Shape 31">
                <a:extLst>
                  <a:ext uri="{FF2B5EF4-FFF2-40B4-BE49-F238E27FC236}">
                    <a16:creationId xmlns:a16="http://schemas.microsoft.com/office/drawing/2014/main" id="{7A390F8B-F5D1-461E-B174-4CB5CAC212C1}"/>
                  </a:ext>
                </a:extLst>
              </p:cNvPr>
              <p:cNvSpPr/>
              <p:nvPr/>
            </p:nvSpPr>
            <p:spPr>
              <a:xfrm>
                <a:off x="2256179" y="565322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3" name="Freeform: Shape 32">
                <a:extLst>
                  <a:ext uri="{FF2B5EF4-FFF2-40B4-BE49-F238E27FC236}">
                    <a16:creationId xmlns:a16="http://schemas.microsoft.com/office/drawing/2014/main" id="{16BB4DD5-90E8-4F90-AB28-A5B8C741C08C}"/>
                  </a:ext>
                </a:extLst>
              </p:cNvPr>
              <p:cNvSpPr/>
              <p:nvPr/>
            </p:nvSpPr>
            <p:spPr>
              <a:xfrm>
                <a:off x="2333979" y="5627658"/>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4" name="Freeform: Shape 33">
                <a:extLst>
                  <a:ext uri="{FF2B5EF4-FFF2-40B4-BE49-F238E27FC236}">
                    <a16:creationId xmlns:a16="http://schemas.microsoft.com/office/drawing/2014/main" id="{A42B1BDE-9529-4DC0-9F90-85BB63EE279A}"/>
                  </a:ext>
                </a:extLst>
              </p:cNvPr>
              <p:cNvSpPr/>
              <p:nvPr/>
            </p:nvSpPr>
            <p:spPr>
              <a:xfrm>
                <a:off x="2411222" y="5601540"/>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4"/>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5" name="Freeform: Shape 34">
                <a:extLst>
                  <a:ext uri="{FF2B5EF4-FFF2-40B4-BE49-F238E27FC236}">
                    <a16:creationId xmlns:a16="http://schemas.microsoft.com/office/drawing/2014/main" id="{ABB3A5EE-477E-4716-B056-FD99DCE9CC54}"/>
                  </a:ext>
                </a:extLst>
              </p:cNvPr>
              <p:cNvSpPr/>
              <p:nvPr/>
            </p:nvSpPr>
            <p:spPr>
              <a:xfrm>
                <a:off x="2489022" y="557597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6" name="Freeform: Shape 35">
                <a:extLst>
                  <a:ext uri="{FF2B5EF4-FFF2-40B4-BE49-F238E27FC236}">
                    <a16:creationId xmlns:a16="http://schemas.microsoft.com/office/drawing/2014/main" id="{51173E38-876A-4C79-B778-C8A8F55D8A6D}"/>
                  </a:ext>
                </a:extLst>
              </p:cNvPr>
              <p:cNvSpPr/>
              <p:nvPr/>
            </p:nvSpPr>
            <p:spPr>
              <a:xfrm>
                <a:off x="2566265" y="5549859"/>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7" name="Freeform: Shape 36">
                <a:extLst>
                  <a:ext uri="{FF2B5EF4-FFF2-40B4-BE49-F238E27FC236}">
                    <a16:creationId xmlns:a16="http://schemas.microsoft.com/office/drawing/2014/main" id="{CF4A0BC4-2316-4891-BFAF-D6AC85A860FC}"/>
                  </a:ext>
                </a:extLst>
              </p:cNvPr>
              <p:cNvSpPr/>
              <p:nvPr/>
            </p:nvSpPr>
            <p:spPr>
              <a:xfrm>
                <a:off x="2794662" y="5521518"/>
                <a:ext cx="116698" cy="116698"/>
              </a:xfrm>
              <a:custGeom>
                <a:avLst/>
                <a:gdLst>
                  <a:gd name="connsiteX0" fmla="*/ 116699 w 116698"/>
                  <a:gd name="connsiteY0" fmla="*/ 58349 h 116698"/>
                  <a:gd name="connsiteX1" fmla="*/ 58350 w 116698"/>
                  <a:gd name="connsiteY1" fmla="*/ 116699 h 116698"/>
                  <a:gd name="connsiteX2" fmla="*/ 0 w 116698"/>
                  <a:gd name="connsiteY2" fmla="*/ 58349 h 116698"/>
                  <a:gd name="connsiteX3" fmla="*/ 58350 w 116698"/>
                  <a:gd name="connsiteY3" fmla="*/ 0 h 116698"/>
                  <a:gd name="connsiteX4" fmla="*/ 116699 w 116698"/>
                  <a:gd name="connsiteY4" fmla="*/ 58349 h 11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8" h="116698">
                    <a:moveTo>
                      <a:pt x="116699" y="58349"/>
                    </a:moveTo>
                    <a:cubicBezTo>
                      <a:pt x="116699" y="90575"/>
                      <a:pt x="90575" y="116699"/>
                      <a:pt x="58350" y="116699"/>
                    </a:cubicBezTo>
                    <a:cubicBezTo>
                      <a:pt x="26124" y="116699"/>
                      <a:pt x="0" y="90575"/>
                      <a:pt x="0" y="58349"/>
                    </a:cubicBezTo>
                    <a:cubicBezTo>
                      <a:pt x="0" y="26124"/>
                      <a:pt x="26124" y="0"/>
                      <a:pt x="58350" y="0"/>
                    </a:cubicBezTo>
                    <a:cubicBezTo>
                      <a:pt x="90575" y="0"/>
                      <a:pt x="116699" y="26124"/>
                      <a:pt x="116699" y="58349"/>
                    </a:cubicBezTo>
                    <a:close/>
                  </a:path>
                </a:pathLst>
              </a:custGeom>
              <a:solidFill>
                <a:srgbClr val="CD6B6D"/>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grpSp>
        <p:sp>
          <p:nvSpPr>
            <p:cNvPr id="38" name="Freeform: Shape 37">
              <a:extLst>
                <a:ext uri="{FF2B5EF4-FFF2-40B4-BE49-F238E27FC236}">
                  <a16:creationId xmlns:a16="http://schemas.microsoft.com/office/drawing/2014/main" id="{33FAB1C5-EDBD-4E19-BCDB-90B041787DD1}"/>
                </a:ext>
              </a:extLst>
            </p:cNvPr>
            <p:cNvSpPr/>
            <p:nvPr/>
          </p:nvSpPr>
          <p:spPr>
            <a:xfrm>
              <a:off x="-81" y="1629076"/>
              <a:ext cx="5653692" cy="5228058"/>
            </a:xfrm>
            <a:custGeom>
              <a:avLst/>
              <a:gdLst>
                <a:gd name="connsiteX0" fmla="*/ 5652757 w 5653692"/>
                <a:gd name="connsiteY0" fmla="*/ 3393415 h 5228058"/>
                <a:gd name="connsiteX1" fmla="*/ 5476597 w 5653692"/>
                <a:gd name="connsiteY1" fmla="*/ 3092776 h 5228058"/>
                <a:gd name="connsiteX2" fmla="*/ 5406022 w 5653692"/>
                <a:gd name="connsiteY2" fmla="*/ 2828814 h 5228058"/>
                <a:gd name="connsiteX3" fmla="*/ 5262649 w 5653692"/>
                <a:gd name="connsiteY3" fmla="*/ 2234761 h 5228058"/>
                <a:gd name="connsiteX4" fmla="*/ 5118720 w 5653692"/>
                <a:gd name="connsiteY4" fmla="*/ 1636262 h 5228058"/>
                <a:gd name="connsiteX5" fmla="*/ 5115386 w 5653692"/>
                <a:gd name="connsiteY5" fmla="*/ 1622925 h 5228058"/>
                <a:gd name="connsiteX6" fmla="*/ 4788073 w 5653692"/>
                <a:gd name="connsiteY6" fmla="*/ 813812 h 5228058"/>
                <a:gd name="connsiteX7" fmla="*/ 4587462 w 5653692"/>
                <a:gd name="connsiteY7" fmla="*/ 553740 h 5228058"/>
                <a:gd name="connsiteX8" fmla="*/ 3304885 w 5653692"/>
                <a:gd name="connsiteY8" fmla="*/ 5810 h 5228058"/>
                <a:gd name="connsiteX9" fmla="*/ 2759178 w 5653692"/>
                <a:gd name="connsiteY9" fmla="*/ 160853 h 5228058"/>
                <a:gd name="connsiteX10" fmla="*/ 1850038 w 5653692"/>
                <a:gd name="connsiteY10" fmla="*/ 973856 h 5228058"/>
                <a:gd name="connsiteX11" fmla="*/ 1843925 w 5653692"/>
                <a:gd name="connsiteY11" fmla="*/ 982747 h 5228058"/>
                <a:gd name="connsiteX12" fmla="*/ 1838368 w 5653692"/>
                <a:gd name="connsiteY12" fmla="*/ 992195 h 5228058"/>
                <a:gd name="connsiteX13" fmla="*/ 1838368 w 5653692"/>
                <a:gd name="connsiteY13" fmla="*/ 992195 h 5228058"/>
                <a:gd name="connsiteX14" fmla="*/ 1838368 w 5653692"/>
                <a:gd name="connsiteY14" fmla="*/ 992195 h 5228058"/>
                <a:gd name="connsiteX15" fmla="*/ 1838924 w 5653692"/>
                <a:gd name="connsiteY15" fmla="*/ 994973 h 5228058"/>
                <a:gd name="connsiteX16" fmla="*/ 1838924 w 5653692"/>
                <a:gd name="connsiteY16" fmla="*/ 994973 h 5228058"/>
                <a:gd name="connsiteX17" fmla="*/ 1762792 w 5653692"/>
                <a:gd name="connsiteY17" fmla="*/ 1164464 h 5228058"/>
                <a:gd name="connsiteX18" fmla="*/ 1683325 w 5653692"/>
                <a:gd name="connsiteY18" fmla="*/ 1581246 h 5228058"/>
                <a:gd name="connsiteX19" fmla="*/ 1689438 w 5653692"/>
                <a:gd name="connsiteY19" fmla="*/ 1770188 h 5228058"/>
                <a:gd name="connsiteX20" fmla="*/ 1716668 w 5653692"/>
                <a:gd name="connsiteY20" fmla="*/ 1914672 h 5228058"/>
                <a:gd name="connsiteX21" fmla="*/ 1608304 w 5653692"/>
                <a:gd name="connsiteY21" fmla="*/ 2013033 h 5228058"/>
                <a:gd name="connsiteX22" fmla="*/ 1433812 w 5653692"/>
                <a:gd name="connsiteY22" fmla="*/ 2177523 h 5228058"/>
                <a:gd name="connsiteX23" fmla="*/ 1232645 w 5653692"/>
                <a:gd name="connsiteY23" fmla="*/ 2365908 h 5228058"/>
                <a:gd name="connsiteX24" fmla="*/ 1011472 w 5653692"/>
                <a:gd name="connsiteY24" fmla="*/ 2573188 h 5228058"/>
                <a:gd name="connsiteX25" fmla="*/ 904220 w 5653692"/>
                <a:gd name="connsiteY25" fmla="*/ 2673771 h 5228058"/>
                <a:gd name="connsiteX26" fmla="*/ 730283 w 5653692"/>
                <a:gd name="connsiteY26" fmla="*/ 2849931 h 5228058"/>
                <a:gd name="connsiteX27" fmla="*/ 646927 w 5653692"/>
                <a:gd name="connsiteY27" fmla="*/ 3084996 h 5228058"/>
                <a:gd name="connsiteX28" fmla="*/ 624699 w 5653692"/>
                <a:gd name="connsiteY28" fmla="*/ 3230592 h 5228058"/>
                <a:gd name="connsiteX29" fmla="*/ 581353 w 5653692"/>
                <a:gd name="connsiteY29" fmla="*/ 3512892 h 5228058"/>
                <a:gd name="connsiteX30" fmla="*/ 485216 w 5653692"/>
                <a:gd name="connsiteY30" fmla="*/ 4146957 h 5228058"/>
                <a:gd name="connsiteX31" fmla="*/ 464099 w 5653692"/>
                <a:gd name="connsiteY31" fmla="*/ 4208085 h 5228058"/>
                <a:gd name="connsiteX32" fmla="*/ 281826 w 5653692"/>
                <a:gd name="connsiteY32" fmla="*/ 4515392 h 5228058"/>
                <a:gd name="connsiteX33" fmla="*/ 76769 w 5653692"/>
                <a:gd name="connsiteY33" fmla="*/ 4854375 h 5228058"/>
                <a:gd name="connsiteX34" fmla="*/ 2860 w 5653692"/>
                <a:gd name="connsiteY34" fmla="*/ 5026089 h 5228058"/>
                <a:gd name="connsiteX35" fmla="*/ 5638 w 5653692"/>
                <a:gd name="connsiteY35" fmla="*/ 5210584 h 5228058"/>
                <a:gd name="connsiteX36" fmla="*/ 22865 w 5653692"/>
                <a:gd name="connsiteY36" fmla="*/ 5227811 h 5228058"/>
                <a:gd name="connsiteX37" fmla="*/ 409639 w 5653692"/>
                <a:gd name="connsiteY37" fmla="*/ 5227811 h 5228058"/>
                <a:gd name="connsiteX38" fmla="*/ 603026 w 5653692"/>
                <a:gd name="connsiteY38" fmla="*/ 5227811 h 5228058"/>
                <a:gd name="connsiteX39" fmla="*/ 704165 w 5653692"/>
                <a:gd name="connsiteY39" fmla="*/ 5227811 h 5228058"/>
                <a:gd name="connsiteX40" fmla="*/ 764182 w 5653692"/>
                <a:gd name="connsiteY40" fmla="*/ 5195025 h 5228058"/>
                <a:gd name="connsiteX41" fmla="*/ 928116 w 5653692"/>
                <a:gd name="connsiteY41" fmla="*/ 4844372 h 5228058"/>
                <a:gd name="connsiteX42" fmla="*/ 1044815 w 5653692"/>
                <a:gd name="connsiteY42" fmla="*/ 4593747 h 5228058"/>
                <a:gd name="connsiteX43" fmla="*/ 1139286 w 5653692"/>
                <a:gd name="connsiteY43" fmla="*/ 4405361 h 5228058"/>
                <a:gd name="connsiteX44" fmla="*/ 1311555 w 5653692"/>
                <a:gd name="connsiteY44" fmla="*/ 4213086 h 5228058"/>
                <a:gd name="connsiteX45" fmla="*/ 1523281 w 5653692"/>
                <a:gd name="connsiteY45" fmla="*/ 4063045 h 5228058"/>
                <a:gd name="connsiteX46" fmla="*/ 1738340 w 5653692"/>
                <a:gd name="connsiteY46" fmla="*/ 3822422 h 5228058"/>
                <a:gd name="connsiteX47" fmla="*/ 1881158 w 5653692"/>
                <a:gd name="connsiteY47" fmla="*/ 3606807 h 5228058"/>
                <a:gd name="connsiteX48" fmla="*/ 2022863 w 5653692"/>
                <a:gd name="connsiteY48" fmla="*/ 3488997 h 5228058"/>
                <a:gd name="connsiteX49" fmla="*/ 2179574 w 5653692"/>
                <a:gd name="connsiteY49" fmla="*/ 3390636 h 5228058"/>
                <a:gd name="connsiteX50" fmla="*/ 2197356 w 5653692"/>
                <a:gd name="connsiteY50" fmla="*/ 3519005 h 5228058"/>
                <a:gd name="connsiteX51" fmla="*/ 2197356 w 5653692"/>
                <a:gd name="connsiteY51" fmla="*/ 3580133 h 5228058"/>
                <a:gd name="connsiteX52" fmla="*/ 2242924 w 5653692"/>
                <a:gd name="connsiteY52" fmla="*/ 3649041 h 5228058"/>
                <a:gd name="connsiteX53" fmla="*/ 2362402 w 5653692"/>
                <a:gd name="connsiteY53" fmla="*/ 3691831 h 5228058"/>
                <a:gd name="connsiteX54" fmla="*/ 2479657 w 5653692"/>
                <a:gd name="connsiteY54" fmla="*/ 3946346 h 5228058"/>
                <a:gd name="connsiteX55" fmla="*/ 2706942 w 5653692"/>
                <a:gd name="connsiteY55" fmla="*/ 3986357 h 5228058"/>
                <a:gd name="connsiteX56" fmla="*/ 2780851 w 5653692"/>
                <a:gd name="connsiteY56" fmla="*/ 3995803 h 5228058"/>
                <a:gd name="connsiteX57" fmla="*/ 2698606 w 5653692"/>
                <a:gd name="connsiteY57" fmla="*/ 4062489 h 5228058"/>
                <a:gd name="connsiteX58" fmla="*/ 2613027 w 5653692"/>
                <a:gd name="connsiteY58" fmla="*/ 4087496 h 5228058"/>
                <a:gd name="connsiteX59" fmla="*/ 2581351 w 5653692"/>
                <a:gd name="connsiteY59" fmla="*/ 4197526 h 5228058"/>
                <a:gd name="connsiteX60" fmla="*/ 2735839 w 5653692"/>
                <a:gd name="connsiteY60" fmla="*/ 4313669 h 5228058"/>
                <a:gd name="connsiteX61" fmla="*/ 2914777 w 5653692"/>
                <a:gd name="connsiteY61" fmla="*/ 4672658 h 5228058"/>
                <a:gd name="connsiteX62" fmla="*/ 2991465 w 5653692"/>
                <a:gd name="connsiteY62" fmla="*/ 4708223 h 5228058"/>
                <a:gd name="connsiteX63" fmla="*/ 3025919 w 5653692"/>
                <a:gd name="connsiteY63" fmla="*/ 4713780 h 5228058"/>
                <a:gd name="connsiteX64" fmla="*/ 3300995 w 5653692"/>
                <a:gd name="connsiteY64" fmla="*/ 4672102 h 5228058"/>
                <a:gd name="connsiteX65" fmla="*/ 3531059 w 5653692"/>
                <a:gd name="connsiteY65" fmla="*/ 4593191 h 5228058"/>
                <a:gd name="connsiteX66" fmla="*/ 3524390 w 5653692"/>
                <a:gd name="connsiteY66" fmla="*/ 4581521 h 5228058"/>
                <a:gd name="connsiteX67" fmla="*/ 3531614 w 5653692"/>
                <a:gd name="connsiteY67" fmla="*/ 4593191 h 5228058"/>
                <a:gd name="connsiteX68" fmla="*/ 3531059 w 5653692"/>
                <a:gd name="connsiteY68" fmla="*/ 4593191 h 5228058"/>
                <a:gd name="connsiteX69" fmla="*/ 3532170 w 5653692"/>
                <a:gd name="connsiteY69" fmla="*/ 4594303 h 5228058"/>
                <a:gd name="connsiteX70" fmla="*/ 3537171 w 5653692"/>
                <a:gd name="connsiteY70" fmla="*/ 4603194 h 5228058"/>
                <a:gd name="connsiteX71" fmla="*/ 3536616 w 5653692"/>
                <a:gd name="connsiteY71" fmla="*/ 4626534 h 5228058"/>
                <a:gd name="connsiteX72" fmla="*/ 3534948 w 5653692"/>
                <a:gd name="connsiteY72" fmla="*/ 4628201 h 5228058"/>
                <a:gd name="connsiteX73" fmla="*/ 3532170 w 5653692"/>
                <a:gd name="connsiteY73" fmla="*/ 4670435 h 5228058"/>
                <a:gd name="connsiteX74" fmla="*/ 3496605 w 5653692"/>
                <a:gd name="connsiteY74" fmla="*/ 4731563 h 5228058"/>
                <a:gd name="connsiteX75" fmla="*/ 3434365 w 5653692"/>
                <a:gd name="connsiteY75" fmla="*/ 4797692 h 5228058"/>
                <a:gd name="connsiteX76" fmla="*/ 3414360 w 5653692"/>
                <a:gd name="connsiteY76" fmla="*/ 4822699 h 5228058"/>
                <a:gd name="connsiteX77" fmla="*/ 3411581 w 5653692"/>
                <a:gd name="connsiteY77" fmla="*/ 4826034 h 5228058"/>
                <a:gd name="connsiteX78" fmla="*/ 3398244 w 5653692"/>
                <a:gd name="connsiteY78" fmla="*/ 4843260 h 5228058"/>
                <a:gd name="connsiteX79" fmla="*/ 3392687 w 5653692"/>
                <a:gd name="connsiteY79" fmla="*/ 4856598 h 5228058"/>
                <a:gd name="connsiteX80" fmla="*/ 3389353 w 5653692"/>
                <a:gd name="connsiteY80" fmla="*/ 4870490 h 5228058"/>
                <a:gd name="connsiteX81" fmla="*/ 3373793 w 5653692"/>
                <a:gd name="connsiteY81" fmla="*/ 4906056 h 5228058"/>
                <a:gd name="connsiteX82" fmla="*/ 3352676 w 5653692"/>
                <a:gd name="connsiteY82" fmla="*/ 4978854 h 5228058"/>
                <a:gd name="connsiteX83" fmla="*/ 3351009 w 5653692"/>
                <a:gd name="connsiteY83" fmla="*/ 5005528 h 5228058"/>
                <a:gd name="connsiteX84" fmla="*/ 3353787 w 5653692"/>
                <a:gd name="connsiteY84" fmla="*/ 5041649 h 5228058"/>
                <a:gd name="connsiteX85" fmla="*/ 3364346 w 5653692"/>
                <a:gd name="connsiteY85" fmla="*/ 5088884 h 5228058"/>
                <a:gd name="connsiteX86" fmla="*/ 3373793 w 5653692"/>
                <a:gd name="connsiteY86" fmla="*/ 5112224 h 5228058"/>
                <a:gd name="connsiteX87" fmla="*/ 3383796 w 5653692"/>
                <a:gd name="connsiteY87" fmla="*/ 5132229 h 5228058"/>
                <a:gd name="connsiteX88" fmla="*/ 3386018 w 5653692"/>
                <a:gd name="connsiteY88" fmla="*/ 5135564 h 5228058"/>
                <a:gd name="connsiteX89" fmla="*/ 3397133 w 5653692"/>
                <a:gd name="connsiteY89" fmla="*/ 5158904 h 5228058"/>
                <a:gd name="connsiteX90" fmla="*/ 3424363 w 5653692"/>
                <a:gd name="connsiteY90" fmla="*/ 5214475 h 5228058"/>
                <a:gd name="connsiteX91" fmla="*/ 3433254 w 5653692"/>
                <a:gd name="connsiteY91" fmla="*/ 5225589 h 5228058"/>
                <a:gd name="connsiteX92" fmla="*/ 3444924 w 5653692"/>
                <a:gd name="connsiteY92" fmla="*/ 5226144 h 5228058"/>
                <a:gd name="connsiteX93" fmla="*/ 5651090 w 5653692"/>
                <a:gd name="connsiteY93" fmla="*/ 5225589 h 5228058"/>
                <a:gd name="connsiteX94" fmla="*/ 5652757 w 5653692"/>
                <a:gd name="connsiteY94" fmla="*/ 3393415 h 5228058"/>
                <a:gd name="connsiteX95" fmla="*/ 1729449 w 5653692"/>
                <a:gd name="connsiteY95" fmla="*/ 1892444 h 5228058"/>
                <a:gd name="connsiteX96" fmla="*/ 1729449 w 5653692"/>
                <a:gd name="connsiteY96" fmla="*/ 1899668 h 5228058"/>
                <a:gd name="connsiteX97" fmla="*/ 1718335 w 5653692"/>
                <a:gd name="connsiteY97" fmla="*/ 1911338 h 5228058"/>
                <a:gd name="connsiteX98" fmla="*/ 1729449 w 5653692"/>
                <a:gd name="connsiteY98" fmla="*/ 1892444 h 5228058"/>
                <a:gd name="connsiteX99" fmla="*/ 2129560 w 5653692"/>
                <a:gd name="connsiteY99" fmla="*/ 3037205 h 5228058"/>
                <a:gd name="connsiteX100" fmla="*/ 1745009 w 5653692"/>
                <a:gd name="connsiteY100" fmla="*/ 3291720 h 5228058"/>
                <a:gd name="connsiteX101" fmla="*/ 1541619 w 5653692"/>
                <a:gd name="connsiteY101" fmla="*/ 3219478 h 5228058"/>
                <a:gd name="connsiteX102" fmla="*/ 1302108 w 5653692"/>
                <a:gd name="connsiteY102" fmla="*/ 3135010 h 5228058"/>
                <a:gd name="connsiteX103" fmla="*/ 1388243 w 5653692"/>
                <a:gd name="connsiteY103" fmla="*/ 3053876 h 5228058"/>
                <a:gd name="connsiteX104" fmla="*/ 1874489 w 5653692"/>
                <a:gd name="connsiteY104" fmla="*/ 2584302 h 5228058"/>
                <a:gd name="connsiteX105" fmla="*/ 1891716 w 5653692"/>
                <a:gd name="connsiteY105" fmla="*/ 2567075 h 5228058"/>
                <a:gd name="connsiteX106" fmla="*/ 1920613 w 5653692"/>
                <a:gd name="connsiteY106" fmla="*/ 2614310 h 5228058"/>
                <a:gd name="connsiteX107" fmla="*/ 2027309 w 5653692"/>
                <a:gd name="connsiteY107" fmla="*/ 2779912 h 5228058"/>
                <a:gd name="connsiteX108" fmla="*/ 2129560 w 5653692"/>
                <a:gd name="connsiteY108" fmla="*/ 3037205 h 52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653692" h="5228058">
                  <a:moveTo>
                    <a:pt x="5652757" y="3393415"/>
                  </a:moveTo>
                  <a:cubicBezTo>
                    <a:pt x="5604410" y="3302834"/>
                    <a:pt x="5526055" y="3182801"/>
                    <a:pt x="5476597" y="3092776"/>
                  </a:cubicBezTo>
                  <a:cubicBezTo>
                    <a:pt x="5432140" y="3011642"/>
                    <a:pt x="5427695" y="2917172"/>
                    <a:pt x="5406022" y="2828814"/>
                  </a:cubicBezTo>
                  <a:cubicBezTo>
                    <a:pt x="5358231" y="2630981"/>
                    <a:pt x="5310440" y="2432593"/>
                    <a:pt x="5262649" y="2234761"/>
                  </a:cubicBezTo>
                  <a:cubicBezTo>
                    <a:pt x="5215414" y="2039151"/>
                    <a:pt x="5172069" y="1836317"/>
                    <a:pt x="5118720" y="1636262"/>
                  </a:cubicBezTo>
                  <a:cubicBezTo>
                    <a:pt x="5119276" y="1631260"/>
                    <a:pt x="5120388" y="1626259"/>
                    <a:pt x="5115386" y="1622925"/>
                  </a:cubicBezTo>
                  <a:cubicBezTo>
                    <a:pt x="5039254" y="1338401"/>
                    <a:pt x="4943116" y="1059435"/>
                    <a:pt x="4788073" y="813812"/>
                  </a:cubicBezTo>
                  <a:cubicBezTo>
                    <a:pt x="4728613" y="719341"/>
                    <a:pt x="4659149" y="637652"/>
                    <a:pt x="4587462" y="553740"/>
                  </a:cubicBezTo>
                  <a:cubicBezTo>
                    <a:pt x="4275154" y="186416"/>
                    <a:pt x="3791131" y="-39758"/>
                    <a:pt x="3304885" y="5810"/>
                  </a:cubicBezTo>
                  <a:cubicBezTo>
                    <a:pt x="3115388" y="23593"/>
                    <a:pt x="2930337" y="76941"/>
                    <a:pt x="2759178" y="160853"/>
                  </a:cubicBezTo>
                  <a:cubicBezTo>
                    <a:pt x="2395189" y="338680"/>
                    <a:pt x="2048426" y="613756"/>
                    <a:pt x="1850038" y="973856"/>
                  </a:cubicBezTo>
                  <a:cubicBezTo>
                    <a:pt x="1847815" y="976635"/>
                    <a:pt x="1846148" y="979969"/>
                    <a:pt x="1843925" y="982747"/>
                  </a:cubicBezTo>
                  <a:cubicBezTo>
                    <a:pt x="1838368" y="983303"/>
                    <a:pt x="1837812" y="987749"/>
                    <a:pt x="1838368" y="992195"/>
                  </a:cubicBezTo>
                  <a:cubicBezTo>
                    <a:pt x="1838368" y="992195"/>
                    <a:pt x="1838368" y="992195"/>
                    <a:pt x="1838368" y="992195"/>
                  </a:cubicBezTo>
                  <a:cubicBezTo>
                    <a:pt x="1838368" y="992195"/>
                    <a:pt x="1838368" y="992195"/>
                    <a:pt x="1838368" y="992195"/>
                  </a:cubicBezTo>
                  <a:cubicBezTo>
                    <a:pt x="1838368" y="993306"/>
                    <a:pt x="1838368" y="993862"/>
                    <a:pt x="1838924" y="994973"/>
                  </a:cubicBezTo>
                  <a:cubicBezTo>
                    <a:pt x="1838924" y="994973"/>
                    <a:pt x="1838924" y="994973"/>
                    <a:pt x="1838924" y="994973"/>
                  </a:cubicBezTo>
                  <a:cubicBezTo>
                    <a:pt x="1810027" y="1049433"/>
                    <a:pt x="1784464" y="1106115"/>
                    <a:pt x="1762792" y="1164464"/>
                  </a:cubicBezTo>
                  <a:cubicBezTo>
                    <a:pt x="1713333" y="1297279"/>
                    <a:pt x="1688326" y="1439541"/>
                    <a:pt x="1683325" y="1581246"/>
                  </a:cubicBezTo>
                  <a:cubicBezTo>
                    <a:pt x="1681102" y="1644042"/>
                    <a:pt x="1683325" y="1707392"/>
                    <a:pt x="1689438" y="1770188"/>
                  </a:cubicBezTo>
                  <a:cubicBezTo>
                    <a:pt x="1691661" y="1790749"/>
                    <a:pt x="1720558" y="1893555"/>
                    <a:pt x="1716668" y="1914672"/>
                  </a:cubicBezTo>
                  <a:cubicBezTo>
                    <a:pt x="1682769" y="1949126"/>
                    <a:pt x="1640535" y="1981913"/>
                    <a:pt x="1608304" y="2013033"/>
                  </a:cubicBezTo>
                  <a:cubicBezTo>
                    <a:pt x="1551066" y="2068603"/>
                    <a:pt x="1492161" y="2123063"/>
                    <a:pt x="1433812" y="2177523"/>
                  </a:cubicBezTo>
                  <a:cubicBezTo>
                    <a:pt x="1366571" y="2240318"/>
                    <a:pt x="1299886" y="2303113"/>
                    <a:pt x="1232645" y="2365908"/>
                  </a:cubicBezTo>
                  <a:cubicBezTo>
                    <a:pt x="1158735" y="2434816"/>
                    <a:pt x="1085382" y="2503724"/>
                    <a:pt x="1011472" y="2573188"/>
                  </a:cubicBezTo>
                  <a:cubicBezTo>
                    <a:pt x="975907" y="2606530"/>
                    <a:pt x="939786" y="2639873"/>
                    <a:pt x="904220" y="2673771"/>
                  </a:cubicBezTo>
                  <a:cubicBezTo>
                    <a:pt x="844204" y="2729898"/>
                    <a:pt x="779742" y="2783802"/>
                    <a:pt x="730283" y="2849931"/>
                  </a:cubicBezTo>
                  <a:cubicBezTo>
                    <a:pt x="675824" y="2923284"/>
                    <a:pt x="660820" y="2997194"/>
                    <a:pt x="646927" y="3084996"/>
                  </a:cubicBezTo>
                  <a:cubicBezTo>
                    <a:pt x="639703" y="3133343"/>
                    <a:pt x="631923" y="3182245"/>
                    <a:pt x="624699" y="3230592"/>
                  </a:cubicBezTo>
                  <a:cubicBezTo>
                    <a:pt x="610250" y="3324507"/>
                    <a:pt x="595802" y="3418977"/>
                    <a:pt x="581353" y="3512892"/>
                  </a:cubicBezTo>
                  <a:cubicBezTo>
                    <a:pt x="546344" y="3722950"/>
                    <a:pt x="508000" y="3935231"/>
                    <a:pt x="485216" y="4146957"/>
                  </a:cubicBezTo>
                  <a:cubicBezTo>
                    <a:pt x="482993" y="4169185"/>
                    <a:pt x="477436" y="4189746"/>
                    <a:pt x="464099" y="4208085"/>
                  </a:cubicBezTo>
                  <a:cubicBezTo>
                    <a:pt x="395746" y="4302555"/>
                    <a:pt x="342398" y="4414809"/>
                    <a:pt x="281826" y="4515392"/>
                  </a:cubicBezTo>
                  <a:cubicBezTo>
                    <a:pt x="213474" y="4628201"/>
                    <a:pt x="145122" y="4741566"/>
                    <a:pt x="76769" y="4854375"/>
                  </a:cubicBezTo>
                  <a:cubicBezTo>
                    <a:pt x="45094" y="4906611"/>
                    <a:pt x="11196" y="4963849"/>
                    <a:pt x="2860" y="5026089"/>
                  </a:cubicBezTo>
                  <a:cubicBezTo>
                    <a:pt x="-4920" y="5084438"/>
                    <a:pt x="5638" y="5151124"/>
                    <a:pt x="5638" y="5210584"/>
                  </a:cubicBezTo>
                  <a:cubicBezTo>
                    <a:pt x="5638" y="5227811"/>
                    <a:pt x="5638" y="5227811"/>
                    <a:pt x="22865" y="5227811"/>
                  </a:cubicBezTo>
                  <a:cubicBezTo>
                    <a:pt x="151790" y="5227811"/>
                    <a:pt x="280715" y="5227811"/>
                    <a:pt x="409639" y="5227811"/>
                  </a:cubicBezTo>
                  <a:cubicBezTo>
                    <a:pt x="474101" y="5227811"/>
                    <a:pt x="538564" y="5227811"/>
                    <a:pt x="603026" y="5227811"/>
                  </a:cubicBezTo>
                  <a:cubicBezTo>
                    <a:pt x="636924" y="5227811"/>
                    <a:pt x="670823" y="5228367"/>
                    <a:pt x="704165" y="5227811"/>
                  </a:cubicBezTo>
                  <a:cubicBezTo>
                    <a:pt x="745843" y="5227256"/>
                    <a:pt x="744176" y="5228367"/>
                    <a:pt x="764182" y="5195025"/>
                  </a:cubicBezTo>
                  <a:cubicBezTo>
                    <a:pt x="829200" y="5086105"/>
                    <a:pt x="874212" y="4959404"/>
                    <a:pt x="928116" y="4844372"/>
                  </a:cubicBezTo>
                  <a:cubicBezTo>
                    <a:pt x="967016" y="4761015"/>
                    <a:pt x="1005915" y="4677659"/>
                    <a:pt x="1044815" y="4593747"/>
                  </a:cubicBezTo>
                  <a:cubicBezTo>
                    <a:pt x="1074823" y="4529841"/>
                    <a:pt x="1094273" y="4460932"/>
                    <a:pt x="1139286" y="4405361"/>
                  </a:cubicBezTo>
                  <a:cubicBezTo>
                    <a:pt x="1191522" y="4340899"/>
                    <a:pt x="1240425" y="4259210"/>
                    <a:pt x="1311555" y="4213086"/>
                  </a:cubicBezTo>
                  <a:cubicBezTo>
                    <a:pt x="1384353" y="4165295"/>
                    <a:pt x="1456596" y="4122506"/>
                    <a:pt x="1523281" y="4063045"/>
                  </a:cubicBezTo>
                  <a:cubicBezTo>
                    <a:pt x="1603859" y="3991358"/>
                    <a:pt x="1676101" y="3910780"/>
                    <a:pt x="1738340" y="3822422"/>
                  </a:cubicBezTo>
                  <a:cubicBezTo>
                    <a:pt x="1788910" y="3751291"/>
                    <a:pt x="1821141" y="3671269"/>
                    <a:pt x="1881158" y="3606807"/>
                  </a:cubicBezTo>
                  <a:cubicBezTo>
                    <a:pt x="1923392" y="3561795"/>
                    <a:pt x="1972294" y="3524006"/>
                    <a:pt x="2022863" y="3488997"/>
                  </a:cubicBezTo>
                  <a:cubicBezTo>
                    <a:pt x="2068987" y="3457321"/>
                    <a:pt x="2126781" y="3406752"/>
                    <a:pt x="2179574" y="3390636"/>
                  </a:cubicBezTo>
                  <a:cubicBezTo>
                    <a:pt x="2195133" y="3386191"/>
                    <a:pt x="2197356" y="3506224"/>
                    <a:pt x="2197356" y="3519005"/>
                  </a:cubicBezTo>
                  <a:cubicBezTo>
                    <a:pt x="2197356" y="3539011"/>
                    <a:pt x="2197356" y="3559572"/>
                    <a:pt x="2197356" y="3580133"/>
                  </a:cubicBezTo>
                  <a:cubicBezTo>
                    <a:pt x="2197912" y="3604584"/>
                    <a:pt x="2196800" y="3639594"/>
                    <a:pt x="2242924" y="3649041"/>
                  </a:cubicBezTo>
                  <a:cubicBezTo>
                    <a:pt x="2285158" y="3660711"/>
                    <a:pt x="2349621" y="3659599"/>
                    <a:pt x="2362402" y="3691831"/>
                  </a:cubicBezTo>
                  <a:cubicBezTo>
                    <a:pt x="2364069" y="3696276"/>
                    <a:pt x="2445758" y="3933008"/>
                    <a:pt x="2479657" y="3946346"/>
                  </a:cubicBezTo>
                  <a:cubicBezTo>
                    <a:pt x="2544675" y="3962461"/>
                    <a:pt x="2650815" y="3978021"/>
                    <a:pt x="2706942" y="3986357"/>
                  </a:cubicBezTo>
                  <a:cubicBezTo>
                    <a:pt x="2717500" y="3988024"/>
                    <a:pt x="2775294" y="3988579"/>
                    <a:pt x="2780851" y="3995803"/>
                  </a:cubicBezTo>
                  <a:cubicBezTo>
                    <a:pt x="2803635" y="4025812"/>
                    <a:pt x="2714722" y="4056376"/>
                    <a:pt x="2698606" y="4062489"/>
                  </a:cubicBezTo>
                  <a:cubicBezTo>
                    <a:pt x="2671932" y="4073047"/>
                    <a:pt x="2638034" y="4071936"/>
                    <a:pt x="2613027" y="4087496"/>
                  </a:cubicBezTo>
                  <a:cubicBezTo>
                    <a:pt x="2581351" y="4107501"/>
                    <a:pt x="2537450" y="4176409"/>
                    <a:pt x="2581351" y="4197526"/>
                  </a:cubicBezTo>
                  <a:cubicBezTo>
                    <a:pt x="2631365" y="4221977"/>
                    <a:pt x="2730837" y="4246429"/>
                    <a:pt x="2735839" y="4313669"/>
                  </a:cubicBezTo>
                  <a:cubicBezTo>
                    <a:pt x="2746953" y="4456487"/>
                    <a:pt x="2786408" y="4593191"/>
                    <a:pt x="2914777" y="4672658"/>
                  </a:cubicBezTo>
                  <a:cubicBezTo>
                    <a:pt x="2938672" y="4687662"/>
                    <a:pt x="2962568" y="4703222"/>
                    <a:pt x="2991465" y="4708223"/>
                  </a:cubicBezTo>
                  <a:cubicBezTo>
                    <a:pt x="3003135" y="4708779"/>
                    <a:pt x="3014805" y="4711558"/>
                    <a:pt x="3025919" y="4713780"/>
                  </a:cubicBezTo>
                  <a:cubicBezTo>
                    <a:pt x="3116499" y="4734341"/>
                    <a:pt x="3219862" y="4716559"/>
                    <a:pt x="3300995" y="4672102"/>
                  </a:cubicBezTo>
                  <a:cubicBezTo>
                    <a:pt x="3378794" y="4629312"/>
                    <a:pt x="3437144" y="4564850"/>
                    <a:pt x="3531059" y="4593191"/>
                  </a:cubicBezTo>
                  <a:cubicBezTo>
                    <a:pt x="3528280" y="4589857"/>
                    <a:pt x="3525502" y="4585967"/>
                    <a:pt x="3524390" y="4581521"/>
                  </a:cubicBezTo>
                  <a:cubicBezTo>
                    <a:pt x="3526613" y="4585411"/>
                    <a:pt x="3528836" y="4589301"/>
                    <a:pt x="3531614" y="4593191"/>
                  </a:cubicBezTo>
                  <a:cubicBezTo>
                    <a:pt x="3531614" y="4593191"/>
                    <a:pt x="3531059" y="4593191"/>
                    <a:pt x="3531059" y="4593191"/>
                  </a:cubicBezTo>
                  <a:cubicBezTo>
                    <a:pt x="3531614" y="4593747"/>
                    <a:pt x="3531614" y="4593747"/>
                    <a:pt x="3532170" y="4594303"/>
                  </a:cubicBezTo>
                  <a:cubicBezTo>
                    <a:pt x="3533837" y="4597081"/>
                    <a:pt x="3535504" y="4599860"/>
                    <a:pt x="3537171" y="4603194"/>
                  </a:cubicBezTo>
                  <a:cubicBezTo>
                    <a:pt x="3539394" y="4607640"/>
                    <a:pt x="3544396" y="4618754"/>
                    <a:pt x="3536616" y="4626534"/>
                  </a:cubicBezTo>
                  <a:cubicBezTo>
                    <a:pt x="3536060" y="4627090"/>
                    <a:pt x="3535504" y="4627645"/>
                    <a:pt x="3534948" y="4628201"/>
                  </a:cubicBezTo>
                  <a:cubicBezTo>
                    <a:pt x="3532170" y="4642094"/>
                    <a:pt x="3538283" y="4656542"/>
                    <a:pt x="3532170" y="4670435"/>
                  </a:cubicBezTo>
                  <a:cubicBezTo>
                    <a:pt x="3526613" y="4694330"/>
                    <a:pt x="3514388" y="4714336"/>
                    <a:pt x="3496605" y="4731563"/>
                  </a:cubicBezTo>
                  <a:cubicBezTo>
                    <a:pt x="3474932" y="4752680"/>
                    <a:pt x="3454927" y="4775464"/>
                    <a:pt x="3434365" y="4797692"/>
                  </a:cubicBezTo>
                  <a:cubicBezTo>
                    <a:pt x="3428808" y="4806584"/>
                    <a:pt x="3421028" y="4814364"/>
                    <a:pt x="3414360" y="4822699"/>
                  </a:cubicBezTo>
                  <a:cubicBezTo>
                    <a:pt x="3413248" y="4823811"/>
                    <a:pt x="3412692" y="4824922"/>
                    <a:pt x="3411581" y="4826034"/>
                  </a:cubicBezTo>
                  <a:cubicBezTo>
                    <a:pt x="3408247" y="4832702"/>
                    <a:pt x="3403246" y="4837703"/>
                    <a:pt x="3398244" y="4843260"/>
                  </a:cubicBezTo>
                  <a:cubicBezTo>
                    <a:pt x="3395466" y="4847150"/>
                    <a:pt x="3393243" y="4851596"/>
                    <a:pt x="3392687" y="4856598"/>
                  </a:cubicBezTo>
                  <a:cubicBezTo>
                    <a:pt x="3392131" y="4861599"/>
                    <a:pt x="3393243" y="4866600"/>
                    <a:pt x="3389353" y="4870490"/>
                  </a:cubicBezTo>
                  <a:cubicBezTo>
                    <a:pt x="3379906" y="4880493"/>
                    <a:pt x="3377127" y="4893274"/>
                    <a:pt x="3373793" y="4906056"/>
                  </a:cubicBezTo>
                  <a:cubicBezTo>
                    <a:pt x="3367125" y="4930507"/>
                    <a:pt x="3356010" y="4953291"/>
                    <a:pt x="3352676" y="4978854"/>
                  </a:cubicBezTo>
                  <a:cubicBezTo>
                    <a:pt x="3352120" y="4987745"/>
                    <a:pt x="3353787" y="4996636"/>
                    <a:pt x="3351009" y="5005528"/>
                  </a:cubicBezTo>
                  <a:cubicBezTo>
                    <a:pt x="3351564" y="5017753"/>
                    <a:pt x="3351564" y="5029979"/>
                    <a:pt x="3353787" y="5041649"/>
                  </a:cubicBezTo>
                  <a:cubicBezTo>
                    <a:pt x="3358233" y="5057208"/>
                    <a:pt x="3364346" y="5072213"/>
                    <a:pt x="3364346" y="5088884"/>
                  </a:cubicBezTo>
                  <a:cubicBezTo>
                    <a:pt x="3364902" y="5097776"/>
                    <a:pt x="3367680" y="5105555"/>
                    <a:pt x="3373793" y="5112224"/>
                  </a:cubicBezTo>
                  <a:cubicBezTo>
                    <a:pt x="3382128" y="5116669"/>
                    <a:pt x="3381573" y="5125005"/>
                    <a:pt x="3383796" y="5132229"/>
                  </a:cubicBezTo>
                  <a:cubicBezTo>
                    <a:pt x="3384351" y="5133341"/>
                    <a:pt x="3385463" y="5134452"/>
                    <a:pt x="3386018" y="5135564"/>
                  </a:cubicBezTo>
                  <a:cubicBezTo>
                    <a:pt x="3394354" y="5141121"/>
                    <a:pt x="3393243" y="5151124"/>
                    <a:pt x="3397133" y="5158904"/>
                  </a:cubicBezTo>
                  <a:cubicBezTo>
                    <a:pt x="3406024" y="5177242"/>
                    <a:pt x="3416582" y="5195580"/>
                    <a:pt x="3424363" y="5214475"/>
                  </a:cubicBezTo>
                  <a:cubicBezTo>
                    <a:pt x="3427141" y="5218364"/>
                    <a:pt x="3429364" y="5222810"/>
                    <a:pt x="3433254" y="5225589"/>
                  </a:cubicBezTo>
                  <a:cubicBezTo>
                    <a:pt x="3437144" y="5225589"/>
                    <a:pt x="3441034" y="5226144"/>
                    <a:pt x="3444924" y="5226144"/>
                  </a:cubicBezTo>
                  <a:cubicBezTo>
                    <a:pt x="3703884" y="5226144"/>
                    <a:pt x="5432696" y="5227811"/>
                    <a:pt x="5651090" y="5225589"/>
                  </a:cubicBezTo>
                  <a:cubicBezTo>
                    <a:pt x="5652757" y="4887162"/>
                    <a:pt x="5654980" y="3519005"/>
                    <a:pt x="5652757" y="3393415"/>
                  </a:cubicBezTo>
                  <a:close/>
                  <a:moveTo>
                    <a:pt x="1729449" y="1892444"/>
                  </a:moveTo>
                  <a:lnTo>
                    <a:pt x="1729449" y="1899668"/>
                  </a:lnTo>
                  <a:cubicBezTo>
                    <a:pt x="1726115" y="1903558"/>
                    <a:pt x="1722225" y="1907448"/>
                    <a:pt x="1718335" y="1911338"/>
                  </a:cubicBezTo>
                  <a:cubicBezTo>
                    <a:pt x="1722225" y="1905225"/>
                    <a:pt x="1725559" y="1898557"/>
                    <a:pt x="1729449" y="1892444"/>
                  </a:cubicBezTo>
                  <a:close/>
                  <a:moveTo>
                    <a:pt x="2129560" y="3037205"/>
                  </a:moveTo>
                  <a:cubicBezTo>
                    <a:pt x="2098440" y="3085552"/>
                    <a:pt x="1792244" y="3294499"/>
                    <a:pt x="1745009" y="3291720"/>
                  </a:cubicBezTo>
                  <a:cubicBezTo>
                    <a:pt x="1740563" y="3291720"/>
                    <a:pt x="1579407" y="3232815"/>
                    <a:pt x="1541619" y="3219478"/>
                  </a:cubicBezTo>
                  <a:cubicBezTo>
                    <a:pt x="1462153" y="3191692"/>
                    <a:pt x="1381019" y="3165018"/>
                    <a:pt x="1302108" y="3135010"/>
                  </a:cubicBezTo>
                  <a:cubicBezTo>
                    <a:pt x="1319335" y="3104446"/>
                    <a:pt x="1361569" y="3077772"/>
                    <a:pt x="1388243" y="3053876"/>
                  </a:cubicBezTo>
                  <a:cubicBezTo>
                    <a:pt x="1441591" y="3006085"/>
                    <a:pt x="1873378" y="2585413"/>
                    <a:pt x="1874489" y="2584302"/>
                  </a:cubicBezTo>
                  <a:cubicBezTo>
                    <a:pt x="1881713" y="2580412"/>
                    <a:pt x="1883936" y="2570965"/>
                    <a:pt x="1891716" y="2567075"/>
                  </a:cubicBezTo>
                  <a:cubicBezTo>
                    <a:pt x="1901719" y="2583190"/>
                    <a:pt x="1911166" y="2598750"/>
                    <a:pt x="1920613" y="2614310"/>
                  </a:cubicBezTo>
                  <a:cubicBezTo>
                    <a:pt x="1955067" y="2670437"/>
                    <a:pt x="1995634" y="2722118"/>
                    <a:pt x="2027309" y="2779912"/>
                  </a:cubicBezTo>
                  <a:cubicBezTo>
                    <a:pt x="2065653" y="2851598"/>
                    <a:pt x="2132338" y="3032759"/>
                    <a:pt x="2129560" y="3037205"/>
                  </a:cubicBezTo>
                  <a:close/>
                </a:path>
              </a:pathLst>
            </a:custGeom>
            <a:solidFill>
              <a:srgbClr val="FBCA87"/>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39" name="Freeform: Shape 38">
              <a:extLst>
                <a:ext uri="{FF2B5EF4-FFF2-40B4-BE49-F238E27FC236}">
                  <a16:creationId xmlns:a16="http://schemas.microsoft.com/office/drawing/2014/main" id="{6D8EBE3F-2D1B-4282-9B50-157BABA3051D}"/>
                </a:ext>
              </a:extLst>
            </p:cNvPr>
            <p:cNvSpPr/>
            <p:nvPr/>
          </p:nvSpPr>
          <p:spPr>
            <a:xfrm>
              <a:off x="1682871" y="1627976"/>
              <a:ext cx="3971471" cy="4333107"/>
            </a:xfrm>
            <a:custGeom>
              <a:avLst/>
              <a:gdLst>
                <a:gd name="connsiteX0" fmla="*/ 3451328 w 3971471"/>
                <a:gd name="connsiteY0" fmla="*/ 4111380 h 4333107"/>
                <a:gd name="connsiteX1" fmla="*/ 3020653 w 3971471"/>
                <a:gd name="connsiteY1" fmla="*/ 3294487 h 4333107"/>
                <a:gd name="connsiteX2" fmla="*/ 3006760 w 3971471"/>
                <a:gd name="connsiteY2" fmla="*/ 3036083 h 4333107"/>
                <a:gd name="connsiteX3" fmla="*/ 3042325 w 3971471"/>
                <a:gd name="connsiteY3" fmla="*/ 2802129 h 4333107"/>
                <a:gd name="connsiteX4" fmla="*/ 3130127 w 3971471"/>
                <a:gd name="connsiteY4" fmla="*/ 2630970 h 4333107"/>
                <a:gd name="connsiteX5" fmla="*/ 3270722 w 3971471"/>
                <a:gd name="connsiteY5" fmla="*/ 2130832 h 4333107"/>
                <a:gd name="connsiteX6" fmla="*/ 3181809 w 3971471"/>
                <a:gd name="connsiteY6" fmla="*/ 1930776 h 4333107"/>
                <a:gd name="connsiteX7" fmla="*/ 3014540 w 3971471"/>
                <a:gd name="connsiteY7" fmla="*/ 1831860 h 4333107"/>
                <a:gd name="connsiteX8" fmla="*/ 2837824 w 3971471"/>
                <a:gd name="connsiteY8" fmla="*/ 2013577 h 4333107"/>
                <a:gd name="connsiteX9" fmla="*/ 2677224 w 3971471"/>
                <a:gd name="connsiteY9" fmla="*/ 2324219 h 4333107"/>
                <a:gd name="connsiteX10" fmla="*/ 2576641 w 3971471"/>
                <a:gd name="connsiteY10" fmla="*/ 2447031 h 4333107"/>
                <a:gd name="connsiteX11" fmla="*/ 2368806 w 3971471"/>
                <a:gd name="connsiteY11" fmla="*/ 2469259 h 4333107"/>
                <a:gd name="connsiteX12" fmla="*/ 2297119 w 3971471"/>
                <a:gd name="connsiteY12" fmla="*/ 2417022 h 4333107"/>
                <a:gd name="connsiteX13" fmla="*/ 2005927 w 3971471"/>
                <a:gd name="connsiteY13" fmla="*/ 2163063 h 4333107"/>
                <a:gd name="connsiteX14" fmla="*/ 1709179 w 3971471"/>
                <a:gd name="connsiteY14" fmla="*/ 1927998 h 4333107"/>
                <a:gd name="connsiteX15" fmla="*/ 805595 w 3971471"/>
                <a:gd name="connsiteY15" fmla="*/ 1613466 h 4333107"/>
                <a:gd name="connsiteX16" fmla="*/ 33715 w 3971471"/>
                <a:gd name="connsiteY16" fmla="*/ 1916884 h 4333107"/>
                <a:gd name="connsiteX17" fmla="*/ 7041 w 3971471"/>
                <a:gd name="connsiteY17" fmla="*/ 1769621 h 4333107"/>
                <a:gd name="connsiteX18" fmla="*/ 928 w 3971471"/>
                <a:gd name="connsiteY18" fmla="*/ 1580680 h 4333107"/>
                <a:gd name="connsiteX19" fmla="*/ 80395 w 3971471"/>
                <a:gd name="connsiteY19" fmla="*/ 1163898 h 4333107"/>
                <a:gd name="connsiteX20" fmla="*/ 1076782 w 3971471"/>
                <a:gd name="connsiteY20" fmla="*/ 160842 h 4333107"/>
                <a:gd name="connsiteX21" fmla="*/ 1622488 w 3971471"/>
                <a:gd name="connsiteY21" fmla="*/ 5799 h 4333107"/>
                <a:gd name="connsiteX22" fmla="*/ 2905621 w 3971471"/>
                <a:gd name="connsiteY22" fmla="*/ 553729 h 4333107"/>
                <a:gd name="connsiteX23" fmla="*/ 3106232 w 3971471"/>
                <a:gd name="connsiteY23" fmla="*/ 813801 h 4333107"/>
                <a:gd name="connsiteX24" fmla="*/ 3580808 w 3971471"/>
                <a:gd name="connsiteY24" fmla="*/ 2234194 h 4333107"/>
                <a:gd name="connsiteX25" fmla="*/ 3724181 w 3971471"/>
                <a:gd name="connsiteY25" fmla="*/ 2828247 h 4333107"/>
                <a:gd name="connsiteX26" fmla="*/ 3807537 w 3971471"/>
                <a:gd name="connsiteY26" fmla="*/ 3115549 h 4333107"/>
                <a:gd name="connsiteX27" fmla="*/ 3970360 w 3971471"/>
                <a:gd name="connsiteY27" fmla="*/ 3392848 h 4333107"/>
                <a:gd name="connsiteX28" fmla="*/ 3971472 w 3971471"/>
                <a:gd name="connsiteY28" fmla="*/ 4333108 h 4333107"/>
                <a:gd name="connsiteX29" fmla="*/ 3857551 w 3971471"/>
                <a:gd name="connsiteY29" fmla="*/ 4289207 h 4333107"/>
                <a:gd name="connsiteX30" fmla="*/ 3451328 w 3971471"/>
                <a:gd name="connsiteY30" fmla="*/ 4111380 h 433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71471" h="4333107">
                  <a:moveTo>
                    <a:pt x="3451328" y="4111380"/>
                  </a:moveTo>
                  <a:cubicBezTo>
                    <a:pt x="3145132" y="3915215"/>
                    <a:pt x="3015096" y="3660144"/>
                    <a:pt x="3020653" y="3294487"/>
                  </a:cubicBezTo>
                  <a:cubicBezTo>
                    <a:pt x="3021764" y="3209464"/>
                    <a:pt x="3005649" y="3120550"/>
                    <a:pt x="3006760" y="3036083"/>
                  </a:cubicBezTo>
                  <a:cubicBezTo>
                    <a:pt x="3007871" y="2973287"/>
                    <a:pt x="3031767" y="2863813"/>
                    <a:pt x="3042325" y="2802129"/>
                  </a:cubicBezTo>
                  <a:cubicBezTo>
                    <a:pt x="3052328" y="2744891"/>
                    <a:pt x="3104009" y="2683763"/>
                    <a:pt x="3130127" y="2630970"/>
                  </a:cubicBezTo>
                  <a:cubicBezTo>
                    <a:pt x="3205704" y="2480373"/>
                    <a:pt x="3287393" y="2303657"/>
                    <a:pt x="3270722" y="2130832"/>
                  </a:cubicBezTo>
                  <a:cubicBezTo>
                    <a:pt x="3259608" y="2018579"/>
                    <a:pt x="3204593" y="1956339"/>
                    <a:pt x="3181809" y="1930776"/>
                  </a:cubicBezTo>
                  <a:cubicBezTo>
                    <a:pt x="3140131" y="1884653"/>
                    <a:pt x="3081781" y="1829637"/>
                    <a:pt x="3014540" y="1831860"/>
                  </a:cubicBezTo>
                  <a:cubicBezTo>
                    <a:pt x="2917291" y="1835194"/>
                    <a:pt x="2870056" y="1936889"/>
                    <a:pt x="2837824" y="2013577"/>
                  </a:cubicBezTo>
                  <a:cubicBezTo>
                    <a:pt x="2792256" y="2120829"/>
                    <a:pt x="2738352" y="2225302"/>
                    <a:pt x="2677224" y="2324219"/>
                  </a:cubicBezTo>
                  <a:cubicBezTo>
                    <a:pt x="2649439" y="2369231"/>
                    <a:pt x="2618875" y="2414799"/>
                    <a:pt x="2576641" y="2447031"/>
                  </a:cubicBezTo>
                  <a:cubicBezTo>
                    <a:pt x="2524404" y="2487042"/>
                    <a:pt x="2428267" y="2498711"/>
                    <a:pt x="2368806" y="2469259"/>
                  </a:cubicBezTo>
                  <a:cubicBezTo>
                    <a:pt x="2342132" y="2455922"/>
                    <a:pt x="2319348" y="2436472"/>
                    <a:pt x="2297119" y="2417022"/>
                  </a:cubicBezTo>
                  <a:cubicBezTo>
                    <a:pt x="2205427" y="2325330"/>
                    <a:pt x="2099287" y="2251977"/>
                    <a:pt x="2005927" y="2163063"/>
                  </a:cubicBezTo>
                  <a:cubicBezTo>
                    <a:pt x="1914235" y="2075817"/>
                    <a:pt x="1814764" y="1997462"/>
                    <a:pt x="1709179" y="1927998"/>
                  </a:cubicBezTo>
                  <a:cubicBezTo>
                    <a:pt x="1439104" y="1750727"/>
                    <a:pt x="1129574" y="1627915"/>
                    <a:pt x="805595" y="1613466"/>
                  </a:cubicBezTo>
                  <a:cubicBezTo>
                    <a:pt x="513848" y="1600129"/>
                    <a:pt x="187091" y="1629582"/>
                    <a:pt x="33715" y="1916884"/>
                  </a:cubicBezTo>
                  <a:cubicBezTo>
                    <a:pt x="40939" y="1902991"/>
                    <a:pt x="9264" y="1791849"/>
                    <a:pt x="7041" y="1769621"/>
                  </a:cubicBezTo>
                  <a:cubicBezTo>
                    <a:pt x="372" y="1706826"/>
                    <a:pt x="-1295" y="1644031"/>
                    <a:pt x="928" y="1580680"/>
                  </a:cubicBezTo>
                  <a:cubicBezTo>
                    <a:pt x="5930" y="1439529"/>
                    <a:pt x="31492" y="1296712"/>
                    <a:pt x="80395" y="1163898"/>
                  </a:cubicBezTo>
                  <a:cubicBezTo>
                    <a:pt x="248775" y="709327"/>
                    <a:pt x="650552" y="369233"/>
                    <a:pt x="1076782" y="160842"/>
                  </a:cubicBezTo>
                  <a:cubicBezTo>
                    <a:pt x="1247384" y="77486"/>
                    <a:pt x="1432991" y="23582"/>
                    <a:pt x="1622488" y="5799"/>
                  </a:cubicBezTo>
                  <a:cubicBezTo>
                    <a:pt x="2108734" y="-39769"/>
                    <a:pt x="2592757" y="186960"/>
                    <a:pt x="2905621" y="553729"/>
                  </a:cubicBezTo>
                  <a:cubicBezTo>
                    <a:pt x="2977307" y="637641"/>
                    <a:pt x="3046771" y="719886"/>
                    <a:pt x="3106232" y="813801"/>
                  </a:cubicBezTo>
                  <a:cubicBezTo>
                    <a:pt x="3371861" y="1235584"/>
                    <a:pt x="3465776" y="1756839"/>
                    <a:pt x="3580808" y="2234194"/>
                  </a:cubicBezTo>
                  <a:cubicBezTo>
                    <a:pt x="3628599" y="2432026"/>
                    <a:pt x="3676390" y="2630415"/>
                    <a:pt x="3724181" y="2828247"/>
                  </a:cubicBezTo>
                  <a:cubicBezTo>
                    <a:pt x="3745298" y="2916605"/>
                    <a:pt x="3763636" y="3034415"/>
                    <a:pt x="3807537" y="3115549"/>
                  </a:cubicBezTo>
                  <a:cubicBezTo>
                    <a:pt x="3856440" y="3205574"/>
                    <a:pt x="3922569" y="3302267"/>
                    <a:pt x="3970360" y="3392848"/>
                  </a:cubicBezTo>
                  <a:cubicBezTo>
                    <a:pt x="3971472" y="3495654"/>
                    <a:pt x="3970916" y="4300877"/>
                    <a:pt x="3971472" y="4333108"/>
                  </a:cubicBezTo>
                  <a:cubicBezTo>
                    <a:pt x="3916456" y="4312547"/>
                    <a:pt x="3916456" y="4312547"/>
                    <a:pt x="3857551" y="4289207"/>
                  </a:cubicBezTo>
                  <a:cubicBezTo>
                    <a:pt x="3761969" y="4253642"/>
                    <a:pt x="3493006" y="4138054"/>
                    <a:pt x="3451328" y="4111380"/>
                  </a:cubicBezTo>
                  <a:close/>
                </a:path>
              </a:pathLst>
            </a:custGeom>
            <a:solidFill>
              <a:schemeClr val="accent6"/>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0" name="Freeform: Shape 39">
              <a:extLst>
                <a:ext uri="{FF2B5EF4-FFF2-40B4-BE49-F238E27FC236}">
                  <a16:creationId xmlns:a16="http://schemas.microsoft.com/office/drawing/2014/main" id="{36EE7C93-E789-4740-AC95-96A56EA03E59}"/>
                </a:ext>
              </a:extLst>
            </p:cNvPr>
            <p:cNvSpPr/>
            <p:nvPr/>
          </p:nvSpPr>
          <p:spPr>
            <a:xfrm>
              <a:off x="4899689" y="6338410"/>
              <a:ext cx="752986" cy="520580"/>
            </a:xfrm>
            <a:custGeom>
              <a:avLst/>
              <a:gdLst>
                <a:gd name="connsiteX0" fmla="*/ 752986 w 752986"/>
                <a:gd name="connsiteY0" fmla="*/ 0 h 520580"/>
                <a:gd name="connsiteX1" fmla="*/ 752986 w 752986"/>
                <a:gd name="connsiteY1" fmla="*/ 516254 h 520580"/>
                <a:gd name="connsiteX2" fmla="*/ 0 w 752986"/>
                <a:gd name="connsiteY2" fmla="*/ 517921 h 520580"/>
                <a:gd name="connsiteX3" fmla="*/ 752986 w 752986"/>
                <a:gd name="connsiteY3" fmla="*/ 0 h 520580"/>
              </a:gdLst>
              <a:ahLst/>
              <a:cxnLst>
                <a:cxn ang="0">
                  <a:pos x="connsiteX0" y="connsiteY0"/>
                </a:cxn>
                <a:cxn ang="0">
                  <a:pos x="connsiteX1" y="connsiteY1"/>
                </a:cxn>
                <a:cxn ang="0">
                  <a:pos x="connsiteX2" y="connsiteY2"/>
                </a:cxn>
                <a:cxn ang="0">
                  <a:pos x="connsiteX3" y="connsiteY3"/>
                </a:cxn>
              </a:cxnLst>
              <a:rect l="l" t="t" r="r" b="b"/>
              <a:pathLst>
                <a:path w="752986" h="520580">
                  <a:moveTo>
                    <a:pt x="752986" y="0"/>
                  </a:moveTo>
                  <a:cubicBezTo>
                    <a:pt x="752986" y="193943"/>
                    <a:pt x="752986" y="355654"/>
                    <a:pt x="752986" y="516254"/>
                  </a:cubicBezTo>
                  <a:cubicBezTo>
                    <a:pt x="747429" y="519033"/>
                    <a:pt x="241178" y="523478"/>
                    <a:pt x="0" y="517921"/>
                  </a:cubicBezTo>
                  <a:cubicBezTo>
                    <a:pt x="21672" y="491803"/>
                    <a:pt x="611280" y="82245"/>
                    <a:pt x="752986" y="0"/>
                  </a:cubicBezTo>
                  <a:close/>
                </a:path>
              </a:pathLst>
            </a:custGeom>
            <a:solidFill>
              <a:schemeClr val="accent3">
                <a:lumMod val="75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1" name="Freeform: Shape 40">
              <a:extLst>
                <a:ext uri="{FF2B5EF4-FFF2-40B4-BE49-F238E27FC236}">
                  <a16:creationId xmlns:a16="http://schemas.microsoft.com/office/drawing/2014/main" id="{6F1E18F5-9E02-455D-952F-1457606AF306}"/>
                </a:ext>
              </a:extLst>
            </p:cNvPr>
            <p:cNvSpPr/>
            <p:nvPr/>
          </p:nvSpPr>
          <p:spPr>
            <a:xfrm>
              <a:off x="1838286" y="2594041"/>
              <a:ext cx="18374" cy="33457"/>
            </a:xfrm>
            <a:custGeom>
              <a:avLst/>
              <a:gdLst>
                <a:gd name="connsiteX0" fmla="*/ 17783 w 18374"/>
                <a:gd name="connsiteY0" fmla="*/ 0 h 33457"/>
                <a:gd name="connsiteX1" fmla="*/ 10559 w 18374"/>
                <a:gd name="connsiteY1" fmla="*/ 30564 h 33457"/>
                <a:gd name="connsiteX2" fmla="*/ 556 w 18374"/>
                <a:gd name="connsiteY2" fmla="*/ 29453 h 33457"/>
                <a:gd name="connsiteX3" fmla="*/ 0 w 18374"/>
                <a:gd name="connsiteY3" fmla="*/ 26674 h 33457"/>
                <a:gd name="connsiteX4" fmla="*/ 5557 w 18374"/>
                <a:gd name="connsiteY4" fmla="*/ 17227 h 33457"/>
                <a:gd name="connsiteX5" fmla="*/ 17783 w 18374"/>
                <a:gd name="connsiteY5" fmla="*/ 0 h 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4" h="33457">
                  <a:moveTo>
                    <a:pt x="17783" y="0"/>
                  </a:moveTo>
                  <a:cubicBezTo>
                    <a:pt x="20561" y="11114"/>
                    <a:pt x="12781" y="20006"/>
                    <a:pt x="10559" y="30564"/>
                  </a:cubicBezTo>
                  <a:cubicBezTo>
                    <a:pt x="9447" y="38344"/>
                    <a:pt x="4446" y="27785"/>
                    <a:pt x="556" y="29453"/>
                  </a:cubicBezTo>
                  <a:cubicBezTo>
                    <a:pt x="556" y="28341"/>
                    <a:pt x="0" y="27785"/>
                    <a:pt x="0" y="26674"/>
                  </a:cubicBezTo>
                  <a:cubicBezTo>
                    <a:pt x="1667" y="23340"/>
                    <a:pt x="2779" y="20006"/>
                    <a:pt x="5557" y="17227"/>
                  </a:cubicBezTo>
                  <a:cubicBezTo>
                    <a:pt x="10003" y="11670"/>
                    <a:pt x="13893" y="5557"/>
                    <a:pt x="17783" y="0"/>
                  </a:cubicBezTo>
                  <a:close/>
                </a:path>
              </a:pathLst>
            </a:custGeom>
            <a:solidFill>
              <a:srgbClr val="444327"/>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2" name="Freeform: Shape 41">
              <a:extLst>
                <a:ext uri="{FF2B5EF4-FFF2-40B4-BE49-F238E27FC236}">
                  <a16:creationId xmlns:a16="http://schemas.microsoft.com/office/drawing/2014/main" id="{8FAA3E15-DBE4-423B-9DDD-24079DDA7867}"/>
                </a:ext>
              </a:extLst>
            </p:cNvPr>
            <p:cNvSpPr/>
            <p:nvPr/>
          </p:nvSpPr>
          <p:spPr>
            <a:xfrm>
              <a:off x="1838672" y="2611268"/>
              <a:ext cx="5726" cy="9447"/>
            </a:xfrm>
            <a:custGeom>
              <a:avLst/>
              <a:gdLst>
                <a:gd name="connsiteX0" fmla="*/ 5727 w 5726"/>
                <a:gd name="connsiteY0" fmla="*/ 0 h 9447"/>
                <a:gd name="connsiteX1" fmla="*/ 170 w 5726"/>
                <a:gd name="connsiteY1" fmla="*/ 9447 h 9447"/>
                <a:gd name="connsiteX2" fmla="*/ 5727 w 5726"/>
                <a:gd name="connsiteY2" fmla="*/ 0 h 9447"/>
              </a:gdLst>
              <a:ahLst/>
              <a:cxnLst>
                <a:cxn ang="0">
                  <a:pos x="connsiteX0" y="connsiteY0"/>
                </a:cxn>
                <a:cxn ang="0">
                  <a:pos x="connsiteX1" y="connsiteY1"/>
                </a:cxn>
                <a:cxn ang="0">
                  <a:pos x="connsiteX2" y="connsiteY2"/>
                </a:cxn>
              </a:cxnLst>
              <a:rect l="l" t="t" r="r" b="b"/>
              <a:pathLst>
                <a:path w="5726" h="9447">
                  <a:moveTo>
                    <a:pt x="5727" y="0"/>
                  </a:moveTo>
                  <a:cubicBezTo>
                    <a:pt x="5727" y="4446"/>
                    <a:pt x="2948" y="7224"/>
                    <a:pt x="170" y="9447"/>
                  </a:cubicBezTo>
                  <a:cubicBezTo>
                    <a:pt x="-386" y="5001"/>
                    <a:pt x="170" y="556"/>
                    <a:pt x="5727" y="0"/>
                  </a:cubicBezTo>
                  <a:close/>
                </a:path>
              </a:pathLst>
            </a:custGeom>
            <a:solidFill>
              <a:srgbClr val="31836F"/>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3" name="Freeform: Shape 42">
              <a:extLst>
                <a:ext uri="{FF2B5EF4-FFF2-40B4-BE49-F238E27FC236}">
                  <a16:creationId xmlns:a16="http://schemas.microsoft.com/office/drawing/2014/main" id="{9A979B71-3C14-40D4-8F0B-1D4D2AE392A3}"/>
                </a:ext>
              </a:extLst>
            </p:cNvPr>
            <p:cNvSpPr/>
            <p:nvPr/>
          </p:nvSpPr>
          <p:spPr>
            <a:xfrm>
              <a:off x="1926088" y="2472896"/>
              <a:ext cx="6278" cy="8891"/>
            </a:xfrm>
            <a:custGeom>
              <a:avLst/>
              <a:gdLst>
                <a:gd name="connsiteX0" fmla="*/ 6113 w 6278"/>
                <a:gd name="connsiteY0" fmla="*/ 0 h 8891"/>
                <a:gd name="connsiteX1" fmla="*/ 0 w 6278"/>
                <a:gd name="connsiteY1" fmla="*/ 8891 h 8891"/>
                <a:gd name="connsiteX2" fmla="*/ 6113 w 6278"/>
                <a:gd name="connsiteY2" fmla="*/ 0 h 8891"/>
              </a:gdLst>
              <a:ahLst/>
              <a:cxnLst>
                <a:cxn ang="0">
                  <a:pos x="connsiteX0" y="connsiteY0"/>
                </a:cxn>
                <a:cxn ang="0">
                  <a:pos x="connsiteX1" y="connsiteY1"/>
                </a:cxn>
                <a:cxn ang="0">
                  <a:pos x="connsiteX2" y="connsiteY2"/>
                </a:cxn>
              </a:cxnLst>
              <a:rect l="l" t="t" r="r" b="b"/>
              <a:pathLst>
                <a:path w="6278" h="8891">
                  <a:moveTo>
                    <a:pt x="6113" y="0"/>
                  </a:moveTo>
                  <a:cubicBezTo>
                    <a:pt x="6668" y="5001"/>
                    <a:pt x="6113" y="8891"/>
                    <a:pt x="0" y="8891"/>
                  </a:cubicBezTo>
                  <a:cubicBezTo>
                    <a:pt x="0" y="5001"/>
                    <a:pt x="2779" y="2223"/>
                    <a:pt x="6113" y="0"/>
                  </a:cubicBezTo>
                  <a:close/>
                </a:path>
              </a:pathLst>
            </a:custGeom>
            <a:solidFill>
              <a:srgbClr val="284D39"/>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4" name="Freeform: Shape 43">
              <a:extLst>
                <a:ext uri="{FF2B5EF4-FFF2-40B4-BE49-F238E27FC236}">
                  <a16:creationId xmlns:a16="http://schemas.microsoft.com/office/drawing/2014/main" id="{E3E04BF9-11A1-4A12-A5FA-A0C6F4BE7542}"/>
                </a:ext>
              </a:extLst>
            </p:cNvPr>
            <p:cNvSpPr/>
            <p:nvPr/>
          </p:nvSpPr>
          <p:spPr>
            <a:xfrm>
              <a:off x="3353569" y="5184758"/>
              <a:ext cx="1069877" cy="1674349"/>
            </a:xfrm>
            <a:custGeom>
              <a:avLst/>
              <a:gdLst>
                <a:gd name="connsiteX0" fmla="*/ 882047 w 1069877"/>
                <a:gd name="connsiteY0" fmla="*/ 1669351 h 1674349"/>
                <a:gd name="connsiteX1" fmla="*/ 93496 w 1069877"/>
                <a:gd name="connsiteY1" fmla="*/ 1670462 h 1674349"/>
                <a:gd name="connsiteX2" fmla="*/ 26255 w 1069877"/>
                <a:gd name="connsiteY2" fmla="*/ 1565433 h 1674349"/>
                <a:gd name="connsiteX3" fmla="*/ 692 w 1069877"/>
                <a:gd name="connsiteY3" fmla="*/ 1455959 h 1674349"/>
                <a:gd name="connsiteX4" fmla="*/ 51817 w 1069877"/>
                <a:gd name="connsiteY4" fmla="*/ 1287578 h 1674349"/>
                <a:gd name="connsiteX5" fmla="*/ 118503 w 1069877"/>
                <a:gd name="connsiteY5" fmla="*/ 1197554 h 1674349"/>
                <a:gd name="connsiteX6" fmla="*/ 182409 w 1069877"/>
                <a:gd name="connsiteY6" fmla="*/ 1101416 h 1674349"/>
                <a:gd name="connsiteX7" fmla="*/ 138508 w 1069877"/>
                <a:gd name="connsiteY7" fmla="*/ 996942 h 1674349"/>
                <a:gd name="connsiteX8" fmla="*/ 198525 w 1069877"/>
                <a:gd name="connsiteY8" fmla="*/ 960266 h 1674349"/>
                <a:gd name="connsiteX9" fmla="*/ 282437 w 1069877"/>
                <a:gd name="connsiteY9" fmla="*/ 915809 h 1674349"/>
                <a:gd name="connsiteX10" fmla="*/ 442481 w 1069877"/>
                <a:gd name="connsiteY10" fmla="*/ 814114 h 1674349"/>
                <a:gd name="connsiteX11" fmla="*/ 720892 w 1069877"/>
                <a:gd name="connsiteY11" fmla="*/ 556821 h 1674349"/>
                <a:gd name="connsiteX12" fmla="*/ 763681 w 1069877"/>
                <a:gd name="connsiteY12" fmla="*/ 502917 h 1674349"/>
                <a:gd name="connsiteX13" fmla="*/ 907610 w 1069877"/>
                <a:gd name="connsiteY13" fmla="*/ 289524 h 1674349"/>
                <a:gd name="connsiteX14" fmla="*/ 989855 w 1069877"/>
                <a:gd name="connsiteY14" fmla="*/ 146151 h 1674349"/>
                <a:gd name="connsiteX15" fmla="*/ 1069877 w 1069877"/>
                <a:gd name="connsiteY15" fmla="*/ 0 h 1674349"/>
                <a:gd name="connsiteX16" fmla="*/ 1068210 w 1069877"/>
                <a:gd name="connsiteY16" fmla="*/ 37788 h 1674349"/>
                <a:gd name="connsiteX17" fmla="*/ 1061541 w 1069877"/>
                <a:gd name="connsiteY17" fmla="*/ 97805 h 1674349"/>
                <a:gd name="connsiteX18" fmla="*/ 1048204 w 1069877"/>
                <a:gd name="connsiteY18" fmla="*/ 212837 h 1674349"/>
                <a:gd name="connsiteX19" fmla="*/ 1022086 w 1069877"/>
                <a:gd name="connsiteY19" fmla="*/ 442900 h 1674349"/>
                <a:gd name="connsiteX20" fmla="*/ 969849 w 1069877"/>
                <a:gd name="connsiteY20" fmla="*/ 902472 h 1674349"/>
                <a:gd name="connsiteX21" fmla="*/ 925948 w 1069877"/>
                <a:gd name="connsiteY21" fmla="*/ 1279799 h 1674349"/>
                <a:gd name="connsiteX22" fmla="*/ 882047 w 1069877"/>
                <a:gd name="connsiteY22" fmla="*/ 1669351 h 16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9877" h="1674349">
                  <a:moveTo>
                    <a:pt x="882047" y="1669351"/>
                  </a:moveTo>
                  <a:cubicBezTo>
                    <a:pt x="619753" y="1679909"/>
                    <a:pt x="355791" y="1670462"/>
                    <a:pt x="93496" y="1670462"/>
                  </a:cubicBezTo>
                  <a:cubicBezTo>
                    <a:pt x="64043" y="1670462"/>
                    <a:pt x="35702" y="1589329"/>
                    <a:pt x="26255" y="1565433"/>
                  </a:cubicBezTo>
                  <a:cubicBezTo>
                    <a:pt x="12918" y="1530423"/>
                    <a:pt x="4027" y="1493191"/>
                    <a:pt x="692" y="1455959"/>
                  </a:cubicBezTo>
                  <a:cubicBezTo>
                    <a:pt x="-4865" y="1399276"/>
                    <a:pt x="24032" y="1335370"/>
                    <a:pt x="51817" y="1287578"/>
                  </a:cubicBezTo>
                  <a:cubicBezTo>
                    <a:pt x="70712" y="1255347"/>
                    <a:pt x="92940" y="1224783"/>
                    <a:pt x="118503" y="1197554"/>
                  </a:cubicBezTo>
                  <a:cubicBezTo>
                    <a:pt x="144065" y="1169768"/>
                    <a:pt x="175741" y="1140315"/>
                    <a:pt x="182409" y="1101416"/>
                  </a:cubicBezTo>
                  <a:cubicBezTo>
                    <a:pt x="188522" y="1066406"/>
                    <a:pt x="154068" y="1027506"/>
                    <a:pt x="138508" y="996942"/>
                  </a:cubicBezTo>
                  <a:cubicBezTo>
                    <a:pt x="180187" y="966378"/>
                    <a:pt x="172406" y="973047"/>
                    <a:pt x="198525" y="960266"/>
                  </a:cubicBezTo>
                  <a:cubicBezTo>
                    <a:pt x="226866" y="946373"/>
                    <a:pt x="255207" y="931369"/>
                    <a:pt x="282437" y="915809"/>
                  </a:cubicBezTo>
                  <a:cubicBezTo>
                    <a:pt x="337452" y="884689"/>
                    <a:pt x="391356" y="850791"/>
                    <a:pt x="442481" y="814114"/>
                  </a:cubicBezTo>
                  <a:cubicBezTo>
                    <a:pt x="545287" y="740205"/>
                    <a:pt x="639758" y="654070"/>
                    <a:pt x="720892" y="556821"/>
                  </a:cubicBezTo>
                  <a:cubicBezTo>
                    <a:pt x="735340" y="539038"/>
                    <a:pt x="749789" y="521255"/>
                    <a:pt x="763681" y="502917"/>
                  </a:cubicBezTo>
                  <a:cubicBezTo>
                    <a:pt x="815362" y="434564"/>
                    <a:pt x="863153" y="362878"/>
                    <a:pt x="907610" y="289524"/>
                  </a:cubicBezTo>
                  <a:cubicBezTo>
                    <a:pt x="936507" y="242289"/>
                    <a:pt x="963181" y="194498"/>
                    <a:pt x="989855" y="146151"/>
                  </a:cubicBezTo>
                  <a:cubicBezTo>
                    <a:pt x="1015418" y="100028"/>
                    <a:pt x="1037090" y="41122"/>
                    <a:pt x="1069877" y="0"/>
                  </a:cubicBezTo>
                  <a:cubicBezTo>
                    <a:pt x="1066543" y="3890"/>
                    <a:pt x="1068766" y="30564"/>
                    <a:pt x="1068210" y="37788"/>
                  </a:cubicBezTo>
                  <a:cubicBezTo>
                    <a:pt x="1065987" y="57794"/>
                    <a:pt x="1063764" y="77799"/>
                    <a:pt x="1061541" y="97805"/>
                  </a:cubicBezTo>
                  <a:cubicBezTo>
                    <a:pt x="1057096" y="136149"/>
                    <a:pt x="1052650" y="174493"/>
                    <a:pt x="1048204" y="212837"/>
                  </a:cubicBezTo>
                  <a:cubicBezTo>
                    <a:pt x="1039313" y="289524"/>
                    <a:pt x="1030977" y="366212"/>
                    <a:pt x="1022086" y="442900"/>
                  </a:cubicBezTo>
                  <a:cubicBezTo>
                    <a:pt x="1004859" y="596276"/>
                    <a:pt x="987076" y="749096"/>
                    <a:pt x="969849" y="902472"/>
                  </a:cubicBezTo>
                  <a:cubicBezTo>
                    <a:pt x="955401" y="1028062"/>
                    <a:pt x="940397" y="1154208"/>
                    <a:pt x="925948" y="1279799"/>
                  </a:cubicBezTo>
                  <a:cubicBezTo>
                    <a:pt x="911500" y="1409279"/>
                    <a:pt x="897052" y="1539315"/>
                    <a:pt x="882047" y="1669351"/>
                  </a:cubicBezTo>
                  <a:close/>
                </a:path>
              </a:pathLst>
            </a:custGeom>
            <a:solidFill>
              <a:srgbClr val="FDC383"/>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5" name="Freeform: Shape 44">
              <a:extLst>
                <a:ext uri="{FF2B5EF4-FFF2-40B4-BE49-F238E27FC236}">
                  <a16:creationId xmlns:a16="http://schemas.microsoft.com/office/drawing/2014/main" id="{41705F44-260A-4B43-BBC6-57F7F8134EC8}"/>
                </a:ext>
              </a:extLst>
            </p:cNvPr>
            <p:cNvSpPr/>
            <p:nvPr/>
          </p:nvSpPr>
          <p:spPr>
            <a:xfrm rot="20821365">
              <a:off x="4465759" y="3776323"/>
              <a:ext cx="350359" cy="559736"/>
            </a:xfrm>
            <a:custGeom>
              <a:avLst/>
              <a:gdLst>
                <a:gd name="connsiteX0" fmla="*/ 350360 w 350359"/>
                <a:gd name="connsiteY0" fmla="*/ 206047 h 559736"/>
                <a:gd name="connsiteX1" fmla="*/ 252555 w 350359"/>
                <a:gd name="connsiteY1" fmla="*/ 375538 h 559736"/>
                <a:gd name="connsiteX2" fmla="*/ 28604 w 350359"/>
                <a:gd name="connsiteY2" fmla="*/ 548919 h 559736"/>
                <a:gd name="connsiteX3" fmla="*/ 26381 w 350359"/>
                <a:gd name="connsiteY3" fmla="*/ 550587 h 559736"/>
                <a:gd name="connsiteX4" fmla="*/ 263 w 350359"/>
                <a:gd name="connsiteY4" fmla="*/ 557255 h 559736"/>
                <a:gd name="connsiteX5" fmla="*/ 38607 w 350359"/>
                <a:gd name="connsiteY5" fmla="*/ 389987 h 559736"/>
                <a:gd name="connsiteX6" fmla="*/ 17490 w 350359"/>
                <a:gd name="connsiteY6" fmla="*/ 147697 h 559736"/>
                <a:gd name="connsiteX7" fmla="*/ 26937 w 350359"/>
                <a:gd name="connsiteY7" fmla="*/ 131026 h 559736"/>
                <a:gd name="connsiteX8" fmla="*/ 220324 w 350359"/>
                <a:gd name="connsiteY8" fmla="*/ 2101 h 559736"/>
                <a:gd name="connsiteX9" fmla="*/ 345914 w 350359"/>
                <a:gd name="connsiteY9" fmla="*/ 168259 h 559736"/>
                <a:gd name="connsiteX10" fmla="*/ 350360 w 350359"/>
                <a:gd name="connsiteY10" fmla="*/ 206047 h 55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359" h="559736">
                  <a:moveTo>
                    <a:pt x="350360" y="206047"/>
                  </a:moveTo>
                  <a:cubicBezTo>
                    <a:pt x="348693" y="273288"/>
                    <a:pt x="299234" y="327747"/>
                    <a:pt x="252555" y="375538"/>
                  </a:cubicBezTo>
                  <a:cubicBezTo>
                    <a:pt x="185870" y="444446"/>
                    <a:pt x="106959" y="493904"/>
                    <a:pt x="28604" y="548919"/>
                  </a:cubicBezTo>
                  <a:cubicBezTo>
                    <a:pt x="28048" y="549475"/>
                    <a:pt x="26937" y="550031"/>
                    <a:pt x="26381" y="550587"/>
                  </a:cubicBezTo>
                  <a:cubicBezTo>
                    <a:pt x="18046" y="555588"/>
                    <a:pt x="8043" y="563924"/>
                    <a:pt x="263" y="557255"/>
                  </a:cubicBezTo>
                  <a:cubicBezTo>
                    <a:pt x="-3627" y="553921"/>
                    <a:pt x="36939" y="407769"/>
                    <a:pt x="38607" y="389987"/>
                  </a:cubicBezTo>
                  <a:cubicBezTo>
                    <a:pt x="45831" y="308297"/>
                    <a:pt x="34161" y="227719"/>
                    <a:pt x="17490" y="147697"/>
                  </a:cubicBezTo>
                  <a:cubicBezTo>
                    <a:pt x="15823" y="138806"/>
                    <a:pt x="21936" y="134916"/>
                    <a:pt x="26937" y="131026"/>
                  </a:cubicBezTo>
                  <a:cubicBezTo>
                    <a:pt x="53055" y="111020"/>
                    <a:pt x="196984" y="-17904"/>
                    <a:pt x="220324" y="2101"/>
                  </a:cubicBezTo>
                  <a:cubicBezTo>
                    <a:pt x="271449" y="44891"/>
                    <a:pt x="329243" y="99350"/>
                    <a:pt x="345914" y="168259"/>
                  </a:cubicBezTo>
                  <a:cubicBezTo>
                    <a:pt x="349248" y="181040"/>
                    <a:pt x="350360" y="193265"/>
                    <a:pt x="350360" y="206047"/>
                  </a:cubicBezTo>
                  <a:close/>
                </a:path>
              </a:pathLst>
            </a:custGeom>
            <a:solidFill>
              <a:srgbClr val="FDBE81"/>
            </a:solidFill>
            <a:ln w="5554" cap="flat">
              <a:noFill/>
              <a:prstDash val="solid"/>
              <a:miter/>
            </a:ln>
          </p:spPr>
          <p:txBody>
            <a:bodyPr rtlCol="0" anchor="ctr"/>
            <a:lstStyle/>
            <a:p>
              <a:pPr defTabSz="685800">
                <a:defRPr/>
              </a:pPr>
              <a:endParaRPr lang="en-US" sz="1350" dirty="0">
                <a:solidFill>
                  <a:srgbClr val="000000"/>
                </a:solidFill>
                <a:latin typeface="Arial"/>
                <a:ea typeface="Arial Unicode MS"/>
              </a:endParaRPr>
            </a:p>
          </p:txBody>
        </p:sp>
        <p:sp>
          <p:nvSpPr>
            <p:cNvPr id="46" name="Freeform: Shape 45">
              <a:extLst>
                <a:ext uri="{FF2B5EF4-FFF2-40B4-BE49-F238E27FC236}">
                  <a16:creationId xmlns:a16="http://schemas.microsoft.com/office/drawing/2014/main" id="{F3858826-7830-4518-98BB-24E7ABC3435A}"/>
                </a:ext>
              </a:extLst>
            </p:cNvPr>
            <p:cNvSpPr/>
            <p:nvPr/>
          </p:nvSpPr>
          <p:spPr>
            <a:xfrm>
              <a:off x="1253368" y="4787951"/>
              <a:ext cx="348440" cy="615756"/>
            </a:xfrm>
            <a:custGeom>
              <a:avLst/>
              <a:gdLst>
                <a:gd name="connsiteX0" fmla="*/ 150909 w 348440"/>
                <a:gd name="connsiteY0" fmla="*/ 51156 h 615756"/>
                <a:gd name="connsiteX1" fmla="*/ 311509 w 348440"/>
                <a:gd name="connsiteY1" fmla="*/ 137291 h 615756"/>
                <a:gd name="connsiteX2" fmla="*/ 336516 w 348440"/>
                <a:gd name="connsiteY2" fmla="*/ 208421 h 615756"/>
                <a:gd name="connsiteX3" fmla="*/ 235377 w 348440"/>
                <a:gd name="connsiteY3" fmla="*/ 334567 h 615756"/>
                <a:gd name="connsiteX4" fmla="*/ 9203 w 348440"/>
                <a:gd name="connsiteY4" fmla="*/ 615756 h 615756"/>
                <a:gd name="connsiteX5" fmla="*/ 1979 w 348440"/>
                <a:gd name="connsiteY5" fmla="*/ 212867 h 615756"/>
                <a:gd name="connsiteX6" fmla="*/ 18650 w 348440"/>
                <a:gd name="connsiteY6" fmla="*/ 10589 h 615756"/>
                <a:gd name="connsiteX7" fmla="*/ 150909 w 348440"/>
                <a:gd name="connsiteY7" fmla="*/ 51156 h 6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0" h="615756">
                  <a:moveTo>
                    <a:pt x="150909" y="51156"/>
                  </a:moveTo>
                  <a:cubicBezTo>
                    <a:pt x="203701" y="82275"/>
                    <a:pt x="258717" y="106171"/>
                    <a:pt x="311509" y="137291"/>
                  </a:cubicBezTo>
                  <a:cubicBezTo>
                    <a:pt x="346519" y="157852"/>
                    <a:pt x="360411" y="172856"/>
                    <a:pt x="336516" y="208421"/>
                  </a:cubicBezTo>
                  <a:cubicBezTo>
                    <a:pt x="306508" y="252322"/>
                    <a:pt x="269275" y="292889"/>
                    <a:pt x="235377" y="334567"/>
                  </a:cubicBezTo>
                  <a:cubicBezTo>
                    <a:pt x="159800" y="428482"/>
                    <a:pt x="84780" y="521841"/>
                    <a:pt x="9203" y="615756"/>
                  </a:cubicBezTo>
                  <a:cubicBezTo>
                    <a:pt x="22540" y="516840"/>
                    <a:pt x="8092" y="299558"/>
                    <a:pt x="1979" y="212867"/>
                  </a:cubicBezTo>
                  <a:cubicBezTo>
                    <a:pt x="-800" y="176746"/>
                    <a:pt x="-4134" y="68938"/>
                    <a:pt x="18650" y="10589"/>
                  </a:cubicBezTo>
                  <a:cubicBezTo>
                    <a:pt x="32543" y="-24977"/>
                    <a:pt x="130904" y="39485"/>
                    <a:pt x="150909" y="51156"/>
                  </a:cubicBezTo>
                  <a:close/>
                </a:path>
              </a:pathLst>
            </a:custGeom>
            <a:solidFill>
              <a:srgbClr val="FDBF80"/>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7" name="Freeform: Shape 46">
              <a:extLst>
                <a:ext uri="{FF2B5EF4-FFF2-40B4-BE49-F238E27FC236}">
                  <a16:creationId xmlns:a16="http://schemas.microsoft.com/office/drawing/2014/main" id="{4391C375-BD27-4A9A-BA14-A9E18D1C8D1F}"/>
                </a:ext>
              </a:extLst>
            </p:cNvPr>
            <p:cNvSpPr/>
            <p:nvPr/>
          </p:nvSpPr>
          <p:spPr>
            <a:xfrm>
              <a:off x="2373434" y="4912460"/>
              <a:ext cx="467744" cy="386734"/>
            </a:xfrm>
            <a:custGeom>
              <a:avLst/>
              <a:gdLst>
                <a:gd name="connsiteX0" fmla="*/ 0 w 467744"/>
                <a:gd name="connsiteY0" fmla="*/ 384551 h 386734"/>
                <a:gd name="connsiteX1" fmla="*/ 87246 w 467744"/>
                <a:gd name="connsiteY1" fmla="*/ 360100 h 386734"/>
                <a:gd name="connsiteX2" fmla="*/ 202834 w 467744"/>
                <a:gd name="connsiteY2" fmla="*/ 347874 h 386734"/>
                <a:gd name="connsiteX3" fmla="*/ 299527 w 467744"/>
                <a:gd name="connsiteY3" fmla="*/ 333426 h 386734"/>
                <a:gd name="connsiteX4" fmla="*/ 383995 w 467744"/>
                <a:gd name="connsiteY4" fmla="*/ 237288 h 386734"/>
                <a:gd name="connsiteX5" fmla="*/ 381217 w 467744"/>
                <a:gd name="connsiteY5" fmla="*/ 86135 h 386734"/>
                <a:gd name="connsiteX6" fmla="*/ 368435 w 467744"/>
                <a:gd name="connsiteY6" fmla="*/ 0 h 386734"/>
                <a:gd name="connsiteX7" fmla="*/ 384551 w 467744"/>
                <a:gd name="connsiteY7" fmla="*/ 53904 h 386734"/>
                <a:gd name="connsiteX8" fmla="*/ 441789 w 467744"/>
                <a:gd name="connsiteY8" fmla="*/ 245623 h 386734"/>
                <a:gd name="connsiteX9" fmla="*/ 466240 w 467744"/>
                <a:gd name="connsiteY9" fmla="*/ 331203 h 386734"/>
                <a:gd name="connsiteX10" fmla="*/ 456793 w 467744"/>
                <a:gd name="connsiteY10" fmla="*/ 346762 h 386734"/>
                <a:gd name="connsiteX11" fmla="*/ 362322 w 467744"/>
                <a:gd name="connsiteY11" fmla="*/ 355098 h 386734"/>
                <a:gd name="connsiteX12" fmla="*/ 247846 w 467744"/>
                <a:gd name="connsiteY12" fmla="*/ 366212 h 386734"/>
                <a:gd name="connsiteX13" fmla="*/ 160600 w 467744"/>
                <a:gd name="connsiteY13" fmla="*/ 372881 h 386734"/>
                <a:gd name="connsiteX14" fmla="*/ 48902 w 467744"/>
                <a:gd name="connsiteY14" fmla="*/ 383439 h 386734"/>
                <a:gd name="connsiteX15" fmla="*/ 0 w 467744"/>
                <a:gd name="connsiteY15" fmla="*/ 384551 h 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7744" h="386734">
                  <a:moveTo>
                    <a:pt x="0" y="384551"/>
                  </a:moveTo>
                  <a:cubicBezTo>
                    <a:pt x="25563" y="378438"/>
                    <a:pt x="61684" y="364545"/>
                    <a:pt x="87246" y="360100"/>
                  </a:cubicBezTo>
                  <a:cubicBezTo>
                    <a:pt x="113365" y="355098"/>
                    <a:pt x="176160" y="350097"/>
                    <a:pt x="202834" y="347874"/>
                  </a:cubicBezTo>
                  <a:cubicBezTo>
                    <a:pt x="251736" y="343428"/>
                    <a:pt x="252292" y="348985"/>
                    <a:pt x="299527" y="333426"/>
                  </a:cubicBezTo>
                  <a:cubicBezTo>
                    <a:pt x="340094" y="320088"/>
                    <a:pt x="374548" y="290636"/>
                    <a:pt x="383995" y="237288"/>
                  </a:cubicBezTo>
                  <a:cubicBezTo>
                    <a:pt x="392886" y="186163"/>
                    <a:pt x="387329" y="136704"/>
                    <a:pt x="381217" y="86135"/>
                  </a:cubicBezTo>
                  <a:cubicBezTo>
                    <a:pt x="377882" y="57238"/>
                    <a:pt x="368991" y="29453"/>
                    <a:pt x="368435" y="0"/>
                  </a:cubicBezTo>
                  <a:cubicBezTo>
                    <a:pt x="373992" y="17782"/>
                    <a:pt x="379549" y="36121"/>
                    <a:pt x="384551" y="53904"/>
                  </a:cubicBezTo>
                  <a:cubicBezTo>
                    <a:pt x="403445" y="117810"/>
                    <a:pt x="422895" y="181717"/>
                    <a:pt x="441789" y="245623"/>
                  </a:cubicBezTo>
                  <a:cubicBezTo>
                    <a:pt x="450125" y="273965"/>
                    <a:pt x="457904" y="302862"/>
                    <a:pt x="466240" y="331203"/>
                  </a:cubicBezTo>
                  <a:cubicBezTo>
                    <a:pt x="469019" y="340094"/>
                    <a:pt x="469019" y="346207"/>
                    <a:pt x="456793" y="346762"/>
                  </a:cubicBezTo>
                  <a:cubicBezTo>
                    <a:pt x="425118" y="348985"/>
                    <a:pt x="393998" y="352320"/>
                    <a:pt x="362322" y="355098"/>
                  </a:cubicBezTo>
                  <a:cubicBezTo>
                    <a:pt x="323978" y="358988"/>
                    <a:pt x="286190" y="362878"/>
                    <a:pt x="247846" y="366212"/>
                  </a:cubicBezTo>
                  <a:cubicBezTo>
                    <a:pt x="218949" y="368991"/>
                    <a:pt x="189497" y="370102"/>
                    <a:pt x="160600" y="372881"/>
                  </a:cubicBezTo>
                  <a:cubicBezTo>
                    <a:pt x="123367" y="376215"/>
                    <a:pt x="86135" y="380661"/>
                    <a:pt x="48902" y="383439"/>
                  </a:cubicBezTo>
                  <a:cubicBezTo>
                    <a:pt x="33343" y="384551"/>
                    <a:pt x="16671" y="389552"/>
                    <a:pt x="0" y="384551"/>
                  </a:cubicBezTo>
                  <a:close/>
                </a:path>
              </a:pathLst>
            </a:custGeom>
            <a:solidFill>
              <a:srgbClr val="FDBD7F"/>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8" name="Freeform: Shape 47">
              <a:extLst>
                <a:ext uri="{FF2B5EF4-FFF2-40B4-BE49-F238E27FC236}">
                  <a16:creationId xmlns:a16="http://schemas.microsoft.com/office/drawing/2014/main" id="{945655C8-90E5-4EE7-B0C4-520EFB08E0A7}"/>
                </a:ext>
              </a:extLst>
            </p:cNvPr>
            <p:cNvSpPr/>
            <p:nvPr/>
          </p:nvSpPr>
          <p:spPr>
            <a:xfrm>
              <a:off x="3726670" y="3826604"/>
              <a:ext cx="137176" cy="116723"/>
            </a:xfrm>
            <a:custGeom>
              <a:avLst/>
              <a:gdLst>
                <a:gd name="connsiteX0" fmla="*/ 3806 w 137176"/>
                <a:gd name="connsiteY0" fmla="*/ 0 h 116723"/>
                <a:gd name="connsiteX1" fmla="*/ 110503 w 137176"/>
                <a:gd name="connsiteY1" fmla="*/ 92248 h 116723"/>
                <a:gd name="connsiteX2" fmla="*/ 137177 w 137176"/>
                <a:gd name="connsiteY2" fmla="*/ 116699 h 116723"/>
                <a:gd name="connsiteX3" fmla="*/ 115504 w 137176"/>
                <a:gd name="connsiteY3" fmla="*/ 105029 h 116723"/>
                <a:gd name="connsiteX4" fmla="*/ 100500 w 137176"/>
                <a:gd name="connsiteY4" fmla="*/ 94471 h 116723"/>
                <a:gd name="connsiteX5" fmla="*/ 41595 w 137176"/>
                <a:gd name="connsiteY5" fmla="*/ 40011 h 116723"/>
                <a:gd name="connsiteX6" fmla="*/ 10475 w 137176"/>
                <a:gd name="connsiteY6" fmla="*/ 11114 h 116723"/>
                <a:gd name="connsiteX7" fmla="*/ 2139 w 137176"/>
                <a:gd name="connsiteY7" fmla="*/ 11114 h 116723"/>
                <a:gd name="connsiteX8" fmla="*/ 3806 w 137176"/>
                <a:gd name="connsiteY8" fmla="*/ 0 h 1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6" h="116723">
                  <a:moveTo>
                    <a:pt x="3806" y="0"/>
                  </a:moveTo>
                  <a:cubicBezTo>
                    <a:pt x="40483" y="29453"/>
                    <a:pt x="74937" y="61684"/>
                    <a:pt x="110503" y="92248"/>
                  </a:cubicBezTo>
                  <a:cubicBezTo>
                    <a:pt x="119394" y="100028"/>
                    <a:pt x="128285" y="108363"/>
                    <a:pt x="137177" y="116699"/>
                  </a:cubicBezTo>
                  <a:cubicBezTo>
                    <a:pt x="128285" y="116699"/>
                    <a:pt x="118838" y="117810"/>
                    <a:pt x="115504" y="105029"/>
                  </a:cubicBezTo>
                  <a:cubicBezTo>
                    <a:pt x="113837" y="98361"/>
                    <a:pt x="104946" y="99472"/>
                    <a:pt x="100500" y="94471"/>
                  </a:cubicBezTo>
                  <a:cubicBezTo>
                    <a:pt x="82717" y="74465"/>
                    <a:pt x="59377" y="60017"/>
                    <a:pt x="41595" y="40011"/>
                  </a:cubicBezTo>
                  <a:cubicBezTo>
                    <a:pt x="32148" y="29453"/>
                    <a:pt x="21034" y="20006"/>
                    <a:pt x="10475" y="11114"/>
                  </a:cubicBezTo>
                  <a:cubicBezTo>
                    <a:pt x="7696" y="13893"/>
                    <a:pt x="3806" y="14448"/>
                    <a:pt x="2139" y="11114"/>
                  </a:cubicBezTo>
                  <a:cubicBezTo>
                    <a:pt x="1028" y="8336"/>
                    <a:pt x="-2862" y="2779"/>
                    <a:pt x="3806" y="0"/>
                  </a:cubicBezTo>
                  <a:close/>
                </a:path>
              </a:pathLst>
            </a:custGeom>
            <a:solidFill>
              <a:srgbClr val="F8CF91"/>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49" name="Freeform: Shape 48">
              <a:extLst>
                <a:ext uri="{FF2B5EF4-FFF2-40B4-BE49-F238E27FC236}">
                  <a16:creationId xmlns:a16="http://schemas.microsoft.com/office/drawing/2014/main" id="{775E9FEE-6F44-465A-A58B-49A1E0EF0340}"/>
                </a:ext>
              </a:extLst>
            </p:cNvPr>
            <p:cNvSpPr/>
            <p:nvPr/>
          </p:nvSpPr>
          <p:spPr>
            <a:xfrm>
              <a:off x="4017327" y="4078896"/>
              <a:ext cx="187169" cy="43153"/>
            </a:xfrm>
            <a:custGeom>
              <a:avLst/>
              <a:gdLst>
                <a:gd name="connsiteX0" fmla="*/ 1563 w 187169"/>
                <a:gd name="connsiteY0" fmla="*/ 0 h 43153"/>
                <a:gd name="connsiteX1" fmla="*/ 54911 w 187169"/>
                <a:gd name="connsiteY1" fmla="*/ 25563 h 43153"/>
                <a:gd name="connsiteX2" fmla="*/ 77139 w 187169"/>
                <a:gd name="connsiteY2" fmla="*/ 30564 h 43153"/>
                <a:gd name="connsiteX3" fmla="*/ 129932 w 187169"/>
                <a:gd name="connsiteY3" fmla="*/ 36121 h 43153"/>
                <a:gd name="connsiteX4" fmla="*/ 182168 w 187169"/>
                <a:gd name="connsiteY4" fmla="*/ 25007 h 43153"/>
                <a:gd name="connsiteX5" fmla="*/ 187170 w 187169"/>
                <a:gd name="connsiteY5" fmla="*/ 28897 h 43153"/>
                <a:gd name="connsiteX6" fmla="*/ 166609 w 187169"/>
                <a:gd name="connsiteY6" fmla="*/ 38900 h 43153"/>
                <a:gd name="connsiteX7" fmla="*/ 60468 w 187169"/>
                <a:gd name="connsiteY7" fmla="*/ 36121 h 43153"/>
                <a:gd name="connsiteX8" fmla="*/ 6564 w 187169"/>
                <a:gd name="connsiteY8" fmla="*/ 8336 h 43153"/>
                <a:gd name="connsiteX9" fmla="*/ 1563 w 187169"/>
                <a:gd name="connsiteY9" fmla="*/ 0 h 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9" h="43153">
                  <a:moveTo>
                    <a:pt x="1563" y="0"/>
                  </a:moveTo>
                  <a:cubicBezTo>
                    <a:pt x="18790" y="9447"/>
                    <a:pt x="35461" y="20006"/>
                    <a:pt x="54911" y="25563"/>
                  </a:cubicBezTo>
                  <a:cubicBezTo>
                    <a:pt x="62691" y="25563"/>
                    <a:pt x="69915" y="28341"/>
                    <a:pt x="77139" y="30564"/>
                  </a:cubicBezTo>
                  <a:cubicBezTo>
                    <a:pt x="94366" y="36121"/>
                    <a:pt x="112149" y="36121"/>
                    <a:pt x="129932" y="36121"/>
                  </a:cubicBezTo>
                  <a:cubicBezTo>
                    <a:pt x="147714" y="33898"/>
                    <a:pt x="164941" y="28341"/>
                    <a:pt x="182168" y="25007"/>
                  </a:cubicBezTo>
                  <a:cubicBezTo>
                    <a:pt x="184947" y="25007"/>
                    <a:pt x="186614" y="26674"/>
                    <a:pt x="187170" y="28897"/>
                  </a:cubicBezTo>
                  <a:cubicBezTo>
                    <a:pt x="182724" y="37233"/>
                    <a:pt x="172166" y="37788"/>
                    <a:pt x="166609" y="38900"/>
                  </a:cubicBezTo>
                  <a:cubicBezTo>
                    <a:pt x="131043" y="42790"/>
                    <a:pt x="94922" y="47235"/>
                    <a:pt x="60468" y="36121"/>
                  </a:cubicBezTo>
                  <a:cubicBezTo>
                    <a:pt x="41574" y="30008"/>
                    <a:pt x="24347" y="17783"/>
                    <a:pt x="6564" y="8336"/>
                  </a:cubicBezTo>
                  <a:cubicBezTo>
                    <a:pt x="3230" y="6669"/>
                    <a:pt x="-2883" y="5557"/>
                    <a:pt x="1563" y="0"/>
                  </a:cubicBezTo>
                  <a:close/>
                </a:path>
              </a:pathLst>
            </a:custGeom>
            <a:solidFill>
              <a:srgbClr val="F2CC92"/>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0" name="Freeform: Shape 49">
              <a:extLst>
                <a:ext uri="{FF2B5EF4-FFF2-40B4-BE49-F238E27FC236}">
                  <a16:creationId xmlns:a16="http://schemas.microsoft.com/office/drawing/2014/main" id="{A9AB5388-ABB1-4F7E-A4B7-C3BCC3901C46}"/>
                </a:ext>
              </a:extLst>
            </p:cNvPr>
            <p:cNvSpPr/>
            <p:nvPr/>
          </p:nvSpPr>
          <p:spPr>
            <a:xfrm>
              <a:off x="3664347" y="3769366"/>
              <a:ext cx="72797" cy="74837"/>
            </a:xfrm>
            <a:custGeom>
              <a:avLst/>
              <a:gdLst>
                <a:gd name="connsiteX0" fmla="*/ 66129 w 72797"/>
                <a:gd name="connsiteY0" fmla="*/ 57238 h 74837"/>
                <a:gd name="connsiteX1" fmla="*/ 72798 w 72797"/>
                <a:gd name="connsiteY1" fmla="*/ 68908 h 74837"/>
                <a:gd name="connsiteX2" fmla="*/ 57794 w 72797"/>
                <a:gd name="connsiteY2" fmla="*/ 65574 h 74837"/>
                <a:gd name="connsiteX3" fmla="*/ 22228 w 72797"/>
                <a:gd name="connsiteY3" fmla="*/ 29453 h 74837"/>
                <a:gd name="connsiteX4" fmla="*/ 0 w 72797"/>
                <a:gd name="connsiteY4" fmla="*/ 0 h 74837"/>
                <a:gd name="connsiteX5" fmla="*/ 66129 w 72797"/>
                <a:gd name="connsiteY5" fmla="*/ 57238 h 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7" h="74837">
                  <a:moveTo>
                    <a:pt x="66129" y="57238"/>
                  </a:moveTo>
                  <a:cubicBezTo>
                    <a:pt x="66685" y="62239"/>
                    <a:pt x="63351" y="68908"/>
                    <a:pt x="72798" y="68908"/>
                  </a:cubicBezTo>
                  <a:cubicBezTo>
                    <a:pt x="65018" y="82245"/>
                    <a:pt x="58905" y="69464"/>
                    <a:pt x="57794" y="65574"/>
                  </a:cubicBezTo>
                  <a:cubicBezTo>
                    <a:pt x="52236" y="47235"/>
                    <a:pt x="36677" y="38344"/>
                    <a:pt x="22228" y="29453"/>
                  </a:cubicBezTo>
                  <a:cubicBezTo>
                    <a:pt x="10003" y="22228"/>
                    <a:pt x="3334" y="12781"/>
                    <a:pt x="0" y="0"/>
                  </a:cubicBezTo>
                  <a:cubicBezTo>
                    <a:pt x="22784" y="18338"/>
                    <a:pt x="45012" y="36677"/>
                    <a:pt x="66129" y="57238"/>
                  </a:cubicBezTo>
                  <a:close/>
                </a:path>
              </a:pathLst>
            </a:custGeom>
            <a:solidFill>
              <a:srgbClr val="F8CF90"/>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1" name="Freeform: Shape 50">
              <a:extLst>
                <a:ext uri="{FF2B5EF4-FFF2-40B4-BE49-F238E27FC236}">
                  <a16:creationId xmlns:a16="http://schemas.microsoft.com/office/drawing/2014/main" id="{79A8BED6-34DA-46DC-AE5F-A1564186A2ED}"/>
                </a:ext>
              </a:extLst>
            </p:cNvPr>
            <p:cNvSpPr/>
            <p:nvPr/>
          </p:nvSpPr>
          <p:spPr>
            <a:xfrm>
              <a:off x="3418987" y="3579869"/>
              <a:ext cx="75313" cy="53093"/>
            </a:xfrm>
            <a:custGeom>
              <a:avLst/>
              <a:gdLst>
                <a:gd name="connsiteX0" fmla="*/ 4182 w 75313"/>
                <a:gd name="connsiteY0" fmla="*/ 0 h 53093"/>
                <a:gd name="connsiteX1" fmla="*/ 75313 w 75313"/>
                <a:gd name="connsiteY1" fmla="*/ 52792 h 53093"/>
                <a:gd name="connsiteX2" fmla="*/ 48084 w 75313"/>
                <a:gd name="connsiteY2" fmla="*/ 42790 h 53093"/>
                <a:gd name="connsiteX3" fmla="*/ 8072 w 75313"/>
                <a:gd name="connsiteY3" fmla="*/ 11114 h 53093"/>
                <a:gd name="connsiteX4" fmla="*/ 4182 w 75313"/>
                <a:gd name="connsiteY4" fmla="*/ 0 h 5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3" h="53093">
                  <a:moveTo>
                    <a:pt x="4182" y="0"/>
                  </a:moveTo>
                  <a:cubicBezTo>
                    <a:pt x="28078" y="17227"/>
                    <a:pt x="53085" y="32787"/>
                    <a:pt x="75313" y="52792"/>
                  </a:cubicBezTo>
                  <a:cubicBezTo>
                    <a:pt x="64755" y="53904"/>
                    <a:pt x="56975" y="52237"/>
                    <a:pt x="48084" y="42790"/>
                  </a:cubicBezTo>
                  <a:cubicBezTo>
                    <a:pt x="36413" y="31120"/>
                    <a:pt x="24744" y="17783"/>
                    <a:pt x="8072" y="11114"/>
                  </a:cubicBezTo>
                  <a:cubicBezTo>
                    <a:pt x="3627" y="9447"/>
                    <a:pt x="-5265" y="7224"/>
                    <a:pt x="4182" y="0"/>
                  </a:cubicBezTo>
                  <a:close/>
                </a:path>
              </a:pathLst>
            </a:custGeom>
            <a:solidFill>
              <a:srgbClr val="F6CF93"/>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2" name="Freeform: Shape 51">
              <a:extLst>
                <a:ext uri="{FF2B5EF4-FFF2-40B4-BE49-F238E27FC236}">
                  <a16:creationId xmlns:a16="http://schemas.microsoft.com/office/drawing/2014/main" id="{FB072DDD-26B9-4580-8395-C40C1FC0BDDD}"/>
                </a:ext>
              </a:extLst>
            </p:cNvPr>
            <p:cNvSpPr/>
            <p:nvPr/>
          </p:nvSpPr>
          <p:spPr>
            <a:xfrm>
              <a:off x="4241277" y="4041078"/>
              <a:ext cx="57134" cy="45042"/>
            </a:xfrm>
            <a:custGeom>
              <a:avLst/>
              <a:gdLst>
                <a:gd name="connsiteX0" fmla="*/ 1008 w 57134"/>
                <a:gd name="connsiteY0" fmla="*/ 45043 h 45042"/>
                <a:gd name="connsiteX1" fmla="*/ 11566 w 57134"/>
                <a:gd name="connsiteY1" fmla="*/ 28927 h 45042"/>
                <a:gd name="connsiteX2" fmla="*/ 34906 w 57134"/>
                <a:gd name="connsiteY2" fmla="*/ 13923 h 45042"/>
                <a:gd name="connsiteX3" fmla="*/ 57135 w 57134"/>
                <a:gd name="connsiteY3" fmla="*/ 30 h 45042"/>
                <a:gd name="connsiteX4" fmla="*/ 1008 w 57134"/>
                <a:gd name="connsiteY4" fmla="*/ 45043 h 4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4" h="45042">
                  <a:moveTo>
                    <a:pt x="1008" y="45043"/>
                  </a:moveTo>
                  <a:cubicBezTo>
                    <a:pt x="452" y="36707"/>
                    <a:pt x="-3993" y="28927"/>
                    <a:pt x="11566" y="28927"/>
                  </a:cubicBezTo>
                  <a:cubicBezTo>
                    <a:pt x="17679" y="28927"/>
                    <a:pt x="28794" y="22259"/>
                    <a:pt x="34906" y="13923"/>
                  </a:cubicBezTo>
                  <a:cubicBezTo>
                    <a:pt x="40463" y="6699"/>
                    <a:pt x="46576" y="-526"/>
                    <a:pt x="57135" y="30"/>
                  </a:cubicBezTo>
                  <a:cubicBezTo>
                    <a:pt x="41575" y="18368"/>
                    <a:pt x="22125" y="32817"/>
                    <a:pt x="1008" y="45043"/>
                  </a:cubicBezTo>
                  <a:close/>
                </a:path>
              </a:pathLst>
            </a:custGeom>
            <a:solidFill>
              <a:srgbClr val="57380C"/>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3" name="Freeform: Shape 52">
              <a:extLst>
                <a:ext uri="{FF2B5EF4-FFF2-40B4-BE49-F238E27FC236}">
                  <a16:creationId xmlns:a16="http://schemas.microsoft.com/office/drawing/2014/main" id="{44302D64-C39E-4773-946C-27A97B8FC194}"/>
                </a:ext>
              </a:extLst>
            </p:cNvPr>
            <p:cNvSpPr/>
            <p:nvPr/>
          </p:nvSpPr>
          <p:spPr>
            <a:xfrm>
              <a:off x="4726307" y="4348399"/>
              <a:ext cx="35565" cy="56698"/>
            </a:xfrm>
            <a:custGeom>
              <a:avLst/>
              <a:gdLst>
                <a:gd name="connsiteX0" fmla="*/ 3334 w 35565"/>
                <a:gd name="connsiteY0" fmla="*/ 56699 h 56698"/>
                <a:gd name="connsiteX1" fmla="*/ 0 w 35565"/>
                <a:gd name="connsiteY1" fmla="*/ 53364 h 56698"/>
                <a:gd name="connsiteX2" fmla="*/ 23895 w 35565"/>
                <a:gd name="connsiteY2" fmla="*/ 4462 h 56698"/>
                <a:gd name="connsiteX3" fmla="*/ 35566 w 35565"/>
                <a:gd name="connsiteY3" fmla="*/ 572 h 56698"/>
                <a:gd name="connsiteX4" fmla="*/ 3334 w 35565"/>
                <a:gd name="connsiteY4" fmla="*/ 56699 h 5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56698">
                  <a:moveTo>
                    <a:pt x="3334" y="56699"/>
                  </a:moveTo>
                  <a:cubicBezTo>
                    <a:pt x="2223" y="55587"/>
                    <a:pt x="1111" y="54476"/>
                    <a:pt x="0" y="53364"/>
                  </a:cubicBezTo>
                  <a:cubicBezTo>
                    <a:pt x="4446" y="35582"/>
                    <a:pt x="19450" y="22800"/>
                    <a:pt x="23895" y="4462"/>
                  </a:cubicBezTo>
                  <a:cubicBezTo>
                    <a:pt x="28897" y="6129"/>
                    <a:pt x="30564" y="-2207"/>
                    <a:pt x="35566" y="572"/>
                  </a:cubicBezTo>
                  <a:cubicBezTo>
                    <a:pt x="24451" y="19466"/>
                    <a:pt x="13893" y="37805"/>
                    <a:pt x="3334" y="56699"/>
                  </a:cubicBezTo>
                  <a:close/>
                </a:path>
              </a:pathLst>
            </a:custGeom>
            <a:solidFill>
              <a:srgbClr val="F5CE96"/>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4" name="Freeform: Shape 53">
              <a:extLst>
                <a:ext uri="{FF2B5EF4-FFF2-40B4-BE49-F238E27FC236}">
                  <a16:creationId xmlns:a16="http://schemas.microsoft.com/office/drawing/2014/main" id="{E9BDDBB4-4D20-440B-934A-8A6252FFFBFA}"/>
                </a:ext>
              </a:extLst>
            </p:cNvPr>
            <p:cNvSpPr/>
            <p:nvPr/>
          </p:nvSpPr>
          <p:spPr>
            <a:xfrm>
              <a:off x="4201162" y="4087787"/>
              <a:ext cx="41884" cy="20783"/>
            </a:xfrm>
            <a:custGeom>
              <a:avLst/>
              <a:gdLst>
                <a:gd name="connsiteX0" fmla="*/ 2779 w 41884"/>
                <a:gd name="connsiteY0" fmla="*/ 20561 h 20783"/>
                <a:gd name="connsiteX1" fmla="*/ 0 w 41884"/>
                <a:gd name="connsiteY1" fmla="*/ 18338 h 20783"/>
                <a:gd name="connsiteX2" fmla="*/ 8891 w 41884"/>
                <a:gd name="connsiteY2" fmla="*/ 14448 h 20783"/>
                <a:gd name="connsiteX3" fmla="*/ 41123 w 41884"/>
                <a:gd name="connsiteY3" fmla="*/ 0 h 20783"/>
                <a:gd name="connsiteX4" fmla="*/ 28897 w 41884"/>
                <a:gd name="connsiteY4" fmla="*/ 15560 h 20783"/>
                <a:gd name="connsiteX5" fmla="*/ 2779 w 41884"/>
                <a:gd name="connsiteY5" fmla="*/ 20561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4" h="20783">
                  <a:moveTo>
                    <a:pt x="2779" y="20561"/>
                  </a:moveTo>
                  <a:cubicBezTo>
                    <a:pt x="1667" y="20006"/>
                    <a:pt x="556" y="18894"/>
                    <a:pt x="0" y="18338"/>
                  </a:cubicBezTo>
                  <a:cubicBezTo>
                    <a:pt x="1667" y="14448"/>
                    <a:pt x="5002" y="13337"/>
                    <a:pt x="8891" y="14448"/>
                  </a:cubicBezTo>
                  <a:cubicBezTo>
                    <a:pt x="20561" y="11670"/>
                    <a:pt x="30564" y="4446"/>
                    <a:pt x="41123" y="0"/>
                  </a:cubicBezTo>
                  <a:cubicBezTo>
                    <a:pt x="43345" y="10003"/>
                    <a:pt x="41123" y="17227"/>
                    <a:pt x="28897" y="15560"/>
                  </a:cubicBezTo>
                  <a:cubicBezTo>
                    <a:pt x="19450" y="13893"/>
                    <a:pt x="12226" y="22228"/>
                    <a:pt x="2779" y="20561"/>
                  </a:cubicBezTo>
                  <a:close/>
                </a:path>
              </a:pathLst>
            </a:custGeom>
            <a:solidFill>
              <a:srgbClr val="F6D198"/>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5" name="Freeform: Shape 54">
              <a:extLst>
                <a:ext uri="{FF2B5EF4-FFF2-40B4-BE49-F238E27FC236}">
                  <a16:creationId xmlns:a16="http://schemas.microsoft.com/office/drawing/2014/main" id="{057399D8-A71A-4450-AEC2-A647408ED4F9}"/>
                </a:ext>
              </a:extLst>
            </p:cNvPr>
            <p:cNvSpPr/>
            <p:nvPr/>
          </p:nvSpPr>
          <p:spPr>
            <a:xfrm>
              <a:off x="3745480" y="3863142"/>
              <a:ext cx="5146" cy="5696"/>
            </a:xfrm>
            <a:custGeom>
              <a:avLst/>
              <a:gdLst>
                <a:gd name="connsiteX0" fmla="*/ 5002 w 5146"/>
                <a:gd name="connsiteY0" fmla="*/ 3473 h 5696"/>
                <a:gd name="connsiteX1" fmla="*/ 1111 w 5146"/>
                <a:gd name="connsiteY1" fmla="*/ 5696 h 5696"/>
                <a:gd name="connsiteX2" fmla="*/ 0 w 5146"/>
                <a:gd name="connsiteY2" fmla="*/ 2917 h 5696"/>
                <a:gd name="connsiteX3" fmla="*/ 2779 w 5146"/>
                <a:gd name="connsiteY3" fmla="*/ 139 h 5696"/>
                <a:gd name="connsiteX4" fmla="*/ 5002 w 5146"/>
                <a:gd name="connsiteY4" fmla="*/ 3473 h 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 h="5696">
                  <a:moveTo>
                    <a:pt x="5002" y="3473"/>
                  </a:moveTo>
                  <a:cubicBezTo>
                    <a:pt x="4446" y="4029"/>
                    <a:pt x="2779" y="5140"/>
                    <a:pt x="1111" y="5696"/>
                  </a:cubicBezTo>
                  <a:cubicBezTo>
                    <a:pt x="556" y="4585"/>
                    <a:pt x="0" y="3473"/>
                    <a:pt x="0" y="2917"/>
                  </a:cubicBezTo>
                  <a:cubicBezTo>
                    <a:pt x="556" y="1806"/>
                    <a:pt x="1667" y="695"/>
                    <a:pt x="2779" y="139"/>
                  </a:cubicBezTo>
                  <a:cubicBezTo>
                    <a:pt x="4446" y="-417"/>
                    <a:pt x="5557" y="695"/>
                    <a:pt x="5002" y="3473"/>
                  </a:cubicBezTo>
                  <a:close/>
                </a:path>
              </a:pathLst>
            </a:custGeom>
            <a:solidFill>
              <a:srgbClr val="F8CF91"/>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6" name="Freeform: Shape 55">
              <a:extLst>
                <a:ext uri="{FF2B5EF4-FFF2-40B4-BE49-F238E27FC236}">
                  <a16:creationId xmlns:a16="http://schemas.microsoft.com/office/drawing/2014/main" id="{3FF7A505-0A65-4769-8366-4E28F0D519CE}"/>
                </a:ext>
              </a:extLst>
            </p:cNvPr>
            <p:cNvSpPr/>
            <p:nvPr/>
          </p:nvSpPr>
          <p:spPr>
            <a:xfrm>
              <a:off x="4146485" y="4100013"/>
              <a:ext cx="63013" cy="16772"/>
            </a:xfrm>
            <a:custGeom>
              <a:avLst/>
              <a:gdLst>
                <a:gd name="connsiteX0" fmla="*/ 63013 w 63013"/>
                <a:gd name="connsiteY0" fmla="*/ 2223 h 16772"/>
                <a:gd name="connsiteX1" fmla="*/ 54122 w 63013"/>
                <a:gd name="connsiteY1" fmla="*/ 6113 h 16772"/>
                <a:gd name="connsiteX2" fmla="*/ 1330 w 63013"/>
                <a:gd name="connsiteY2" fmla="*/ 16671 h 16772"/>
                <a:gd name="connsiteX3" fmla="*/ 218 w 63013"/>
                <a:gd name="connsiteY3" fmla="*/ 15004 h 16772"/>
                <a:gd name="connsiteX4" fmla="*/ 1330 w 63013"/>
                <a:gd name="connsiteY4" fmla="*/ 13893 h 16772"/>
                <a:gd name="connsiteX5" fmla="*/ 2441 w 63013"/>
                <a:gd name="connsiteY5" fmla="*/ 11114 h 16772"/>
                <a:gd name="connsiteX6" fmla="*/ 60790 w 63013"/>
                <a:gd name="connsiteY6" fmla="*/ 0 h 16772"/>
                <a:gd name="connsiteX7" fmla="*/ 63013 w 63013"/>
                <a:gd name="connsiteY7" fmla="*/ 2223 h 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13" h="16772">
                  <a:moveTo>
                    <a:pt x="63013" y="2223"/>
                  </a:moveTo>
                  <a:cubicBezTo>
                    <a:pt x="60235" y="3334"/>
                    <a:pt x="57456" y="5001"/>
                    <a:pt x="54122" y="6113"/>
                  </a:cubicBezTo>
                  <a:cubicBezTo>
                    <a:pt x="36339" y="9447"/>
                    <a:pt x="19668" y="17783"/>
                    <a:pt x="1330" y="16671"/>
                  </a:cubicBezTo>
                  <a:cubicBezTo>
                    <a:pt x="218" y="16116"/>
                    <a:pt x="-338" y="15560"/>
                    <a:pt x="218" y="15004"/>
                  </a:cubicBezTo>
                  <a:cubicBezTo>
                    <a:pt x="774" y="14448"/>
                    <a:pt x="774" y="13893"/>
                    <a:pt x="1330" y="13893"/>
                  </a:cubicBezTo>
                  <a:cubicBezTo>
                    <a:pt x="1885" y="12781"/>
                    <a:pt x="1885" y="11114"/>
                    <a:pt x="2441" y="11114"/>
                  </a:cubicBezTo>
                  <a:cubicBezTo>
                    <a:pt x="22446" y="10558"/>
                    <a:pt x="40785" y="0"/>
                    <a:pt x="60790" y="0"/>
                  </a:cubicBezTo>
                  <a:cubicBezTo>
                    <a:pt x="61346" y="556"/>
                    <a:pt x="62458" y="1667"/>
                    <a:pt x="63013" y="2223"/>
                  </a:cubicBezTo>
                  <a:close/>
                </a:path>
              </a:pathLst>
            </a:custGeom>
            <a:solidFill>
              <a:srgbClr val="593A0C"/>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7" name="Freeform: Shape 56">
              <a:extLst>
                <a:ext uri="{FF2B5EF4-FFF2-40B4-BE49-F238E27FC236}">
                  <a16:creationId xmlns:a16="http://schemas.microsoft.com/office/drawing/2014/main" id="{3542C8AB-9EA0-4091-8EF8-760BF8F64574}"/>
                </a:ext>
              </a:extLst>
            </p:cNvPr>
            <p:cNvSpPr/>
            <p:nvPr/>
          </p:nvSpPr>
          <p:spPr>
            <a:xfrm>
              <a:off x="4071682" y="4102648"/>
              <a:ext cx="76132" cy="14800"/>
            </a:xfrm>
            <a:custGeom>
              <a:avLst/>
              <a:gdLst>
                <a:gd name="connsiteX0" fmla="*/ 76132 w 76132"/>
                <a:gd name="connsiteY0" fmla="*/ 11258 h 14800"/>
                <a:gd name="connsiteX1" fmla="*/ 76132 w 76132"/>
                <a:gd name="connsiteY1" fmla="*/ 14037 h 14800"/>
                <a:gd name="connsiteX2" fmla="*/ 0 w 76132"/>
                <a:gd name="connsiteY2" fmla="*/ 2367 h 14800"/>
                <a:gd name="connsiteX3" fmla="*/ 17783 w 76132"/>
                <a:gd name="connsiteY3" fmla="*/ 2922 h 14800"/>
                <a:gd name="connsiteX4" fmla="*/ 76132 w 76132"/>
                <a:gd name="connsiteY4" fmla="*/ 11258 h 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32" h="14800">
                  <a:moveTo>
                    <a:pt x="76132" y="11258"/>
                  </a:moveTo>
                  <a:cubicBezTo>
                    <a:pt x="76132" y="12369"/>
                    <a:pt x="76132" y="12925"/>
                    <a:pt x="76132" y="14037"/>
                  </a:cubicBezTo>
                  <a:cubicBezTo>
                    <a:pt x="49458" y="16815"/>
                    <a:pt x="24451" y="11814"/>
                    <a:pt x="0" y="2367"/>
                  </a:cubicBezTo>
                  <a:cubicBezTo>
                    <a:pt x="6113" y="-2079"/>
                    <a:pt x="13337" y="699"/>
                    <a:pt x="17783" y="2922"/>
                  </a:cubicBezTo>
                  <a:cubicBezTo>
                    <a:pt x="36677" y="11258"/>
                    <a:pt x="56682" y="8479"/>
                    <a:pt x="76132" y="11258"/>
                  </a:cubicBezTo>
                  <a:close/>
                </a:path>
              </a:pathLst>
            </a:custGeom>
            <a:solidFill>
              <a:srgbClr val="543106"/>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8" name="Freeform: Shape 57">
              <a:extLst>
                <a:ext uri="{FF2B5EF4-FFF2-40B4-BE49-F238E27FC236}">
                  <a16:creationId xmlns:a16="http://schemas.microsoft.com/office/drawing/2014/main" id="{5F16C195-7CE0-4C0D-BFA8-E386ECEE1D20}"/>
                </a:ext>
              </a:extLst>
            </p:cNvPr>
            <p:cNvSpPr/>
            <p:nvPr/>
          </p:nvSpPr>
          <p:spPr>
            <a:xfrm>
              <a:off x="1010835" y="6763528"/>
              <a:ext cx="21369" cy="20561"/>
            </a:xfrm>
            <a:custGeom>
              <a:avLst/>
              <a:gdLst>
                <a:gd name="connsiteX0" fmla="*/ 0 w 21369"/>
                <a:gd name="connsiteY0" fmla="*/ 20561 h 20561"/>
                <a:gd name="connsiteX1" fmla="*/ 17227 w 21369"/>
                <a:gd name="connsiteY1" fmla="*/ 0 h 20561"/>
                <a:gd name="connsiteX2" fmla="*/ 21117 w 21369"/>
                <a:gd name="connsiteY2" fmla="*/ 4446 h 20561"/>
                <a:gd name="connsiteX3" fmla="*/ 0 w 21369"/>
                <a:gd name="connsiteY3" fmla="*/ 20561 h 20561"/>
              </a:gdLst>
              <a:ahLst/>
              <a:cxnLst>
                <a:cxn ang="0">
                  <a:pos x="connsiteX0" y="connsiteY0"/>
                </a:cxn>
                <a:cxn ang="0">
                  <a:pos x="connsiteX1" y="connsiteY1"/>
                </a:cxn>
                <a:cxn ang="0">
                  <a:pos x="connsiteX2" y="connsiteY2"/>
                </a:cxn>
                <a:cxn ang="0">
                  <a:pos x="connsiteX3" y="connsiteY3"/>
                </a:cxn>
              </a:cxnLst>
              <a:rect l="l" t="t" r="r" b="b"/>
              <a:pathLst>
                <a:path w="21369" h="20561">
                  <a:moveTo>
                    <a:pt x="0" y="20561"/>
                  </a:moveTo>
                  <a:cubicBezTo>
                    <a:pt x="4446" y="12781"/>
                    <a:pt x="8891" y="5002"/>
                    <a:pt x="17227" y="0"/>
                  </a:cubicBezTo>
                  <a:cubicBezTo>
                    <a:pt x="19450" y="556"/>
                    <a:pt x="22228" y="556"/>
                    <a:pt x="21117" y="4446"/>
                  </a:cubicBezTo>
                  <a:cubicBezTo>
                    <a:pt x="16671" y="13893"/>
                    <a:pt x="9447" y="18894"/>
                    <a:pt x="0" y="20561"/>
                  </a:cubicBezTo>
                  <a:close/>
                </a:path>
              </a:pathLst>
            </a:custGeom>
            <a:solidFill>
              <a:srgbClr val="0B5D5B"/>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59" name="Freeform: Shape 58">
              <a:extLst>
                <a:ext uri="{FF2B5EF4-FFF2-40B4-BE49-F238E27FC236}">
                  <a16:creationId xmlns:a16="http://schemas.microsoft.com/office/drawing/2014/main" id="{F123B52B-8FCF-4B1A-B35A-C583411437D3}"/>
                </a:ext>
              </a:extLst>
            </p:cNvPr>
            <p:cNvSpPr/>
            <p:nvPr/>
          </p:nvSpPr>
          <p:spPr>
            <a:xfrm>
              <a:off x="2284605" y="5912360"/>
              <a:ext cx="1252484" cy="941995"/>
            </a:xfrm>
            <a:custGeom>
              <a:avLst/>
              <a:gdLst>
                <a:gd name="connsiteX0" fmla="*/ 1251929 w 1252484"/>
                <a:gd name="connsiteY0" fmla="*/ 343805 h 941995"/>
                <a:gd name="connsiteX1" fmla="*/ 1250261 w 1252484"/>
                <a:gd name="connsiteY1" fmla="*/ 332135 h 941995"/>
                <a:gd name="connsiteX2" fmla="*/ 1206360 w 1252484"/>
                <a:gd name="connsiteY2" fmla="*/ 269340 h 941995"/>
                <a:gd name="connsiteX3" fmla="*/ 1190245 w 1252484"/>
                <a:gd name="connsiteY3" fmla="*/ 281010 h 941995"/>
                <a:gd name="connsiteX4" fmla="*/ 1163015 w 1252484"/>
                <a:gd name="connsiteY4" fmla="*/ 296014 h 941995"/>
                <a:gd name="connsiteX5" fmla="*/ 821254 w 1252484"/>
                <a:gd name="connsiteY5" fmla="*/ 437164 h 941995"/>
                <a:gd name="connsiteX6" fmla="*/ 656764 w 1252484"/>
                <a:gd name="connsiteY6" fmla="*/ 399932 h 941995"/>
                <a:gd name="connsiteX7" fmla="*/ 580631 w 1252484"/>
                <a:gd name="connsiteY7" fmla="*/ 344361 h 941995"/>
                <a:gd name="connsiteX8" fmla="*/ 486717 w 1252484"/>
                <a:gd name="connsiteY8" fmla="*/ 214325 h 941995"/>
                <a:gd name="connsiteX9" fmla="*/ 463377 w 1252484"/>
                <a:gd name="connsiteY9" fmla="*/ 106517 h 941995"/>
                <a:gd name="connsiteX10" fmla="*/ 445038 w 1252484"/>
                <a:gd name="connsiteY10" fmla="*/ 933 h 941995"/>
                <a:gd name="connsiteX11" fmla="*/ 356681 w 1252484"/>
                <a:gd name="connsiteY11" fmla="*/ 184872 h 941995"/>
                <a:gd name="connsiteX12" fmla="*/ 281660 w 1252484"/>
                <a:gd name="connsiteY12" fmla="*/ 341027 h 941995"/>
                <a:gd name="connsiteX13" fmla="*/ 131618 w 1252484"/>
                <a:gd name="connsiteY13" fmla="*/ 653336 h 941995"/>
                <a:gd name="connsiteX14" fmla="*/ 59932 w 1252484"/>
                <a:gd name="connsiteY14" fmla="*/ 802821 h 941995"/>
                <a:gd name="connsiteX15" fmla="*/ 22699 w 1252484"/>
                <a:gd name="connsiteY15" fmla="*/ 880620 h 941995"/>
                <a:gd name="connsiteX16" fmla="*/ 2138 w 1252484"/>
                <a:gd name="connsiteY16" fmla="*/ 920632 h 941995"/>
                <a:gd name="connsiteX17" fmla="*/ 29368 w 1252484"/>
                <a:gd name="connsiteY17" fmla="*/ 941748 h 941995"/>
                <a:gd name="connsiteX18" fmla="*/ 714002 w 1252484"/>
                <a:gd name="connsiteY18" fmla="*/ 941748 h 941995"/>
                <a:gd name="connsiteX19" fmla="*/ 1021865 w 1252484"/>
                <a:gd name="connsiteY19" fmla="*/ 941748 h 941995"/>
                <a:gd name="connsiteX20" fmla="*/ 1033534 w 1252484"/>
                <a:gd name="connsiteY20" fmla="*/ 941193 h 941995"/>
                <a:gd name="connsiteX21" fmla="*/ 1094663 w 1252484"/>
                <a:gd name="connsiteY21" fmla="*/ 830051 h 941995"/>
                <a:gd name="connsiteX22" fmla="*/ 1076880 w 1252484"/>
                <a:gd name="connsiteY22" fmla="*/ 740582 h 941995"/>
                <a:gd name="connsiteX23" fmla="*/ 1114112 w 1252484"/>
                <a:gd name="connsiteY23" fmla="*/ 573869 h 941995"/>
                <a:gd name="connsiteX24" fmla="*/ 1154679 w 1252484"/>
                <a:gd name="connsiteY24" fmla="*/ 514964 h 941995"/>
                <a:gd name="connsiteX25" fmla="*/ 1204693 w 1252484"/>
                <a:gd name="connsiteY25" fmla="*/ 469396 h 941995"/>
                <a:gd name="connsiteX26" fmla="*/ 1251929 w 1252484"/>
                <a:gd name="connsiteY26" fmla="*/ 343805 h 941995"/>
                <a:gd name="connsiteX27" fmla="*/ 23811 w 1252484"/>
                <a:gd name="connsiteY27" fmla="*/ 883955 h 941995"/>
                <a:gd name="connsiteX28" fmla="*/ 23811 w 1252484"/>
                <a:gd name="connsiteY28" fmla="*/ 883955 h 941995"/>
                <a:gd name="connsiteX29" fmla="*/ 23811 w 1252484"/>
                <a:gd name="connsiteY29" fmla="*/ 883955 h 941995"/>
                <a:gd name="connsiteX30" fmla="*/ 23811 w 1252484"/>
                <a:gd name="connsiteY30" fmla="*/ 883955 h 941995"/>
                <a:gd name="connsiteX31" fmla="*/ 134953 w 1252484"/>
                <a:gd name="connsiteY31" fmla="*/ 649446 h 941995"/>
                <a:gd name="connsiteX32" fmla="*/ 134953 w 1252484"/>
                <a:gd name="connsiteY32" fmla="*/ 649446 h 941995"/>
                <a:gd name="connsiteX33" fmla="*/ 134953 w 1252484"/>
                <a:gd name="connsiteY33" fmla="*/ 649446 h 941995"/>
                <a:gd name="connsiteX34" fmla="*/ 134953 w 1252484"/>
                <a:gd name="connsiteY34" fmla="*/ 649446 h 941995"/>
                <a:gd name="connsiteX35" fmla="*/ 141065 w 1252484"/>
                <a:gd name="connsiteY35" fmla="*/ 637775 h 941995"/>
                <a:gd name="connsiteX36" fmla="*/ 141065 w 1252484"/>
                <a:gd name="connsiteY36" fmla="*/ 637775 h 941995"/>
                <a:gd name="connsiteX37" fmla="*/ 141065 w 1252484"/>
                <a:gd name="connsiteY37" fmla="*/ 637775 h 941995"/>
                <a:gd name="connsiteX38" fmla="*/ 141065 w 1252484"/>
                <a:gd name="connsiteY38" fmla="*/ 637775 h 941995"/>
                <a:gd name="connsiteX39" fmla="*/ 352235 w 1252484"/>
                <a:gd name="connsiteY39" fmla="*/ 203211 h 941995"/>
                <a:gd name="connsiteX40" fmla="*/ 352235 w 1252484"/>
                <a:gd name="connsiteY40" fmla="*/ 203211 h 941995"/>
                <a:gd name="connsiteX41" fmla="*/ 352235 w 1252484"/>
                <a:gd name="connsiteY41" fmla="*/ 203211 h 941995"/>
                <a:gd name="connsiteX42" fmla="*/ 352235 w 1252484"/>
                <a:gd name="connsiteY42" fmla="*/ 203211 h 941995"/>
                <a:gd name="connsiteX43" fmla="*/ 334452 w 1252484"/>
                <a:gd name="connsiteY43" fmla="*/ 238221 h 941995"/>
                <a:gd name="connsiteX44" fmla="*/ 334452 w 1252484"/>
                <a:gd name="connsiteY44" fmla="*/ 238221 h 941995"/>
                <a:gd name="connsiteX45" fmla="*/ 334452 w 1252484"/>
                <a:gd name="connsiteY45" fmla="*/ 238221 h 941995"/>
                <a:gd name="connsiteX46" fmla="*/ 334452 w 1252484"/>
                <a:gd name="connsiteY46" fmla="*/ 238221 h 941995"/>
                <a:gd name="connsiteX47" fmla="*/ 755124 w 1252484"/>
                <a:gd name="connsiteY47" fmla="*/ 437720 h 941995"/>
                <a:gd name="connsiteX48" fmla="*/ 755124 w 1252484"/>
                <a:gd name="connsiteY48" fmla="*/ 437720 h 941995"/>
                <a:gd name="connsiteX49" fmla="*/ 754569 w 1252484"/>
                <a:gd name="connsiteY49" fmla="*/ 437720 h 941995"/>
                <a:gd name="connsiteX50" fmla="*/ 754569 w 1252484"/>
                <a:gd name="connsiteY50" fmla="*/ 437164 h 941995"/>
                <a:gd name="connsiteX51" fmla="*/ 755124 w 1252484"/>
                <a:gd name="connsiteY51" fmla="*/ 437720 h 941995"/>
                <a:gd name="connsiteX52" fmla="*/ 1065766 w 1252484"/>
                <a:gd name="connsiteY52" fmla="*/ 700015 h 941995"/>
                <a:gd name="connsiteX53" fmla="*/ 1065766 w 1252484"/>
                <a:gd name="connsiteY53" fmla="*/ 700015 h 941995"/>
                <a:gd name="connsiteX54" fmla="*/ 1065766 w 1252484"/>
                <a:gd name="connsiteY54" fmla="*/ 700015 h 941995"/>
                <a:gd name="connsiteX55" fmla="*/ 1065766 w 1252484"/>
                <a:gd name="connsiteY55" fmla="*/ 700015 h 941995"/>
                <a:gd name="connsiteX56" fmla="*/ 1065766 w 1252484"/>
                <a:gd name="connsiteY56" fmla="*/ 716131 h 941995"/>
                <a:gd name="connsiteX57" fmla="*/ 1065766 w 1252484"/>
                <a:gd name="connsiteY57" fmla="*/ 716131 h 941995"/>
                <a:gd name="connsiteX58" fmla="*/ 1065766 w 1252484"/>
                <a:gd name="connsiteY58" fmla="*/ 716131 h 941995"/>
                <a:gd name="connsiteX59" fmla="*/ 1065766 w 1252484"/>
                <a:gd name="connsiteY59" fmla="*/ 716131 h 941995"/>
                <a:gd name="connsiteX60" fmla="*/ 1067989 w 1252484"/>
                <a:gd name="connsiteY60" fmla="*/ 672785 h 941995"/>
                <a:gd name="connsiteX61" fmla="*/ 1067989 w 1252484"/>
                <a:gd name="connsiteY61" fmla="*/ 672785 h 941995"/>
                <a:gd name="connsiteX62" fmla="*/ 1067989 w 1252484"/>
                <a:gd name="connsiteY62" fmla="*/ 672785 h 941995"/>
                <a:gd name="connsiteX63" fmla="*/ 1067989 w 1252484"/>
                <a:gd name="connsiteY63" fmla="*/ 672785 h 9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52484" h="941995">
                  <a:moveTo>
                    <a:pt x="1251929" y="343805"/>
                  </a:moveTo>
                  <a:cubicBezTo>
                    <a:pt x="1251373" y="339915"/>
                    <a:pt x="1250817" y="336025"/>
                    <a:pt x="1250261" y="332135"/>
                  </a:cubicBezTo>
                  <a:cubicBezTo>
                    <a:pt x="1246927" y="314353"/>
                    <a:pt x="1233034" y="262116"/>
                    <a:pt x="1206360" y="269340"/>
                  </a:cubicBezTo>
                  <a:cubicBezTo>
                    <a:pt x="1202470" y="270452"/>
                    <a:pt x="1194135" y="278787"/>
                    <a:pt x="1190245" y="281010"/>
                  </a:cubicBezTo>
                  <a:cubicBezTo>
                    <a:pt x="1181353" y="286567"/>
                    <a:pt x="1171906" y="291013"/>
                    <a:pt x="1163015" y="296014"/>
                  </a:cubicBezTo>
                  <a:cubicBezTo>
                    <a:pt x="1054652" y="354920"/>
                    <a:pt x="947955" y="431607"/>
                    <a:pt x="821254" y="437164"/>
                  </a:cubicBezTo>
                  <a:cubicBezTo>
                    <a:pt x="766794" y="439387"/>
                    <a:pt x="704555" y="425495"/>
                    <a:pt x="656764" y="399932"/>
                  </a:cubicBezTo>
                  <a:cubicBezTo>
                    <a:pt x="629534" y="385484"/>
                    <a:pt x="604527" y="363255"/>
                    <a:pt x="580631" y="344361"/>
                  </a:cubicBezTo>
                  <a:cubicBezTo>
                    <a:pt x="538398" y="311018"/>
                    <a:pt x="504499" y="266006"/>
                    <a:pt x="486717" y="214325"/>
                  </a:cubicBezTo>
                  <a:cubicBezTo>
                    <a:pt x="475047" y="179315"/>
                    <a:pt x="468934" y="143194"/>
                    <a:pt x="463377" y="106517"/>
                  </a:cubicBezTo>
                  <a:cubicBezTo>
                    <a:pt x="458375" y="72619"/>
                    <a:pt x="457264" y="32608"/>
                    <a:pt x="445038" y="933"/>
                  </a:cubicBezTo>
                  <a:cubicBezTo>
                    <a:pt x="439481" y="-14072"/>
                    <a:pt x="370573" y="156531"/>
                    <a:pt x="356681" y="184872"/>
                  </a:cubicBezTo>
                  <a:cubicBezTo>
                    <a:pt x="331674" y="237109"/>
                    <a:pt x="306667" y="288790"/>
                    <a:pt x="281660" y="341027"/>
                  </a:cubicBezTo>
                  <a:cubicBezTo>
                    <a:pt x="231646" y="444945"/>
                    <a:pt x="181632" y="548862"/>
                    <a:pt x="131618" y="653336"/>
                  </a:cubicBezTo>
                  <a:cubicBezTo>
                    <a:pt x="107723" y="703349"/>
                    <a:pt x="83827" y="752807"/>
                    <a:pt x="59932" y="802821"/>
                  </a:cubicBezTo>
                  <a:cubicBezTo>
                    <a:pt x="47706" y="828940"/>
                    <a:pt x="34925" y="854502"/>
                    <a:pt x="22699" y="880620"/>
                  </a:cubicBezTo>
                  <a:cubicBezTo>
                    <a:pt x="16031" y="893958"/>
                    <a:pt x="7139" y="906183"/>
                    <a:pt x="2138" y="920632"/>
                  </a:cubicBezTo>
                  <a:cubicBezTo>
                    <a:pt x="-5642" y="944527"/>
                    <a:pt x="8807" y="941748"/>
                    <a:pt x="29368" y="941748"/>
                  </a:cubicBezTo>
                  <a:cubicBezTo>
                    <a:pt x="257764" y="942304"/>
                    <a:pt x="486161" y="941748"/>
                    <a:pt x="714002" y="941748"/>
                  </a:cubicBezTo>
                  <a:cubicBezTo>
                    <a:pt x="816808" y="941748"/>
                    <a:pt x="919058" y="941748"/>
                    <a:pt x="1021865" y="941748"/>
                  </a:cubicBezTo>
                  <a:cubicBezTo>
                    <a:pt x="1025755" y="941748"/>
                    <a:pt x="1029645" y="941193"/>
                    <a:pt x="1033534" y="941193"/>
                  </a:cubicBezTo>
                  <a:cubicBezTo>
                    <a:pt x="1040203" y="940637"/>
                    <a:pt x="1096885" y="855058"/>
                    <a:pt x="1094663" y="830051"/>
                  </a:cubicBezTo>
                  <a:cubicBezTo>
                    <a:pt x="1092440" y="800043"/>
                    <a:pt x="1079103" y="771702"/>
                    <a:pt x="1076880" y="740582"/>
                  </a:cubicBezTo>
                  <a:cubicBezTo>
                    <a:pt x="1072990" y="683344"/>
                    <a:pt x="1087438" y="624439"/>
                    <a:pt x="1114112" y="573869"/>
                  </a:cubicBezTo>
                  <a:cubicBezTo>
                    <a:pt x="1125227" y="552752"/>
                    <a:pt x="1138564" y="532747"/>
                    <a:pt x="1154679" y="514964"/>
                  </a:cubicBezTo>
                  <a:cubicBezTo>
                    <a:pt x="1169683" y="497737"/>
                    <a:pt x="1189689" y="486067"/>
                    <a:pt x="1204693" y="469396"/>
                  </a:cubicBezTo>
                  <a:cubicBezTo>
                    <a:pt x="1233590" y="437164"/>
                    <a:pt x="1256374" y="389929"/>
                    <a:pt x="1251929" y="343805"/>
                  </a:cubicBezTo>
                  <a:close/>
                  <a:moveTo>
                    <a:pt x="23811" y="883955"/>
                  </a:moveTo>
                  <a:cubicBezTo>
                    <a:pt x="23811" y="883955"/>
                    <a:pt x="23811" y="883955"/>
                    <a:pt x="23811" y="883955"/>
                  </a:cubicBezTo>
                  <a:lnTo>
                    <a:pt x="23811" y="883955"/>
                  </a:lnTo>
                  <a:cubicBezTo>
                    <a:pt x="23811" y="883955"/>
                    <a:pt x="23811" y="883955"/>
                    <a:pt x="23811" y="883955"/>
                  </a:cubicBezTo>
                  <a:close/>
                  <a:moveTo>
                    <a:pt x="134953" y="649446"/>
                  </a:moveTo>
                  <a:cubicBezTo>
                    <a:pt x="134953" y="649446"/>
                    <a:pt x="134953" y="649446"/>
                    <a:pt x="134953" y="649446"/>
                  </a:cubicBezTo>
                  <a:cubicBezTo>
                    <a:pt x="134953" y="649446"/>
                    <a:pt x="134953" y="649446"/>
                    <a:pt x="134953" y="649446"/>
                  </a:cubicBezTo>
                  <a:lnTo>
                    <a:pt x="134953" y="649446"/>
                  </a:lnTo>
                  <a:close/>
                  <a:moveTo>
                    <a:pt x="141065" y="637775"/>
                  </a:moveTo>
                  <a:cubicBezTo>
                    <a:pt x="141065" y="637775"/>
                    <a:pt x="141065" y="637775"/>
                    <a:pt x="141065" y="637775"/>
                  </a:cubicBezTo>
                  <a:cubicBezTo>
                    <a:pt x="141065" y="637775"/>
                    <a:pt x="141065" y="637775"/>
                    <a:pt x="141065" y="637775"/>
                  </a:cubicBezTo>
                  <a:lnTo>
                    <a:pt x="141065" y="637775"/>
                  </a:lnTo>
                  <a:close/>
                  <a:moveTo>
                    <a:pt x="352235" y="203211"/>
                  </a:moveTo>
                  <a:cubicBezTo>
                    <a:pt x="352235" y="203211"/>
                    <a:pt x="352235" y="203211"/>
                    <a:pt x="352235" y="203211"/>
                  </a:cubicBezTo>
                  <a:lnTo>
                    <a:pt x="352235" y="203211"/>
                  </a:lnTo>
                  <a:cubicBezTo>
                    <a:pt x="352235" y="203211"/>
                    <a:pt x="352235" y="203211"/>
                    <a:pt x="352235" y="203211"/>
                  </a:cubicBezTo>
                  <a:close/>
                  <a:moveTo>
                    <a:pt x="334452" y="238221"/>
                  </a:moveTo>
                  <a:cubicBezTo>
                    <a:pt x="334452" y="238221"/>
                    <a:pt x="334452" y="238221"/>
                    <a:pt x="334452" y="238221"/>
                  </a:cubicBezTo>
                  <a:cubicBezTo>
                    <a:pt x="334452" y="238221"/>
                    <a:pt x="334452" y="238221"/>
                    <a:pt x="334452" y="238221"/>
                  </a:cubicBezTo>
                  <a:lnTo>
                    <a:pt x="334452" y="238221"/>
                  </a:lnTo>
                  <a:close/>
                  <a:moveTo>
                    <a:pt x="755124" y="437720"/>
                  </a:moveTo>
                  <a:lnTo>
                    <a:pt x="755124" y="437720"/>
                  </a:lnTo>
                  <a:cubicBezTo>
                    <a:pt x="755124" y="437720"/>
                    <a:pt x="754569" y="437720"/>
                    <a:pt x="754569" y="437720"/>
                  </a:cubicBezTo>
                  <a:cubicBezTo>
                    <a:pt x="754569" y="437720"/>
                    <a:pt x="754569" y="437164"/>
                    <a:pt x="754569" y="437164"/>
                  </a:cubicBezTo>
                  <a:cubicBezTo>
                    <a:pt x="754569" y="437720"/>
                    <a:pt x="754569" y="437720"/>
                    <a:pt x="755124" y="437720"/>
                  </a:cubicBezTo>
                  <a:close/>
                  <a:moveTo>
                    <a:pt x="1065766" y="700015"/>
                  </a:moveTo>
                  <a:cubicBezTo>
                    <a:pt x="1065766" y="700015"/>
                    <a:pt x="1065766" y="700015"/>
                    <a:pt x="1065766" y="700015"/>
                  </a:cubicBezTo>
                  <a:cubicBezTo>
                    <a:pt x="1065766" y="700015"/>
                    <a:pt x="1065766" y="700015"/>
                    <a:pt x="1065766" y="700015"/>
                  </a:cubicBezTo>
                  <a:cubicBezTo>
                    <a:pt x="1065766" y="700015"/>
                    <a:pt x="1065766" y="700015"/>
                    <a:pt x="1065766" y="700015"/>
                  </a:cubicBezTo>
                  <a:close/>
                  <a:moveTo>
                    <a:pt x="1065766" y="716131"/>
                  </a:moveTo>
                  <a:cubicBezTo>
                    <a:pt x="1065766" y="716131"/>
                    <a:pt x="1065766" y="716131"/>
                    <a:pt x="1065766" y="716131"/>
                  </a:cubicBezTo>
                  <a:cubicBezTo>
                    <a:pt x="1065766" y="716131"/>
                    <a:pt x="1065766" y="716131"/>
                    <a:pt x="1065766" y="716131"/>
                  </a:cubicBezTo>
                  <a:cubicBezTo>
                    <a:pt x="1065766" y="716131"/>
                    <a:pt x="1065766" y="716131"/>
                    <a:pt x="1065766" y="716131"/>
                  </a:cubicBezTo>
                  <a:close/>
                  <a:moveTo>
                    <a:pt x="1067989" y="672785"/>
                  </a:moveTo>
                  <a:cubicBezTo>
                    <a:pt x="1067989" y="672785"/>
                    <a:pt x="1067989" y="672785"/>
                    <a:pt x="1067989" y="672785"/>
                  </a:cubicBezTo>
                  <a:cubicBezTo>
                    <a:pt x="1067989" y="672229"/>
                    <a:pt x="1067989" y="672229"/>
                    <a:pt x="1067989" y="672785"/>
                  </a:cubicBezTo>
                  <a:cubicBezTo>
                    <a:pt x="1067989" y="672785"/>
                    <a:pt x="1067989" y="672785"/>
                    <a:pt x="1067989" y="672785"/>
                  </a:cubicBezTo>
                  <a:close/>
                </a:path>
              </a:pathLst>
            </a:custGeom>
            <a:solidFill>
              <a:schemeClr val="accent6"/>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grpSp>
          <p:nvGrpSpPr>
            <p:cNvPr id="60" name="Graphic 13">
              <a:extLst>
                <a:ext uri="{FF2B5EF4-FFF2-40B4-BE49-F238E27FC236}">
                  <a16:creationId xmlns:a16="http://schemas.microsoft.com/office/drawing/2014/main" id="{72C3E97D-020F-491B-A0DE-19B5968F8C8F}"/>
                </a:ext>
              </a:extLst>
            </p:cNvPr>
            <p:cNvGrpSpPr/>
            <p:nvPr/>
          </p:nvGrpSpPr>
          <p:grpSpPr>
            <a:xfrm>
              <a:off x="1889411" y="3915638"/>
              <a:ext cx="1322958" cy="668425"/>
              <a:chOff x="1889411" y="3915638"/>
              <a:chExt cx="1322958" cy="668425"/>
            </a:xfrm>
            <a:solidFill>
              <a:srgbClr val="744E1D"/>
            </a:solidFill>
          </p:grpSpPr>
          <p:sp>
            <p:nvSpPr>
              <p:cNvPr id="61" name="Freeform: Shape 60">
                <a:extLst>
                  <a:ext uri="{FF2B5EF4-FFF2-40B4-BE49-F238E27FC236}">
                    <a16:creationId xmlns:a16="http://schemas.microsoft.com/office/drawing/2014/main" id="{DC91C336-BF38-4CC1-8CD9-830B0F1B7325}"/>
                  </a:ext>
                </a:extLst>
              </p:cNvPr>
              <p:cNvSpPr/>
              <p:nvPr/>
            </p:nvSpPr>
            <p:spPr>
              <a:xfrm>
                <a:off x="2007686" y="4434026"/>
                <a:ext cx="243000" cy="150037"/>
              </a:xfrm>
              <a:custGeom>
                <a:avLst/>
                <a:gdLst>
                  <a:gd name="connsiteX0" fmla="*/ 236823 w 243000"/>
                  <a:gd name="connsiteY0" fmla="*/ 36089 h 150037"/>
                  <a:gd name="connsiteX1" fmla="*/ 218485 w 243000"/>
                  <a:gd name="connsiteY1" fmla="*/ 1079 h 150037"/>
                  <a:gd name="connsiteX2" fmla="*/ 184587 w 243000"/>
                  <a:gd name="connsiteY2" fmla="*/ 2746 h 150037"/>
                  <a:gd name="connsiteX3" fmla="*/ 109010 w 243000"/>
                  <a:gd name="connsiteY3" fmla="*/ 9971 h 150037"/>
                  <a:gd name="connsiteX4" fmla="*/ 68999 w 243000"/>
                  <a:gd name="connsiteY4" fmla="*/ 9971 h 150037"/>
                  <a:gd name="connsiteX5" fmla="*/ 36768 w 243000"/>
                  <a:gd name="connsiteY5" fmla="*/ 7748 h 150037"/>
                  <a:gd name="connsiteX6" fmla="*/ 41769 w 243000"/>
                  <a:gd name="connsiteY6" fmla="*/ 20529 h 150037"/>
                  <a:gd name="connsiteX7" fmla="*/ 38991 w 243000"/>
                  <a:gd name="connsiteY7" fmla="*/ 46647 h 150037"/>
                  <a:gd name="connsiteX8" fmla="*/ 23987 w 243000"/>
                  <a:gd name="connsiteY8" fmla="*/ 117223 h 150037"/>
                  <a:gd name="connsiteX9" fmla="*/ 647 w 243000"/>
                  <a:gd name="connsiteY9" fmla="*/ 148898 h 150037"/>
                  <a:gd name="connsiteX10" fmla="*/ 22319 w 243000"/>
                  <a:gd name="connsiteY10" fmla="*/ 144452 h 150037"/>
                  <a:gd name="connsiteX11" fmla="*/ 159580 w 243000"/>
                  <a:gd name="connsiteY11" fmla="*/ 109998 h 150037"/>
                  <a:gd name="connsiteX12" fmla="*/ 206259 w 243000"/>
                  <a:gd name="connsiteY12" fmla="*/ 98328 h 150037"/>
                  <a:gd name="connsiteX13" fmla="*/ 242936 w 243000"/>
                  <a:gd name="connsiteY13" fmla="*/ 73321 h 150037"/>
                  <a:gd name="connsiteX14" fmla="*/ 236823 w 243000"/>
                  <a:gd name="connsiteY14" fmla="*/ 36089 h 1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000" h="150037">
                    <a:moveTo>
                      <a:pt x="236823" y="36089"/>
                    </a:moveTo>
                    <a:cubicBezTo>
                      <a:pt x="234600" y="24975"/>
                      <a:pt x="231822" y="4969"/>
                      <a:pt x="218485" y="1079"/>
                    </a:cubicBezTo>
                    <a:cubicBezTo>
                      <a:pt x="207926" y="-1699"/>
                      <a:pt x="195145" y="1635"/>
                      <a:pt x="184587" y="2746"/>
                    </a:cubicBezTo>
                    <a:cubicBezTo>
                      <a:pt x="160135" y="4969"/>
                      <a:pt x="134573" y="8859"/>
                      <a:pt x="109010" y="9971"/>
                    </a:cubicBezTo>
                    <a:cubicBezTo>
                      <a:pt x="95673" y="10526"/>
                      <a:pt x="82336" y="11082"/>
                      <a:pt x="68999" y="9971"/>
                    </a:cubicBezTo>
                    <a:cubicBezTo>
                      <a:pt x="60108" y="9415"/>
                      <a:pt x="45103" y="1635"/>
                      <a:pt x="36768" y="7748"/>
                    </a:cubicBezTo>
                    <a:cubicBezTo>
                      <a:pt x="35656" y="8859"/>
                      <a:pt x="41769" y="18862"/>
                      <a:pt x="41769" y="20529"/>
                    </a:cubicBezTo>
                    <a:cubicBezTo>
                      <a:pt x="43436" y="28865"/>
                      <a:pt x="40102" y="38867"/>
                      <a:pt x="38991" y="46647"/>
                    </a:cubicBezTo>
                    <a:cubicBezTo>
                      <a:pt x="35656" y="68320"/>
                      <a:pt x="37324" y="98884"/>
                      <a:pt x="23987" y="117223"/>
                    </a:cubicBezTo>
                    <a:cubicBezTo>
                      <a:pt x="21208" y="121112"/>
                      <a:pt x="-4355" y="143897"/>
                      <a:pt x="647" y="148898"/>
                    </a:cubicBezTo>
                    <a:cubicBezTo>
                      <a:pt x="4537" y="152788"/>
                      <a:pt x="17874" y="145564"/>
                      <a:pt x="22319" y="144452"/>
                    </a:cubicBezTo>
                    <a:cubicBezTo>
                      <a:pt x="67888" y="132227"/>
                      <a:pt x="113456" y="121112"/>
                      <a:pt x="159580" y="109998"/>
                    </a:cubicBezTo>
                    <a:cubicBezTo>
                      <a:pt x="175139" y="106108"/>
                      <a:pt x="191255" y="103885"/>
                      <a:pt x="206259" y="98328"/>
                    </a:cubicBezTo>
                    <a:cubicBezTo>
                      <a:pt x="213483" y="95550"/>
                      <a:pt x="244603" y="83880"/>
                      <a:pt x="242936" y="73321"/>
                    </a:cubicBezTo>
                    <a:cubicBezTo>
                      <a:pt x="241825" y="69431"/>
                      <a:pt x="239602" y="51649"/>
                      <a:pt x="236823" y="36089"/>
                    </a:cubicBezTo>
                    <a:close/>
                  </a:path>
                </a:pathLst>
              </a:custGeom>
              <a:solidFill>
                <a:srgbClr val="744E1D"/>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62" name="Freeform: Shape 61">
                <a:extLst>
                  <a:ext uri="{FF2B5EF4-FFF2-40B4-BE49-F238E27FC236}">
                    <a16:creationId xmlns:a16="http://schemas.microsoft.com/office/drawing/2014/main" id="{E59C1559-9FB9-4A32-9837-AC5EA613E584}"/>
                  </a:ext>
                </a:extLst>
              </p:cNvPr>
              <p:cNvSpPr/>
              <p:nvPr/>
            </p:nvSpPr>
            <p:spPr>
              <a:xfrm>
                <a:off x="2467820" y="3915638"/>
                <a:ext cx="674985" cy="268141"/>
              </a:xfrm>
              <a:custGeom>
                <a:avLst/>
                <a:gdLst>
                  <a:gd name="connsiteX0" fmla="*/ 237928 w 674985"/>
                  <a:gd name="connsiteY0" fmla="*/ 176039 h 268141"/>
                  <a:gd name="connsiteX1" fmla="*/ 312393 w 674985"/>
                  <a:gd name="connsiteY1" fmla="*/ 147698 h 268141"/>
                  <a:gd name="connsiteX2" fmla="*/ 504113 w 674985"/>
                  <a:gd name="connsiteY2" fmla="*/ 74344 h 268141"/>
                  <a:gd name="connsiteX3" fmla="*/ 653043 w 674985"/>
                  <a:gd name="connsiteY3" fmla="*/ 18217 h 268141"/>
                  <a:gd name="connsiteX4" fmla="*/ 621923 w 674985"/>
                  <a:gd name="connsiteY4" fmla="*/ 3769 h 268141"/>
                  <a:gd name="connsiteX5" fmla="*/ 171798 w 674985"/>
                  <a:gd name="connsiteY5" fmla="*/ 111577 h 268141"/>
                  <a:gd name="connsiteX6" fmla="*/ 102890 w 674985"/>
                  <a:gd name="connsiteY6" fmla="*/ 158812 h 268141"/>
                  <a:gd name="connsiteX7" fmla="*/ 84 w 674985"/>
                  <a:gd name="connsiteY7" fmla="*/ 261618 h 268141"/>
                  <a:gd name="connsiteX8" fmla="*/ 7864 w 674985"/>
                  <a:gd name="connsiteY8" fmla="*/ 267175 h 268141"/>
                  <a:gd name="connsiteX9" fmla="*/ 65658 w 674985"/>
                  <a:gd name="connsiteY9" fmla="*/ 247725 h 268141"/>
                  <a:gd name="connsiteX10" fmla="*/ 145680 w 674985"/>
                  <a:gd name="connsiteY10" fmla="*/ 212716 h 268141"/>
                  <a:gd name="connsiteX11" fmla="*/ 237928 w 674985"/>
                  <a:gd name="connsiteY11" fmla="*/ 176039 h 268141"/>
                  <a:gd name="connsiteX12" fmla="*/ 520228 w 674985"/>
                  <a:gd name="connsiteY12" fmla="*/ 62119 h 268141"/>
                  <a:gd name="connsiteX13" fmla="*/ 520228 w 674985"/>
                  <a:gd name="connsiteY13" fmla="*/ 62119 h 268141"/>
                  <a:gd name="connsiteX14" fmla="*/ 520228 w 674985"/>
                  <a:gd name="connsiteY14" fmla="*/ 62119 h 268141"/>
                  <a:gd name="connsiteX15" fmla="*/ 520228 w 674985"/>
                  <a:gd name="connsiteY15" fmla="*/ 62119 h 268141"/>
                  <a:gd name="connsiteX16" fmla="*/ 558572 w 674985"/>
                  <a:gd name="connsiteY16" fmla="*/ 47670 h 268141"/>
                  <a:gd name="connsiteX17" fmla="*/ 558572 w 674985"/>
                  <a:gd name="connsiteY17" fmla="*/ 48226 h 268141"/>
                  <a:gd name="connsiteX18" fmla="*/ 558572 w 674985"/>
                  <a:gd name="connsiteY18" fmla="*/ 47670 h 268141"/>
                  <a:gd name="connsiteX19" fmla="*/ 558572 w 674985"/>
                  <a:gd name="connsiteY19" fmla="*/ 47670 h 268141"/>
                  <a:gd name="connsiteX20" fmla="*/ 653043 w 674985"/>
                  <a:gd name="connsiteY20" fmla="*/ 4880 h 268141"/>
                  <a:gd name="connsiteX21" fmla="*/ 653043 w 674985"/>
                  <a:gd name="connsiteY21" fmla="*/ 4880 h 268141"/>
                  <a:gd name="connsiteX22" fmla="*/ 653043 w 674985"/>
                  <a:gd name="connsiteY22" fmla="*/ 4880 h 268141"/>
                  <a:gd name="connsiteX23" fmla="*/ 653043 w 674985"/>
                  <a:gd name="connsiteY23" fmla="*/ 4880 h 268141"/>
                  <a:gd name="connsiteX24" fmla="*/ 653043 w 674985"/>
                  <a:gd name="connsiteY24" fmla="*/ 4880 h 268141"/>
                  <a:gd name="connsiteX25" fmla="*/ 40651 w 674985"/>
                  <a:gd name="connsiteY25" fmla="*/ 222719 h 268141"/>
                  <a:gd name="connsiteX26" fmla="*/ 40651 w 674985"/>
                  <a:gd name="connsiteY26" fmla="*/ 222719 h 268141"/>
                  <a:gd name="connsiteX27" fmla="*/ 39540 w 674985"/>
                  <a:gd name="connsiteY27" fmla="*/ 221607 h 268141"/>
                  <a:gd name="connsiteX28" fmla="*/ 40651 w 674985"/>
                  <a:gd name="connsiteY28" fmla="*/ 222719 h 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85" h="268141">
                    <a:moveTo>
                      <a:pt x="237928" y="176039"/>
                    </a:moveTo>
                    <a:cubicBezTo>
                      <a:pt x="262935" y="166592"/>
                      <a:pt x="287386" y="157145"/>
                      <a:pt x="312393" y="147698"/>
                    </a:cubicBezTo>
                    <a:cubicBezTo>
                      <a:pt x="376299" y="123247"/>
                      <a:pt x="440206" y="98795"/>
                      <a:pt x="504113" y="74344"/>
                    </a:cubicBezTo>
                    <a:cubicBezTo>
                      <a:pt x="548014" y="57673"/>
                      <a:pt x="603585" y="31555"/>
                      <a:pt x="653043" y="18217"/>
                    </a:cubicBezTo>
                    <a:cubicBezTo>
                      <a:pt x="699167" y="5436"/>
                      <a:pt x="664713" y="-6234"/>
                      <a:pt x="621923" y="3769"/>
                    </a:cubicBezTo>
                    <a:cubicBezTo>
                      <a:pt x="471881" y="39890"/>
                      <a:pt x="322951" y="80457"/>
                      <a:pt x="171798" y="111577"/>
                    </a:cubicBezTo>
                    <a:cubicBezTo>
                      <a:pt x="147903" y="116578"/>
                      <a:pt x="121229" y="143252"/>
                      <a:pt x="102890" y="158812"/>
                    </a:cubicBezTo>
                    <a:cubicBezTo>
                      <a:pt x="93443" y="166592"/>
                      <a:pt x="-3250" y="256061"/>
                      <a:pt x="84" y="261618"/>
                    </a:cubicBezTo>
                    <a:cubicBezTo>
                      <a:pt x="640" y="262730"/>
                      <a:pt x="6197" y="266620"/>
                      <a:pt x="7864" y="267175"/>
                    </a:cubicBezTo>
                    <a:cubicBezTo>
                      <a:pt x="22868" y="272732"/>
                      <a:pt x="52321" y="252727"/>
                      <a:pt x="65658" y="247725"/>
                    </a:cubicBezTo>
                    <a:cubicBezTo>
                      <a:pt x="93443" y="236611"/>
                      <a:pt x="117339" y="223274"/>
                      <a:pt x="145680" y="212716"/>
                    </a:cubicBezTo>
                    <a:cubicBezTo>
                      <a:pt x="175688" y="199934"/>
                      <a:pt x="206808" y="187709"/>
                      <a:pt x="237928" y="176039"/>
                    </a:cubicBezTo>
                    <a:close/>
                    <a:moveTo>
                      <a:pt x="520228" y="62119"/>
                    </a:moveTo>
                    <a:lnTo>
                      <a:pt x="520228" y="62119"/>
                    </a:lnTo>
                    <a:cubicBezTo>
                      <a:pt x="520228" y="62119"/>
                      <a:pt x="520228" y="62119"/>
                      <a:pt x="520228" y="62119"/>
                    </a:cubicBezTo>
                    <a:cubicBezTo>
                      <a:pt x="520228" y="62119"/>
                      <a:pt x="520228" y="62119"/>
                      <a:pt x="520228" y="62119"/>
                    </a:cubicBezTo>
                    <a:close/>
                    <a:moveTo>
                      <a:pt x="558572" y="47670"/>
                    </a:moveTo>
                    <a:cubicBezTo>
                      <a:pt x="558572" y="47670"/>
                      <a:pt x="558572" y="48226"/>
                      <a:pt x="558572" y="48226"/>
                    </a:cubicBezTo>
                    <a:cubicBezTo>
                      <a:pt x="558572" y="48226"/>
                      <a:pt x="558016" y="48226"/>
                      <a:pt x="558572" y="47670"/>
                    </a:cubicBezTo>
                    <a:cubicBezTo>
                      <a:pt x="558016" y="48226"/>
                      <a:pt x="558572" y="48226"/>
                      <a:pt x="558572" y="47670"/>
                    </a:cubicBezTo>
                    <a:close/>
                    <a:moveTo>
                      <a:pt x="653043" y="4880"/>
                    </a:moveTo>
                    <a:cubicBezTo>
                      <a:pt x="653043" y="4880"/>
                      <a:pt x="653043" y="4880"/>
                      <a:pt x="653043" y="4880"/>
                    </a:cubicBezTo>
                    <a:cubicBezTo>
                      <a:pt x="652487" y="4880"/>
                      <a:pt x="652487" y="4880"/>
                      <a:pt x="653043" y="4880"/>
                    </a:cubicBezTo>
                    <a:cubicBezTo>
                      <a:pt x="653043" y="4880"/>
                      <a:pt x="653043" y="4880"/>
                      <a:pt x="653043" y="4880"/>
                    </a:cubicBezTo>
                    <a:lnTo>
                      <a:pt x="653043" y="4880"/>
                    </a:lnTo>
                    <a:close/>
                    <a:moveTo>
                      <a:pt x="40651" y="222719"/>
                    </a:moveTo>
                    <a:cubicBezTo>
                      <a:pt x="40651" y="222719"/>
                      <a:pt x="40651" y="222719"/>
                      <a:pt x="40651" y="222719"/>
                    </a:cubicBezTo>
                    <a:cubicBezTo>
                      <a:pt x="40095" y="222163"/>
                      <a:pt x="40095" y="222163"/>
                      <a:pt x="39540" y="221607"/>
                    </a:cubicBezTo>
                    <a:cubicBezTo>
                      <a:pt x="40095" y="222163"/>
                      <a:pt x="40095" y="222163"/>
                      <a:pt x="40651" y="222719"/>
                    </a:cubicBezTo>
                    <a:close/>
                  </a:path>
                </a:pathLst>
              </a:custGeom>
              <a:solidFill>
                <a:srgbClr val="744E1D"/>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63" name="Freeform: Shape 62">
                <a:extLst>
                  <a:ext uri="{FF2B5EF4-FFF2-40B4-BE49-F238E27FC236}">
                    <a16:creationId xmlns:a16="http://schemas.microsoft.com/office/drawing/2014/main" id="{294C8239-576D-4F80-BEC3-322169365633}"/>
                  </a:ext>
                </a:extLst>
              </p:cNvPr>
              <p:cNvSpPr/>
              <p:nvPr/>
            </p:nvSpPr>
            <p:spPr>
              <a:xfrm>
                <a:off x="2709899" y="4203551"/>
                <a:ext cx="502471" cy="300802"/>
              </a:xfrm>
              <a:custGeom>
                <a:avLst/>
                <a:gdLst>
                  <a:gd name="connsiteX0" fmla="*/ 498211 w 502471"/>
                  <a:gd name="connsiteY0" fmla="*/ 2602 h 300802"/>
                  <a:gd name="connsiteX1" fmla="*/ 465424 w 502471"/>
                  <a:gd name="connsiteY1" fmla="*/ 19829 h 300802"/>
                  <a:gd name="connsiteX2" fmla="*/ 432637 w 502471"/>
                  <a:gd name="connsiteY2" fmla="*/ 47615 h 300802"/>
                  <a:gd name="connsiteX3" fmla="*/ 372621 w 502471"/>
                  <a:gd name="connsiteY3" fmla="*/ 95406 h 300802"/>
                  <a:gd name="connsiteX4" fmla="*/ 145335 w 502471"/>
                  <a:gd name="connsiteY4" fmla="*/ 169315 h 300802"/>
                  <a:gd name="connsiteX5" fmla="*/ 105880 w 502471"/>
                  <a:gd name="connsiteY5" fmla="*/ 167648 h 300802"/>
                  <a:gd name="connsiteX6" fmla="*/ 58645 w 502471"/>
                  <a:gd name="connsiteY6" fmla="*/ 158756 h 300802"/>
                  <a:gd name="connsiteX7" fmla="*/ 34194 w 502471"/>
                  <a:gd name="connsiteY7" fmla="*/ 150977 h 300802"/>
                  <a:gd name="connsiteX8" fmla="*/ 12521 w 502471"/>
                  <a:gd name="connsiteY8" fmla="*/ 145419 h 300802"/>
                  <a:gd name="connsiteX9" fmla="*/ 7520 w 502471"/>
                  <a:gd name="connsiteY9" fmla="*/ 172649 h 300802"/>
                  <a:gd name="connsiteX10" fmla="*/ 125886 w 502471"/>
                  <a:gd name="connsiteY10" fmla="*/ 267120 h 300802"/>
                  <a:gd name="connsiteX11" fmla="*/ 280929 w 502471"/>
                  <a:gd name="connsiteY11" fmla="*/ 295461 h 300802"/>
                  <a:gd name="connsiteX12" fmla="*/ 411520 w 502471"/>
                  <a:gd name="connsiteY12" fmla="*/ 173205 h 300802"/>
                  <a:gd name="connsiteX13" fmla="*/ 460423 w 502471"/>
                  <a:gd name="connsiteY13" fmla="*/ 89848 h 300802"/>
                  <a:gd name="connsiteX14" fmla="*/ 488208 w 502471"/>
                  <a:gd name="connsiteY14" fmla="*/ 44836 h 300802"/>
                  <a:gd name="connsiteX15" fmla="*/ 499878 w 502471"/>
                  <a:gd name="connsiteY15" fmla="*/ 5936 h 300802"/>
                  <a:gd name="connsiteX16" fmla="*/ 498211 w 502471"/>
                  <a:gd name="connsiteY16" fmla="*/ 2602 h 300802"/>
                  <a:gd name="connsiteX17" fmla="*/ 21968 w 502471"/>
                  <a:gd name="connsiteY17" fmla="*/ 179318 h 300802"/>
                  <a:gd name="connsiteX18" fmla="*/ 21968 w 502471"/>
                  <a:gd name="connsiteY18" fmla="*/ 179318 h 300802"/>
                  <a:gd name="connsiteX19" fmla="*/ 21968 w 502471"/>
                  <a:gd name="connsiteY19" fmla="*/ 179318 h 300802"/>
                  <a:gd name="connsiteX20" fmla="*/ 21968 w 502471"/>
                  <a:gd name="connsiteY20" fmla="*/ 179318 h 300802"/>
                  <a:gd name="connsiteX21" fmla="*/ 21968 w 502471"/>
                  <a:gd name="connsiteY21" fmla="*/ 179318 h 300802"/>
                  <a:gd name="connsiteX22" fmla="*/ 461534 w 502471"/>
                  <a:gd name="connsiteY22" fmla="*/ 33722 h 300802"/>
                  <a:gd name="connsiteX23" fmla="*/ 461534 w 502471"/>
                  <a:gd name="connsiteY23" fmla="*/ 33722 h 300802"/>
                  <a:gd name="connsiteX24" fmla="*/ 460978 w 502471"/>
                  <a:gd name="connsiteY24" fmla="*/ 34278 h 300802"/>
                  <a:gd name="connsiteX25" fmla="*/ 461534 w 502471"/>
                  <a:gd name="connsiteY25" fmla="*/ 33722 h 300802"/>
                  <a:gd name="connsiteX26" fmla="*/ 461534 w 502471"/>
                  <a:gd name="connsiteY26" fmla="*/ 33722 h 300802"/>
                  <a:gd name="connsiteX27" fmla="*/ 461534 w 502471"/>
                  <a:gd name="connsiteY27" fmla="*/ 33722 h 300802"/>
                  <a:gd name="connsiteX28" fmla="*/ 397072 w 502471"/>
                  <a:gd name="connsiteY28" fmla="*/ 180985 h 300802"/>
                  <a:gd name="connsiteX29" fmla="*/ 397072 w 502471"/>
                  <a:gd name="connsiteY29" fmla="*/ 180985 h 300802"/>
                  <a:gd name="connsiteX30" fmla="*/ 397072 w 502471"/>
                  <a:gd name="connsiteY30" fmla="*/ 180985 h 300802"/>
                  <a:gd name="connsiteX31" fmla="*/ 397072 w 502471"/>
                  <a:gd name="connsiteY31" fmla="*/ 180985 h 300802"/>
                  <a:gd name="connsiteX32" fmla="*/ 397072 w 502471"/>
                  <a:gd name="connsiteY32" fmla="*/ 180985 h 300802"/>
                  <a:gd name="connsiteX33" fmla="*/ 397072 w 502471"/>
                  <a:gd name="connsiteY33" fmla="*/ 180985 h 300802"/>
                  <a:gd name="connsiteX34" fmla="*/ 397072 w 502471"/>
                  <a:gd name="connsiteY34" fmla="*/ 180985 h 300802"/>
                  <a:gd name="connsiteX35" fmla="*/ 397072 w 502471"/>
                  <a:gd name="connsiteY35" fmla="*/ 180985 h 300802"/>
                  <a:gd name="connsiteX36" fmla="*/ 397072 w 502471"/>
                  <a:gd name="connsiteY36" fmla="*/ 180985 h 3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2471" h="300802">
                    <a:moveTo>
                      <a:pt x="498211" y="2602"/>
                    </a:moveTo>
                    <a:cubicBezTo>
                      <a:pt x="488208" y="-7401"/>
                      <a:pt x="472093" y="14272"/>
                      <a:pt x="465424" y="19829"/>
                    </a:cubicBezTo>
                    <a:cubicBezTo>
                      <a:pt x="454310" y="29276"/>
                      <a:pt x="443196" y="38168"/>
                      <a:pt x="432637" y="47615"/>
                    </a:cubicBezTo>
                    <a:cubicBezTo>
                      <a:pt x="413187" y="64286"/>
                      <a:pt x="393738" y="80401"/>
                      <a:pt x="372621" y="95406"/>
                    </a:cubicBezTo>
                    <a:cubicBezTo>
                      <a:pt x="305380" y="142085"/>
                      <a:pt x="227025" y="167092"/>
                      <a:pt x="145335" y="169315"/>
                    </a:cubicBezTo>
                    <a:cubicBezTo>
                      <a:pt x="131998" y="169871"/>
                      <a:pt x="118661" y="169315"/>
                      <a:pt x="105880" y="167648"/>
                    </a:cubicBezTo>
                    <a:cubicBezTo>
                      <a:pt x="90320" y="165981"/>
                      <a:pt x="74205" y="163202"/>
                      <a:pt x="58645" y="158756"/>
                    </a:cubicBezTo>
                    <a:cubicBezTo>
                      <a:pt x="50309" y="156534"/>
                      <a:pt x="42529" y="153755"/>
                      <a:pt x="34194" y="150977"/>
                    </a:cubicBezTo>
                    <a:cubicBezTo>
                      <a:pt x="27525" y="148198"/>
                      <a:pt x="20301" y="143752"/>
                      <a:pt x="12521" y="145419"/>
                    </a:cubicBezTo>
                    <a:cubicBezTo>
                      <a:pt x="-4706" y="148754"/>
                      <a:pt x="-1928" y="162646"/>
                      <a:pt x="7520" y="172649"/>
                    </a:cubicBezTo>
                    <a:cubicBezTo>
                      <a:pt x="42529" y="209326"/>
                      <a:pt x="81985" y="242113"/>
                      <a:pt x="125886" y="267120"/>
                    </a:cubicBezTo>
                    <a:cubicBezTo>
                      <a:pt x="173121" y="293238"/>
                      <a:pt x="228692" y="309909"/>
                      <a:pt x="280929" y="295461"/>
                    </a:cubicBezTo>
                    <a:cubicBezTo>
                      <a:pt x="338722" y="279345"/>
                      <a:pt x="382068" y="222663"/>
                      <a:pt x="411520" y="173205"/>
                    </a:cubicBezTo>
                    <a:cubicBezTo>
                      <a:pt x="427636" y="145419"/>
                      <a:pt x="444307" y="117634"/>
                      <a:pt x="460423" y="89848"/>
                    </a:cubicBezTo>
                    <a:cubicBezTo>
                      <a:pt x="469314" y="74289"/>
                      <a:pt x="479317" y="59840"/>
                      <a:pt x="488208" y="44836"/>
                    </a:cubicBezTo>
                    <a:cubicBezTo>
                      <a:pt x="494321" y="33722"/>
                      <a:pt x="508214" y="18718"/>
                      <a:pt x="499878" y="5936"/>
                    </a:cubicBezTo>
                    <a:cubicBezTo>
                      <a:pt x="499322" y="4269"/>
                      <a:pt x="498767" y="3158"/>
                      <a:pt x="498211" y="2602"/>
                    </a:cubicBezTo>
                    <a:close/>
                    <a:moveTo>
                      <a:pt x="21968" y="179318"/>
                    </a:moveTo>
                    <a:cubicBezTo>
                      <a:pt x="21968" y="179318"/>
                      <a:pt x="21968" y="179318"/>
                      <a:pt x="21968" y="179318"/>
                    </a:cubicBezTo>
                    <a:lnTo>
                      <a:pt x="21968" y="179318"/>
                    </a:lnTo>
                    <a:cubicBezTo>
                      <a:pt x="21412" y="179318"/>
                      <a:pt x="21412" y="179318"/>
                      <a:pt x="21968" y="179318"/>
                    </a:cubicBezTo>
                    <a:cubicBezTo>
                      <a:pt x="21412" y="179318"/>
                      <a:pt x="21412" y="179318"/>
                      <a:pt x="21968" y="179318"/>
                    </a:cubicBezTo>
                    <a:close/>
                    <a:moveTo>
                      <a:pt x="461534" y="33722"/>
                    </a:moveTo>
                    <a:lnTo>
                      <a:pt x="461534" y="33722"/>
                    </a:lnTo>
                    <a:cubicBezTo>
                      <a:pt x="461534" y="33722"/>
                      <a:pt x="461534" y="34278"/>
                      <a:pt x="460978" y="34278"/>
                    </a:cubicBezTo>
                    <a:cubicBezTo>
                      <a:pt x="460978" y="34278"/>
                      <a:pt x="460978" y="34278"/>
                      <a:pt x="461534" y="33722"/>
                    </a:cubicBezTo>
                    <a:cubicBezTo>
                      <a:pt x="460978" y="33722"/>
                      <a:pt x="461534" y="33722"/>
                      <a:pt x="461534" y="33722"/>
                    </a:cubicBezTo>
                    <a:cubicBezTo>
                      <a:pt x="461534" y="33722"/>
                      <a:pt x="461534" y="33722"/>
                      <a:pt x="461534" y="33722"/>
                    </a:cubicBezTo>
                    <a:close/>
                    <a:moveTo>
                      <a:pt x="397072" y="180985"/>
                    </a:moveTo>
                    <a:cubicBezTo>
                      <a:pt x="397072" y="180985"/>
                      <a:pt x="397072" y="180985"/>
                      <a:pt x="397072" y="180985"/>
                    </a:cubicBezTo>
                    <a:lnTo>
                      <a:pt x="397072" y="180985"/>
                    </a:lnTo>
                    <a:lnTo>
                      <a:pt x="397072" y="180985"/>
                    </a:ln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lose/>
                  </a:path>
                </a:pathLst>
              </a:custGeom>
              <a:solidFill>
                <a:srgbClr val="744E1D"/>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64" name="Freeform: Shape 63">
                <a:extLst>
                  <a:ext uri="{FF2B5EF4-FFF2-40B4-BE49-F238E27FC236}">
                    <a16:creationId xmlns:a16="http://schemas.microsoft.com/office/drawing/2014/main" id="{0C842E64-BD0F-4B9D-B29A-8F1640AEFB19}"/>
                  </a:ext>
                </a:extLst>
              </p:cNvPr>
              <p:cNvSpPr/>
              <p:nvPr/>
            </p:nvSpPr>
            <p:spPr>
              <a:xfrm>
                <a:off x="1889411" y="4141709"/>
                <a:ext cx="187950" cy="95297"/>
              </a:xfrm>
              <a:custGeom>
                <a:avLst/>
                <a:gdLst>
                  <a:gd name="connsiteX0" fmla="*/ 158377 w 187950"/>
                  <a:gd name="connsiteY0" fmla="*/ 90563 h 95297"/>
                  <a:gd name="connsiteX1" fmla="*/ 187274 w 187950"/>
                  <a:gd name="connsiteY1" fmla="*/ 94453 h 95297"/>
                  <a:gd name="connsiteX2" fmla="*/ 178383 w 187950"/>
                  <a:gd name="connsiteY2" fmla="*/ 82227 h 95297"/>
                  <a:gd name="connsiteX3" fmla="*/ 51125 w 187950"/>
                  <a:gd name="connsiteY3" fmla="*/ 3872 h 95297"/>
                  <a:gd name="connsiteX4" fmla="*/ 37788 w 187950"/>
                  <a:gd name="connsiteY4" fmla="*/ 1649 h 95297"/>
                  <a:gd name="connsiteX5" fmla="*/ 0 w 187950"/>
                  <a:gd name="connsiteY5" fmla="*/ 48329 h 95297"/>
                  <a:gd name="connsiteX6" fmla="*/ 4446 w 187950"/>
                  <a:gd name="connsiteY6" fmla="*/ 51663 h 95297"/>
                  <a:gd name="connsiteX7" fmla="*/ 158377 w 187950"/>
                  <a:gd name="connsiteY7" fmla="*/ 90563 h 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50" h="95297">
                    <a:moveTo>
                      <a:pt x="158377" y="90563"/>
                    </a:moveTo>
                    <a:cubicBezTo>
                      <a:pt x="170047" y="95564"/>
                      <a:pt x="173937" y="96120"/>
                      <a:pt x="187274" y="94453"/>
                    </a:cubicBezTo>
                    <a:cubicBezTo>
                      <a:pt x="189497" y="93341"/>
                      <a:pt x="186163" y="88340"/>
                      <a:pt x="178383" y="82227"/>
                    </a:cubicBezTo>
                    <a:cubicBezTo>
                      <a:pt x="171158" y="76670"/>
                      <a:pt x="68908" y="19988"/>
                      <a:pt x="51125" y="3872"/>
                    </a:cubicBezTo>
                    <a:cubicBezTo>
                      <a:pt x="47791" y="538"/>
                      <a:pt x="42790" y="-1685"/>
                      <a:pt x="37788" y="1649"/>
                    </a:cubicBezTo>
                    <a:cubicBezTo>
                      <a:pt x="21673" y="12208"/>
                      <a:pt x="556" y="46662"/>
                      <a:pt x="0" y="48329"/>
                    </a:cubicBezTo>
                    <a:cubicBezTo>
                      <a:pt x="1111" y="49996"/>
                      <a:pt x="2223" y="51108"/>
                      <a:pt x="4446" y="51663"/>
                    </a:cubicBezTo>
                    <a:cubicBezTo>
                      <a:pt x="37233" y="57776"/>
                      <a:pt x="153376" y="88340"/>
                      <a:pt x="158377" y="90563"/>
                    </a:cubicBezTo>
                    <a:close/>
                  </a:path>
                </a:pathLst>
              </a:custGeom>
              <a:solidFill>
                <a:srgbClr val="744E1D"/>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grpSp>
        <p:sp>
          <p:nvSpPr>
            <p:cNvPr id="65" name="Freeform: Shape 64">
              <a:extLst>
                <a:ext uri="{FF2B5EF4-FFF2-40B4-BE49-F238E27FC236}">
                  <a16:creationId xmlns:a16="http://schemas.microsoft.com/office/drawing/2014/main" id="{59F9AAFB-41DB-4AE7-A908-7BFA830AD7C2}"/>
                </a:ext>
              </a:extLst>
            </p:cNvPr>
            <p:cNvSpPr/>
            <p:nvPr/>
          </p:nvSpPr>
          <p:spPr>
            <a:xfrm>
              <a:off x="5652675" y="5022491"/>
              <a:ext cx="1111" cy="940260"/>
            </a:xfrm>
            <a:custGeom>
              <a:avLst/>
              <a:gdLst>
                <a:gd name="connsiteX0" fmla="*/ 0 w 1111"/>
                <a:gd name="connsiteY0" fmla="*/ 0 h 940260"/>
                <a:gd name="connsiteX1" fmla="*/ 1111 w 1111"/>
                <a:gd name="connsiteY1" fmla="*/ 940260 h 940260"/>
              </a:gdLst>
              <a:ahLst/>
              <a:cxnLst>
                <a:cxn ang="0">
                  <a:pos x="connsiteX0" y="connsiteY0"/>
                </a:cxn>
                <a:cxn ang="0">
                  <a:pos x="connsiteX1" y="connsiteY1"/>
                </a:cxn>
              </a:cxnLst>
              <a:rect l="l" t="t" r="r" b="b"/>
              <a:pathLst>
                <a:path w="1111" h="940260">
                  <a:moveTo>
                    <a:pt x="0" y="0"/>
                  </a:moveTo>
                  <a:cubicBezTo>
                    <a:pt x="1111" y="102806"/>
                    <a:pt x="1111" y="770769"/>
                    <a:pt x="1111" y="940260"/>
                  </a:cubicBezTo>
                </a:path>
              </a:pathLst>
            </a:custGeom>
            <a:solidFill>
              <a:srgbClr val="583D17"/>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sp>
          <p:nvSpPr>
            <p:cNvPr id="66" name="Freeform: Shape 65">
              <a:extLst>
                <a:ext uri="{FF2B5EF4-FFF2-40B4-BE49-F238E27FC236}">
                  <a16:creationId xmlns:a16="http://schemas.microsoft.com/office/drawing/2014/main" id="{DEC1F31C-6C28-444F-B18F-195F39E70C11}"/>
                </a:ext>
              </a:extLst>
            </p:cNvPr>
            <p:cNvSpPr/>
            <p:nvPr/>
          </p:nvSpPr>
          <p:spPr>
            <a:xfrm>
              <a:off x="3312027" y="6725740"/>
              <a:ext cx="128924" cy="129480"/>
            </a:xfrm>
            <a:custGeom>
              <a:avLst/>
              <a:gdLst>
                <a:gd name="connsiteX0" fmla="*/ 128925 w 128924"/>
                <a:gd name="connsiteY0" fmla="*/ 129480 h 129480"/>
                <a:gd name="connsiteX1" fmla="*/ 0 w 128924"/>
                <a:gd name="connsiteY1" fmla="*/ 128925 h 129480"/>
                <a:gd name="connsiteX2" fmla="*/ 64462 w 128924"/>
                <a:gd name="connsiteY2" fmla="*/ 0 h 129480"/>
              </a:gdLst>
              <a:ahLst/>
              <a:cxnLst>
                <a:cxn ang="0">
                  <a:pos x="connsiteX0" y="connsiteY0"/>
                </a:cxn>
                <a:cxn ang="0">
                  <a:pos x="connsiteX1" y="connsiteY1"/>
                </a:cxn>
                <a:cxn ang="0">
                  <a:pos x="connsiteX2" y="connsiteY2"/>
                </a:cxn>
              </a:cxnLst>
              <a:rect l="l" t="t" r="r" b="b"/>
              <a:pathLst>
                <a:path w="128924" h="129480">
                  <a:moveTo>
                    <a:pt x="128925" y="129480"/>
                  </a:moveTo>
                  <a:lnTo>
                    <a:pt x="0" y="128925"/>
                  </a:lnTo>
                  <a:lnTo>
                    <a:pt x="64462" y="0"/>
                  </a:lnTo>
                  <a:close/>
                </a:path>
              </a:pathLst>
            </a:custGeom>
            <a:solidFill>
              <a:schemeClr val="accent3">
                <a:lumMod val="75000"/>
              </a:schemeClr>
            </a:solidFill>
            <a:ln w="5554" cap="flat">
              <a:noFill/>
              <a:prstDash val="solid"/>
              <a:miter/>
            </a:ln>
          </p:spPr>
          <p:txBody>
            <a:bodyPr rtlCol="0" anchor="ctr"/>
            <a:lstStyle/>
            <a:p>
              <a:pPr defTabSz="685800">
                <a:defRPr/>
              </a:pPr>
              <a:endParaRPr lang="en-US" sz="1350">
                <a:solidFill>
                  <a:srgbClr val="000000"/>
                </a:solidFill>
                <a:latin typeface="Arial"/>
                <a:ea typeface="Arial Unicode MS"/>
              </a:endParaRPr>
            </a:p>
          </p:txBody>
        </p:sp>
      </p:grpSp>
      <p:sp>
        <p:nvSpPr>
          <p:cNvPr id="67" name="직사각형 2">
            <a:extLst>
              <a:ext uri="{FF2B5EF4-FFF2-40B4-BE49-F238E27FC236}">
                <a16:creationId xmlns:a16="http://schemas.microsoft.com/office/drawing/2014/main" id="{3F71AA91-5532-4D2F-B026-4BAEE565C324}"/>
              </a:ext>
            </a:extLst>
          </p:cNvPr>
          <p:cNvSpPr/>
          <p:nvPr/>
        </p:nvSpPr>
        <p:spPr>
          <a:xfrm>
            <a:off x="4854492" y="1225719"/>
            <a:ext cx="3734693" cy="715581"/>
          </a:xfrm>
          <a:prstGeom prst="rect">
            <a:avLst/>
          </a:prstGeom>
        </p:spPr>
        <p:txBody>
          <a:bodyPr wrap="square">
            <a:spAutoFit/>
          </a:bodyPr>
          <a:lstStyle/>
          <a:p>
            <a:pPr algn="ctr" defTabSz="685800">
              <a:defRPr/>
            </a:pPr>
            <a:r>
              <a:rPr lang="en-US" altLang="ko-KR" sz="4050" dirty="0">
                <a:solidFill>
                  <a:srgbClr val="000000">
                    <a:lumMod val="75000"/>
                    <a:lumOff val="25000"/>
                  </a:srgbClr>
                </a:solidFill>
                <a:latin typeface="Arial"/>
                <a:ea typeface="Arial Unicode MS"/>
              </a:rPr>
              <a:t>COVID19</a:t>
            </a:r>
            <a:endParaRPr lang="ko-KR" altLang="en-US" sz="4050" dirty="0">
              <a:solidFill>
                <a:srgbClr val="000000">
                  <a:lumMod val="75000"/>
                  <a:lumOff val="25000"/>
                </a:srgbClr>
              </a:solidFill>
              <a:latin typeface="Arial"/>
              <a:ea typeface="Arial Unicode MS"/>
            </a:endParaRPr>
          </a:p>
        </p:txBody>
      </p:sp>
      <p:sp>
        <p:nvSpPr>
          <p:cNvPr id="68" name="직사각형 2">
            <a:extLst>
              <a:ext uri="{FF2B5EF4-FFF2-40B4-BE49-F238E27FC236}">
                <a16:creationId xmlns:a16="http://schemas.microsoft.com/office/drawing/2014/main" id="{A7E046FD-4C92-4A94-BE1F-85A59015B0D0}"/>
              </a:ext>
            </a:extLst>
          </p:cNvPr>
          <p:cNvSpPr/>
          <p:nvPr/>
        </p:nvSpPr>
        <p:spPr>
          <a:xfrm>
            <a:off x="4854492" y="1907579"/>
            <a:ext cx="3734693" cy="461665"/>
          </a:xfrm>
          <a:prstGeom prst="rect">
            <a:avLst/>
          </a:prstGeom>
        </p:spPr>
        <p:txBody>
          <a:bodyPr wrap="square">
            <a:spAutoFit/>
          </a:bodyPr>
          <a:lstStyle/>
          <a:p>
            <a:pPr algn="ctr" defTabSz="685800">
              <a:defRPr/>
            </a:pPr>
            <a:r>
              <a:rPr lang="en-US" altLang="ko-KR" sz="2400" dirty="0">
                <a:solidFill>
                  <a:srgbClr val="E62601"/>
                </a:solidFill>
                <a:latin typeface="Arial"/>
                <a:ea typeface="Arial Unicode MS"/>
              </a:rPr>
              <a:t>CORONAVIRUS</a:t>
            </a:r>
            <a:endParaRPr lang="ko-KR" altLang="en-US" sz="2400" dirty="0">
              <a:solidFill>
                <a:srgbClr val="E62601"/>
              </a:solidFill>
              <a:latin typeface="Arial"/>
              <a:ea typeface="Arial Unicode MS"/>
            </a:endParaRPr>
          </a:p>
        </p:txBody>
      </p:sp>
      <p:sp>
        <p:nvSpPr>
          <p:cNvPr id="71" name="TextBox 70">
            <a:extLst>
              <a:ext uri="{FF2B5EF4-FFF2-40B4-BE49-F238E27FC236}">
                <a16:creationId xmlns:a16="http://schemas.microsoft.com/office/drawing/2014/main" id="{CB9BD4E0-6058-415A-86E2-29EEFE54E541}"/>
              </a:ext>
            </a:extLst>
          </p:cNvPr>
          <p:cNvSpPr txBox="1"/>
          <p:nvPr/>
        </p:nvSpPr>
        <p:spPr>
          <a:xfrm>
            <a:off x="4854492" y="2408894"/>
            <a:ext cx="3734691" cy="369332"/>
          </a:xfrm>
          <a:prstGeom prst="rect">
            <a:avLst/>
          </a:prstGeom>
          <a:noFill/>
        </p:spPr>
        <p:txBody>
          <a:bodyPr wrap="square" rtlCol="0">
            <a:spAutoFit/>
          </a:bodyPr>
          <a:lstStyle/>
          <a:p>
            <a:pPr algn="ctr" defTabSz="685800">
              <a:defRPr/>
            </a:pPr>
            <a:r>
              <a:rPr lang="en-US" altLang="ko-KR" b="1" dirty="0">
                <a:solidFill>
                  <a:srgbClr val="0680C3"/>
                </a:solidFill>
                <a:latin typeface="Arial"/>
                <a:ea typeface="Arial Unicode MS"/>
                <a:cs typeface="Arial" pitchFamily="34" charset="0"/>
              </a:rPr>
              <a:t>Illness Severity</a:t>
            </a:r>
            <a:endParaRPr lang="ko-KR" altLang="en-US" b="1" dirty="0">
              <a:solidFill>
                <a:srgbClr val="0680C3"/>
              </a:solidFill>
              <a:latin typeface="Arial"/>
              <a:ea typeface="Arial Unicode MS"/>
              <a:cs typeface="Arial" pitchFamily="34" charset="0"/>
            </a:endParaRPr>
          </a:p>
        </p:txBody>
      </p:sp>
      <p:grpSp>
        <p:nvGrpSpPr>
          <p:cNvPr id="81" name="Group 80">
            <a:extLst>
              <a:ext uri="{FF2B5EF4-FFF2-40B4-BE49-F238E27FC236}">
                <a16:creationId xmlns:a16="http://schemas.microsoft.com/office/drawing/2014/main" id="{73721D11-37ED-4100-A390-8B1960CB48E3}"/>
              </a:ext>
            </a:extLst>
          </p:cNvPr>
          <p:cNvGrpSpPr/>
          <p:nvPr/>
        </p:nvGrpSpPr>
        <p:grpSpPr>
          <a:xfrm>
            <a:off x="5166544" y="3622670"/>
            <a:ext cx="3691706" cy="461665"/>
            <a:chOff x="6888725" y="4001555"/>
            <a:chExt cx="4588364" cy="615553"/>
          </a:xfrm>
        </p:grpSpPr>
        <p:grpSp>
          <p:nvGrpSpPr>
            <p:cNvPr id="79" name="Group 78">
              <a:extLst>
                <a:ext uri="{FF2B5EF4-FFF2-40B4-BE49-F238E27FC236}">
                  <a16:creationId xmlns:a16="http://schemas.microsoft.com/office/drawing/2014/main" id="{962D5065-53DD-4487-9361-1113FFF192F1}"/>
                </a:ext>
              </a:extLst>
            </p:cNvPr>
            <p:cNvGrpSpPr/>
            <p:nvPr/>
          </p:nvGrpSpPr>
          <p:grpSpPr>
            <a:xfrm>
              <a:off x="6888725" y="4109768"/>
              <a:ext cx="405839" cy="429905"/>
              <a:chOff x="6461599" y="3552608"/>
              <a:chExt cx="405839" cy="429905"/>
            </a:xfrm>
          </p:grpSpPr>
          <p:sp>
            <p:nvSpPr>
              <p:cNvPr id="76" name="Freeform: Shape 75">
                <a:extLst>
                  <a:ext uri="{FF2B5EF4-FFF2-40B4-BE49-F238E27FC236}">
                    <a16:creationId xmlns:a16="http://schemas.microsoft.com/office/drawing/2014/main" id="{3193A76F-EEC1-4C3B-A1DF-E5AB9F174A0B}"/>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2025">
                  <a:solidFill>
                    <a:srgbClr val="000000">
                      <a:lumMod val="85000"/>
                      <a:lumOff val="15000"/>
                    </a:srgbClr>
                  </a:solidFill>
                  <a:latin typeface="Arial"/>
                  <a:ea typeface="Arial Unicode MS"/>
                </a:endParaRPr>
              </a:p>
            </p:txBody>
          </p:sp>
          <p:sp>
            <p:nvSpPr>
              <p:cNvPr id="77" name="Freeform: Shape 76">
                <a:extLst>
                  <a:ext uri="{FF2B5EF4-FFF2-40B4-BE49-F238E27FC236}">
                    <a16:creationId xmlns:a16="http://schemas.microsoft.com/office/drawing/2014/main" id="{ACC27183-DF3A-44FA-B77B-6ACDCBF94457}"/>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2025">
                  <a:solidFill>
                    <a:srgbClr val="000000">
                      <a:lumMod val="85000"/>
                      <a:lumOff val="15000"/>
                    </a:srgbClr>
                  </a:solidFill>
                  <a:latin typeface="Arial"/>
                  <a:ea typeface="Arial Unicode MS"/>
                </a:endParaRPr>
              </a:p>
            </p:txBody>
          </p:sp>
        </p:grpSp>
        <p:sp>
          <p:nvSpPr>
            <p:cNvPr id="78" name="TextBox 77">
              <a:extLst>
                <a:ext uri="{FF2B5EF4-FFF2-40B4-BE49-F238E27FC236}">
                  <a16:creationId xmlns:a16="http://schemas.microsoft.com/office/drawing/2014/main" id="{D7071DDF-7513-4797-A5C5-C6D94AF1B523}"/>
                </a:ext>
              </a:extLst>
            </p:cNvPr>
            <p:cNvSpPr txBox="1"/>
            <p:nvPr/>
          </p:nvSpPr>
          <p:spPr>
            <a:xfrm flipH="1">
              <a:off x="7428837" y="4001555"/>
              <a:ext cx="4048252" cy="615553"/>
            </a:xfrm>
            <a:prstGeom prst="rect">
              <a:avLst/>
            </a:prstGeom>
            <a:noFill/>
          </p:spPr>
          <p:txBody>
            <a:bodyPr wrap="square" rtlCol="0">
              <a:spAutoFit/>
            </a:bodyPr>
            <a:lstStyle/>
            <a:p>
              <a:pPr lvl="0"/>
              <a:r>
                <a:rPr lang="en-US" altLang="ko-KR" sz="1200" dirty="0">
                  <a:solidFill>
                    <a:srgbClr val="000000">
                      <a:lumMod val="85000"/>
                      <a:lumOff val="15000"/>
                    </a:srgbClr>
                  </a:solidFill>
                  <a:cs typeface="Arial" pitchFamily="34" charset="0"/>
                </a:rPr>
                <a:t>Reported illnesses have ranged from mild to severe, including illness resulting in death.</a:t>
              </a:r>
              <a:endParaRPr lang="ko-KR" altLang="en-US" sz="1200" dirty="0">
                <a:solidFill>
                  <a:srgbClr val="000000">
                    <a:lumMod val="85000"/>
                    <a:lumOff val="15000"/>
                  </a:srgbClr>
                </a:solidFill>
                <a:latin typeface="Arial"/>
                <a:ea typeface="Arial Unicode MS"/>
                <a:cs typeface="Arial" pitchFamily="34" charset="0"/>
              </a:endParaRPr>
            </a:p>
          </p:txBody>
        </p:sp>
      </p:grpSp>
      <p:sp>
        <p:nvSpPr>
          <p:cNvPr id="80" name="직사각형 2">
            <a:extLst>
              <a:ext uri="{FF2B5EF4-FFF2-40B4-BE49-F238E27FC236}">
                <a16:creationId xmlns:a16="http://schemas.microsoft.com/office/drawing/2014/main" id="{197D46AF-2586-4715-A01D-A3B94C981FEA}"/>
              </a:ext>
            </a:extLst>
          </p:cNvPr>
          <p:cNvSpPr/>
          <p:nvPr/>
        </p:nvSpPr>
        <p:spPr>
          <a:xfrm>
            <a:off x="5093493" y="3086023"/>
            <a:ext cx="3514325" cy="461665"/>
          </a:xfrm>
          <a:prstGeom prst="rect">
            <a:avLst/>
          </a:prstGeom>
        </p:spPr>
        <p:txBody>
          <a:bodyPr wrap="square">
            <a:spAutoFit/>
          </a:bodyPr>
          <a:lstStyle/>
          <a:p>
            <a:pPr defTabSz="685800">
              <a:defRPr/>
            </a:pPr>
            <a:r>
              <a:rPr lang="en-US" altLang="ko-KR" sz="2400" spc="225" dirty="0">
                <a:solidFill>
                  <a:srgbClr val="E62601"/>
                </a:solidFill>
                <a:latin typeface="Arial"/>
                <a:ea typeface="Arial Unicode MS"/>
              </a:rPr>
              <a:t>Symptom</a:t>
            </a:r>
            <a:endParaRPr lang="ko-KR" altLang="en-US" sz="2400" spc="225" dirty="0">
              <a:solidFill>
                <a:srgbClr val="E62601"/>
              </a:solidFill>
              <a:latin typeface="Arial"/>
              <a:ea typeface="Arial Unicode MS"/>
            </a:endParaRPr>
          </a:p>
        </p:txBody>
      </p:sp>
      <p:grpSp>
        <p:nvGrpSpPr>
          <p:cNvPr id="82" name="Group 81">
            <a:extLst>
              <a:ext uri="{FF2B5EF4-FFF2-40B4-BE49-F238E27FC236}">
                <a16:creationId xmlns:a16="http://schemas.microsoft.com/office/drawing/2014/main" id="{0FAED520-B6EC-4CAD-A1DF-DA2DFA0FCC74}"/>
              </a:ext>
            </a:extLst>
          </p:cNvPr>
          <p:cNvGrpSpPr/>
          <p:nvPr/>
        </p:nvGrpSpPr>
        <p:grpSpPr>
          <a:xfrm>
            <a:off x="5166544" y="4124773"/>
            <a:ext cx="3441273" cy="461665"/>
            <a:chOff x="6888725" y="4001555"/>
            <a:chExt cx="4588364" cy="615553"/>
          </a:xfrm>
        </p:grpSpPr>
        <p:grpSp>
          <p:nvGrpSpPr>
            <p:cNvPr id="83" name="Group 82">
              <a:extLst>
                <a:ext uri="{FF2B5EF4-FFF2-40B4-BE49-F238E27FC236}">
                  <a16:creationId xmlns:a16="http://schemas.microsoft.com/office/drawing/2014/main" id="{6811EB89-7137-4B0F-9EE3-C089FC5DCFCA}"/>
                </a:ext>
              </a:extLst>
            </p:cNvPr>
            <p:cNvGrpSpPr/>
            <p:nvPr/>
          </p:nvGrpSpPr>
          <p:grpSpPr>
            <a:xfrm>
              <a:off x="6888725" y="4109768"/>
              <a:ext cx="405839" cy="429905"/>
              <a:chOff x="6461599" y="3552608"/>
              <a:chExt cx="405839" cy="429905"/>
            </a:xfrm>
          </p:grpSpPr>
          <p:sp>
            <p:nvSpPr>
              <p:cNvPr id="85" name="Freeform: Shape 84">
                <a:extLst>
                  <a:ext uri="{FF2B5EF4-FFF2-40B4-BE49-F238E27FC236}">
                    <a16:creationId xmlns:a16="http://schemas.microsoft.com/office/drawing/2014/main" id="{7CE7EF66-9989-4CE6-936B-F18738A3329F}"/>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sp>
            <p:nvSpPr>
              <p:cNvPr id="86" name="Freeform: Shape 85">
                <a:extLst>
                  <a:ext uri="{FF2B5EF4-FFF2-40B4-BE49-F238E27FC236}">
                    <a16:creationId xmlns:a16="http://schemas.microsoft.com/office/drawing/2014/main" id="{2A9AE726-0372-441D-B057-42BBF3E8DC8E}"/>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grpSp>
        <p:sp>
          <p:nvSpPr>
            <p:cNvPr id="84" name="TextBox 83">
              <a:extLst>
                <a:ext uri="{FF2B5EF4-FFF2-40B4-BE49-F238E27FC236}">
                  <a16:creationId xmlns:a16="http://schemas.microsoft.com/office/drawing/2014/main" id="{6D3EEC29-2EE0-4C09-81D5-EFF4030BE620}"/>
                </a:ext>
              </a:extLst>
            </p:cNvPr>
            <p:cNvSpPr txBox="1"/>
            <p:nvPr/>
          </p:nvSpPr>
          <p:spPr>
            <a:xfrm flipH="1">
              <a:off x="7428836" y="4001555"/>
              <a:ext cx="4048253" cy="615553"/>
            </a:xfrm>
            <a:prstGeom prst="rect">
              <a:avLst/>
            </a:prstGeom>
            <a:noFill/>
          </p:spPr>
          <p:txBody>
            <a:bodyPr wrap="square" rtlCol="0">
              <a:spAutoFit/>
            </a:bodyPr>
            <a:lstStyle/>
            <a:p>
              <a:pPr defTabSz="685800">
                <a:defRPr/>
              </a:pPr>
              <a:r>
                <a:rPr lang="en-US" altLang="ko-KR" sz="2400" dirty="0">
                  <a:solidFill>
                    <a:srgbClr val="000000">
                      <a:lumMod val="85000"/>
                      <a:lumOff val="15000"/>
                    </a:srgbClr>
                  </a:solidFill>
                  <a:latin typeface="Arial"/>
                  <a:ea typeface="Arial Unicode MS"/>
                  <a:cs typeface="Arial" pitchFamily="34" charset="0"/>
                </a:rPr>
                <a:t>Fever</a:t>
              </a:r>
              <a:endParaRPr lang="ko-KR" altLang="en-US" sz="2400" dirty="0">
                <a:solidFill>
                  <a:srgbClr val="000000">
                    <a:lumMod val="85000"/>
                    <a:lumOff val="15000"/>
                  </a:srgbClr>
                </a:solidFill>
                <a:latin typeface="Arial"/>
                <a:ea typeface="Arial Unicode MS"/>
                <a:cs typeface="Arial" pitchFamily="34" charset="0"/>
              </a:endParaRPr>
            </a:p>
          </p:txBody>
        </p:sp>
      </p:grpSp>
      <p:grpSp>
        <p:nvGrpSpPr>
          <p:cNvPr id="87" name="Group 86">
            <a:extLst>
              <a:ext uri="{FF2B5EF4-FFF2-40B4-BE49-F238E27FC236}">
                <a16:creationId xmlns:a16="http://schemas.microsoft.com/office/drawing/2014/main" id="{9F49AD06-975A-40E3-887B-6E0378A656CC}"/>
              </a:ext>
            </a:extLst>
          </p:cNvPr>
          <p:cNvGrpSpPr/>
          <p:nvPr/>
        </p:nvGrpSpPr>
        <p:grpSpPr>
          <a:xfrm>
            <a:off x="5166544" y="4626875"/>
            <a:ext cx="3441273" cy="461665"/>
            <a:chOff x="6888725" y="4001555"/>
            <a:chExt cx="4588364" cy="615553"/>
          </a:xfrm>
        </p:grpSpPr>
        <p:grpSp>
          <p:nvGrpSpPr>
            <p:cNvPr id="88" name="Group 87">
              <a:extLst>
                <a:ext uri="{FF2B5EF4-FFF2-40B4-BE49-F238E27FC236}">
                  <a16:creationId xmlns:a16="http://schemas.microsoft.com/office/drawing/2014/main" id="{A812FDA6-242B-4D54-B89B-0596BF00491F}"/>
                </a:ext>
              </a:extLst>
            </p:cNvPr>
            <p:cNvGrpSpPr/>
            <p:nvPr/>
          </p:nvGrpSpPr>
          <p:grpSpPr>
            <a:xfrm>
              <a:off x="6888725" y="4109768"/>
              <a:ext cx="405839" cy="429905"/>
              <a:chOff x="6461599" y="3552608"/>
              <a:chExt cx="405839" cy="429905"/>
            </a:xfrm>
          </p:grpSpPr>
          <p:sp>
            <p:nvSpPr>
              <p:cNvPr id="90" name="Freeform: Shape 89">
                <a:extLst>
                  <a:ext uri="{FF2B5EF4-FFF2-40B4-BE49-F238E27FC236}">
                    <a16:creationId xmlns:a16="http://schemas.microsoft.com/office/drawing/2014/main" id="{61F4C8DB-E9B5-4180-AC7E-B265A87A7449}"/>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sp>
            <p:nvSpPr>
              <p:cNvPr id="91" name="Freeform: Shape 90">
                <a:extLst>
                  <a:ext uri="{FF2B5EF4-FFF2-40B4-BE49-F238E27FC236}">
                    <a16:creationId xmlns:a16="http://schemas.microsoft.com/office/drawing/2014/main" id="{C965B3EA-7BE5-40AC-8E18-D15F0D021B11}"/>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grpSp>
        <p:sp>
          <p:nvSpPr>
            <p:cNvPr id="89" name="TextBox 88">
              <a:extLst>
                <a:ext uri="{FF2B5EF4-FFF2-40B4-BE49-F238E27FC236}">
                  <a16:creationId xmlns:a16="http://schemas.microsoft.com/office/drawing/2014/main" id="{B064D879-6742-43D9-A0DA-266F64DFDAA4}"/>
                </a:ext>
              </a:extLst>
            </p:cNvPr>
            <p:cNvSpPr txBox="1"/>
            <p:nvPr/>
          </p:nvSpPr>
          <p:spPr>
            <a:xfrm flipH="1">
              <a:off x="7428836" y="4001555"/>
              <a:ext cx="4048253" cy="615553"/>
            </a:xfrm>
            <a:prstGeom prst="rect">
              <a:avLst/>
            </a:prstGeom>
            <a:noFill/>
          </p:spPr>
          <p:txBody>
            <a:bodyPr wrap="square" rtlCol="0">
              <a:spAutoFit/>
            </a:bodyPr>
            <a:lstStyle/>
            <a:p>
              <a:pPr defTabSz="685800">
                <a:defRPr/>
              </a:pPr>
              <a:r>
                <a:rPr lang="en-US" altLang="ko-KR" sz="2400" dirty="0">
                  <a:solidFill>
                    <a:srgbClr val="000000">
                      <a:lumMod val="85000"/>
                      <a:lumOff val="15000"/>
                    </a:srgbClr>
                  </a:solidFill>
                  <a:latin typeface="Arial"/>
                  <a:ea typeface="Arial Unicode MS"/>
                  <a:cs typeface="Arial" pitchFamily="34" charset="0"/>
                </a:rPr>
                <a:t>Cough</a:t>
              </a:r>
              <a:endParaRPr lang="ko-KR" altLang="en-US" sz="2400" dirty="0">
                <a:solidFill>
                  <a:srgbClr val="000000">
                    <a:lumMod val="85000"/>
                    <a:lumOff val="15000"/>
                  </a:srgbClr>
                </a:solidFill>
                <a:latin typeface="Arial"/>
                <a:ea typeface="Arial Unicode MS"/>
                <a:cs typeface="Arial" pitchFamily="34" charset="0"/>
              </a:endParaRPr>
            </a:p>
          </p:txBody>
        </p:sp>
      </p:grpSp>
      <p:grpSp>
        <p:nvGrpSpPr>
          <p:cNvPr id="92" name="Group 91">
            <a:extLst>
              <a:ext uri="{FF2B5EF4-FFF2-40B4-BE49-F238E27FC236}">
                <a16:creationId xmlns:a16="http://schemas.microsoft.com/office/drawing/2014/main" id="{98BE2C9B-49DB-42A2-808B-4F831D581527}"/>
              </a:ext>
            </a:extLst>
          </p:cNvPr>
          <p:cNvGrpSpPr/>
          <p:nvPr/>
        </p:nvGrpSpPr>
        <p:grpSpPr>
          <a:xfrm>
            <a:off x="5166544" y="5128978"/>
            <a:ext cx="3441273" cy="461665"/>
            <a:chOff x="6888725" y="4001555"/>
            <a:chExt cx="4588364" cy="615553"/>
          </a:xfrm>
        </p:grpSpPr>
        <p:grpSp>
          <p:nvGrpSpPr>
            <p:cNvPr id="93" name="Group 92">
              <a:extLst>
                <a:ext uri="{FF2B5EF4-FFF2-40B4-BE49-F238E27FC236}">
                  <a16:creationId xmlns:a16="http://schemas.microsoft.com/office/drawing/2014/main" id="{CDB1F396-EDFD-4A2A-9D4D-168189BD1D06}"/>
                </a:ext>
              </a:extLst>
            </p:cNvPr>
            <p:cNvGrpSpPr/>
            <p:nvPr/>
          </p:nvGrpSpPr>
          <p:grpSpPr>
            <a:xfrm>
              <a:off x="6888725" y="4109768"/>
              <a:ext cx="405839" cy="429905"/>
              <a:chOff x="6461599" y="3552608"/>
              <a:chExt cx="405839" cy="429905"/>
            </a:xfrm>
          </p:grpSpPr>
          <p:sp>
            <p:nvSpPr>
              <p:cNvPr id="95" name="Freeform: Shape 94">
                <a:extLst>
                  <a:ext uri="{FF2B5EF4-FFF2-40B4-BE49-F238E27FC236}">
                    <a16:creationId xmlns:a16="http://schemas.microsoft.com/office/drawing/2014/main" id="{E923545A-DA95-4D31-80C6-A9B4660FC441}"/>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sp>
            <p:nvSpPr>
              <p:cNvPr id="96" name="Freeform: Shape 95">
                <a:extLst>
                  <a:ext uri="{FF2B5EF4-FFF2-40B4-BE49-F238E27FC236}">
                    <a16:creationId xmlns:a16="http://schemas.microsoft.com/office/drawing/2014/main" id="{396481E5-6122-4EEA-B090-BA89376355CC}"/>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ko-KR" altLang="en-US" sz="4050">
                  <a:solidFill>
                    <a:srgbClr val="000000">
                      <a:lumMod val="85000"/>
                      <a:lumOff val="15000"/>
                    </a:srgbClr>
                  </a:solidFill>
                  <a:latin typeface="Arial"/>
                  <a:ea typeface="Arial Unicode MS"/>
                </a:endParaRPr>
              </a:p>
            </p:txBody>
          </p:sp>
        </p:grpSp>
        <p:sp>
          <p:nvSpPr>
            <p:cNvPr id="94" name="TextBox 93">
              <a:extLst>
                <a:ext uri="{FF2B5EF4-FFF2-40B4-BE49-F238E27FC236}">
                  <a16:creationId xmlns:a16="http://schemas.microsoft.com/office/drawing/2014/main" id="{A4A1EBC9-9FD0-43EC-B8CC-D15FF39CE8BF}"/>
                </a:ext>
              </a:extLst>
            </p:cNvPr>
            <p:cNvSpPr txBox="1"/>
            <p:nvPr/>
          </p:nvSpPr>
          <p:spPr>
            <a:xfrm flipH="1">
              <a:off x="7428836" y="4001555"/>
              <a:ext cx="4048253" cy="615553"/>
            </a:xfrm>
            <a:prstGeom prst="rect">
              <a:avLst/>
            </a:prstGeom>
            <a:noFill/>
          </p:spPr>
          <p:txBody>
            <a:bodyPr wrap="square" rtlCol="0">
              <a:spAutoFit/>
            </a:bodyPr>
            <a:lstStyle/>
            <a:p>
              <a:pPr defTabSz="685800">
                <a:defRPr/>
              </a:pPr>
              <a:r>
                <a:rPr lang="en-US" altLang="ko-KR" sz="2400" dirty="0">
                  <a:solidFill>
                    <a:srgbClr val="000000">
                      <a:lumMod val="85000"/>
                      <a:lumOff val="15000"/>
                    </a:srgbClr>
                  </a:solidFill>
                  <a:latin typeface="Arial"/>
                  <a:ea typeface="Arial Unicode MS"/>
                  <a:cs typeface="Arial" pitchFamily="34" charset="0"/>
                </a:rPr>
                <a:t>Shortness of Breath</a:t>
              </a:r>
              <a:endParaRPr lang="ko-KR" altLang="en-US" sz="2400" dirty="0">
                <a:solidFill>
                  <a:srgbClr val="000000">
                    <a:lumMod val="85000"/>
                    <a:lumOff val="15000"/>
                  </a:srgbClr>
                </a:solidFill>
                <a:latin typeface="Arial"/>
                <a:ea typeface="Arial Unicode MS"/>
                <a:cs typeface="Arial" pitchFamily="34" charset="0"/>
              </a:endParaRPr>
            </a:p>
          </p:txBody>
        </p:sp>
      </p:grpSp>
    </p:spTree>
    <p:custDataLst>
      <p:tags r:id="rId1"/>
    </p:custDataLst>
    <p:extLst>
      <p:ext uri="{BB962C8B-B14F-4D97-AF65-F5344CB8AC3E}">
        <p14:creationId xmlns:p14="http://schemas.microsoft.com/office/powerpoint/2010/main" val="6727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3766" y="1250737"/>
            <a:ext cx="8679898" cy="543185"/>
          </a:xfrm>
        </p:spPr>
        <p:txBody>
          <a:bodyPr>
            <a:normAutofit fontScale="85000" lnSpcReduction="20000"/>
          </a:bodyPr>
          <a:lstStyle/>
          <a:p>
            <a:r>
              <a:rPr lang="en-US" dirty="0"/>
              <a:t>Risk Status</a:t>
            </a:r>
          </a:p>
        </p:txBody>
      </p:sp>
      <p:sp>
        <p:nvSpPr>
          <p:cNvPr id="3" name="Rectangle 2">
            <a:extLst>
              <a:ext uri="{FF2B5EF4-FFF2-40B4-BE49-F238E27FC236}">
                <a16:creationId xmlns:a16="http://schemas.microsoft.com/office/drawing/2014/main" id="{B5C458B0-FBBC-4BB1-818D-1CDAB3A9AFC5}"/>
              </a:ext>
            </a:extLst>
          </p:cNvPr>
          <p:cNvSpPr/>
          <p:nvPr/>
        </p:nvSpPr>
        <p:spPr>
          <a:xfrm rot="16200000" flipH="1">
            <a:off x="1307317" y="2922503"/>
            <a:ext cx="490370" cy="3105000"/>
          </a:xfrm>
          <a:prstGeom prst="rect">
            <a:avLst/>
          </a:prstGeom>
          <a:gradFill>
            <a:gsLst>
              <a:gs pos="0">
                <a:schemeClr val="accent2">
                  <a:lumMod val="80000"/>
                </a:schemeClr>
              </a:gs>
              <a:gs pos="100000">
                <a:schemeClr val="accent2">
                  <a:lumMod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a:solidFill>
                <a:prstClr val="white"/>
              </a:solidFill>
              <a:latin typeface="Arial"/>
              <a:ea typeface="Arial Unicode MS"/>
            </a:endParaRPr>
          </a:p>
        </p:txBody>
      </p:sp>
      <p:sp>
        <p:nvSpPr>
          <p:cNvPr id="4" name="Rectangle 3">
            <a:extLst>
              <a:ext uri="{FF2B5EF4-FFF2-40B4-BE49-F238E27FC236}">
                <a16:creationId xmlns:a16="http://schemas.microsoft.com/office/drawing/2014/main" id="{A56D6601-2A1E-47F8-8875-B35265E54129}"/>
              </a:ext>
            </a:extLst>
          </p:cNvPr>
          <p:cNvSpPr/>
          <p:nvPr/>
        </p:nvSpPr>
        <p:spPr>
          <a:xfrm flipH="1">
            <a:off x="3482680" y="3821108"/>
            <a:ext cx="648000" cy="648000"/>
          </a:xfrm>
          <a:prstGeom prst="rect">
            <a:avLst/>
          </a:prstGeom>
          <a:gradFill flip="none" rotWithShape="1">
            <a:gsLst>
              <a:gs pos="0">
                <a:schemeClr val="accent2">
                  <a:lumMod val="90000"/>
                  <a:lumOff val="10000"/>
                </a:schemeClr>
              </a:gs>
              <a:gs pos="6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5" name="Rectangle 4">
            <a:extLst>
              <a:ext uri="{FF2B5EF4-FFF2-40B4-BE49-F238E27FC236}">
                <a16:creationId xmlns:a16="http://schemas.microsoft.com/office/drawing/2014/main" id="{F09E76DD-1196-4829-973E-7D6173B97D8F}"/>
              </a:ext>
            </a:extLst>
          </p:cNvPr>
          <p:cNvSpPr/>
          <p:nvPr/>
        </p:nvSpPr>
        <p:spPr>
          <a:xfrm rot="16200000" flipH="1">
            <a:off x="1309502" y="1619296"/>
            <a:ext cx="486000" cy="3105000"/>
          </a:xfrm>
          <a:prstGeom prst="rect">
            <a:avLst/>
          </a:prstGeom>
          <a:gradFill>
            <a:gsLst>
              <a:gs pos="0">
                <a:schemeClr val="accent1">
                  <a:lumMod val="80000"/>
                </a:schemeClr>
              </a:gs>
              <a:gs pos="68000">
                <a:schemeClr val="accent1">
                  <a:lumMod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a:solidFill>
                <a:prstClr val="white"/>
              </a:solidFill>
              <a:latin typeface="Arial"/>
              <a:ea typeface="Arial Unicode MS"/>
            </a:endParaRPr>
          </a:p>
        </p:txBody>
      </p:sp>
      <p:sp>
        <p:nvSpPr>
          <p:cNvPr id="6" name="Rectangle 15">
            <a:extLst>
              <a:ext uri="{FF2B5EF4-FFF2-40B4-BE49-F238E27FC236}">
                <a16:creationId xmlns:a16="http://schemas.microsoft.com/office/drawing/2014/main" id="{56CD8C7C-A157-4AD9-9819-0E972A133C09}"/>
              </a:ext>
            </a:extLst>
          </p:cNvPr>
          <p:cNvSpPr/>
          <p:nvPr/>
        </p:nvSpPr>
        <p:spPr>
          <a:xfrm rot="16200000" flipH="1">
            <a:off x="2843937" y="3187717"/>
            <a:ext cx="900194" cy="378062"/>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chemeClr val="accent1">
                  <a:lumMod val="95000"/>
                  <a:lumOff val="5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7" name="Rectangle 6">
            <a:extLst>
              <a:ext uri="{FF2B5EF4-FFF2-40B4-BE49-F238E27FC236}">
                <a16:creationId xmlns:a16="http://schemas.microsoft.com/office/drawing/2014/main" id="{A023594C-54A6-48D6-8719-9EFE988A8A42}"/>
              </a:ext>
            </a:extLst>
          </p:cNvPr>
          <p:cNvSpPr/>
          <p:nvPr/>
        </p:nvSpPr>
        <p:spPr>
          <a:xfrm flipH="1">
            <a:off x="3482680" y="3178841"/>
            <a:ext cx="648000" cy="648000"/>
          </a:xfrm>
          <a:prstGeom prst="rect">
            <a:avLst/>
          </a:prstGeom>
          <a:gradFill>
            <a:gsLst>
              <a:gs pos="0">
                <a:schemeClr val="accent1">
                  <a:lumMod val="90000"/>
                  <a:lumOff val="10000"/>
                </a:schemeClr>
              </a:gs>
              <a:gs pos="68000">
                <a:schemeClr val="accent1">
                  <a:lumMod val="90000"/>
                  <a:lumOff val="1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8" name="Rectangle 7">
            <a:extLst>
              <a:ext uri="{FF2B5EF4-FFF2-40B4-BE49-F238E27FC236}">
                <a16:creationId xmlns:a16="http://schemas.microsoft.com/office/drawing/2014/main" id="{F90CBF2A-3097-47E9-BB1D-FA24ABB91EFC}"/>
              </a:ext>
            </a:extLst>
          </p:cNvPr>
          <p:cNvSpPr/>
          <p:nvPr/>
        </p:nvSpPr>
        <p:spPr>
          <a:xfrm rot="5400000">
            <a:off x="7348500" y="2924688"/>
            <a:ext cx="486000" cy="3105000"/>
          </a:xfrm>
          <a:prstGeom prst="rect">
            <a:avLst/>
          </a:prstGeom>
          <a:gradFill flip="none" rotWithShape="1">
            <a:gsLst>
              <a:gs pos="0">
                <a:schemeClr val="accent3">
                  <a:lumMod val="80000"/>
                </a:schemeClr>
              </a:gs>
              <a:gs pos="68000">
                <a:schemeClr val="accent3">
                  <a:lumMod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a:solidFill>
                <a:prstClr val="white"/>
              </a:solidFill>
              <a:latin typeface="Arial"/>
              <a:ea typeface="Arial Unicode MS"/>
            </a:endParaRPr>
          </a:p>
        </p:txBody>
      </p:sp>
      <p:sp>
        <p:nvSpPr>
          <p:cNvPr id="9" name="Rectangle 8">
            <a:extLst>
              <a:ext uri="{FF2B5EF4-FFF2-40B4-BE49-F238E27FC236}">
                <a16:creationId xmlns:a16="http://schemas.microsoft.com/office/drawing/2014/main" id="{E2ABB0B4-6C68-4198-B939-E4F0AA74377E}"/>
              </a:ext>
            </a:extLst>
          </p:cNvPr>
          <p:cNvSpPr/>
          <p:nvPr/>
        </p:nvSpPr>
        <p:spPr>
          <a:xfrm>
            <a:off x="5013392" y="3821108"/>
            <a:ext cx="648000" cy="648000"/>
          </a:xfrm>
          <a:prstGeom prst="rect">
            <a:avLst/>
          </a:prstGeom>
          <a:gradFill flip="none" rotWithShape="1">
            <a:gsLst>
              <a:gs pos="0">
                <a:schemeClr val="accent3">
                  <a:lumMod val="90000"/>
                  <a:lumOff val="10000"/>
                </a:schemeClr>
              </a:gs>
              <a:gs pos="68000">
                <a:schemeClr val="accent3"/>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10" name="Rectangle 9">
            <a:extLst>
              <a:ext uri="{FF2B5EF4-FFF2-40B4-BE49-F238E27FC236}">
                <a16:creationId xmlns:a16="http://schemas.microsoft.com/office/drawing/2014/main" id="{279DD817-B43C-4848-A0E5-48D9296AC27B}"/>
              </a:ext>
            </a:extLst>
          </p:cNvPr>
          <p:cNvSpPr/>
          <p:nvPr/>
        </p:nvSpPr>
        <p:spPr>
          <a:xfrm rot="5400000">
            <a:off x="7348500" y="1619296"/>
            <a:ext cx="486000" cy="3105000"/>
          </a:xfrm>
          <a:prstGeom prst="rect">
            <a:avLst/>
          </a:prstGeom>
          <a:gradFill flip="none" rotWithShape="1">
            <a:gsLst>
              <a:gs pos="0">
                <a:schemeClr val="accent4">
                  <a:lumMod val="8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11" name="Rectangle 10">
            <a:extLst>
              <a:ext uri="{FF2B5EF4-FFF2-40B4-BE49-F238E27FC236}">
                <a16:creationId xmlns:a16="http://schemas.microsoft.com/office/drawing/2014/main" id="{D85032A7-90A8-4401-9F93-376B170D1D88}"/>
              </a:ext>
            </a:extLst>
          </p:cNvPr>
          <p:cNvSpPr/>
          <p:nvPr/>
        </p:nvSpPr>
        <p:spPr>
          <a:xfrm>
            <a:off x="5013392" y="3178841"/>
            <a:ext cx="648000" cy="648000"/>
          </a:xfrm>
          <a:prstGeom prst="rect">
            <a:avLst/>
          </a:prstGeom>
          <a:gradFill>
            <a:gsLst>
              <a:gs pos="0">
                <a:schemeClr val="accent4">
                  <a:lumMod val="90000"/>
                  <a:lumOff val="10000"/>
                </a:schemeClr>
              </a:gs>
              <a:gs pos="68000">
                <a:schemeClr val="accent4"/>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a:solidFill>
                <a:prstClr val="white"/>
              </a:solidFill>
              <a:latin typeface="Arial"/>
              <a:ea typeface="Arial Unicode MS"/>
            </a:endParaRPr>
          </a:p>
        </p:txBody>
      </p:sp>
      <p:sp>
        <p:nvSpPr>
          <p:cNvPr id="12" name="Freeform 18">
            <a:extLst>
              <a:ext uri="{FF2B5EF4-FFF2-40B4-BE49-F238E27FC236}">
                <a16:creationId xmlns:a16="http://schemas.microsoft.com/office/drawing/2014/main" id="{78676679-8718-4913-84CF-9D10485E594D}"/>
              </a:ext>
            </a:extLst>
          </p:cNvPr>
          <p:cNvSpPr>
            <a:spLocks/>
          </p:cNvSpPr>
          <p:nvPr/>
        </p:nvSpPr>
        <p:spPr bwMode="auto">
          <a:xfrm>
            <a:off x="3606230" y="2732188"/>
            <a:ext cx="957263" cy="1094654"/>
          </a:xfrm>
          <a:custGeom>
            <a:avLst/>
            <a:gdLst/>
            <a:ahLst/>
            <a:cxnLst/>
            <a:rect l="l" t="t" r="r" b="b"/>
            <a:pathLst>
              <a:path w="1095957" h="1253252">
                <a:moveTo>
                  <a:pt x="1095957" y="0"/>
                </a:moveTo>
                <a:lnTo>
                  <a:pt x="1095957" y="1253252"/>
                </a:lnTo>
                <a:lnTo>
                  <a:pt x="0" y="1253252"/>
                </a:lnTo>
                <a:lnTo>
                  <a:pt x="2876" y="1250470"/>
                </a:lnTo>
                <a:lnTo>
                  <a:pt x="12723" y="1241092"/>
                </a:lnTo>
                <a:lnTo>
                  <a:pt x="41507" y="1206703"/>
                </a:lnTo>
                <a:lnTo>
                  <a:pt x="71806" y="1175441"/>
                </a:lnTo>
                <a:lnTo>
                  <a:pt x="102105" y="1144179"/>
                </a:lnTo>
                <a:lnTo>
                  <a:pt x="130889" y="1109790"/>
                </a:lnTo>
                <a:lnTo>
                  <a:pt x="158159" y="1076184"/>
                </a:lnTo>
                <a:lnTo>
                  <a:pt x="183155" y="1037887"/>
                </a:lnTo>
                <a:lnTo>
                  <a:pt x="203607" y="996465"/>
                </a:lnTo>
                <a:lnTo>
                  <a:pt x="214969" y="962077"/>
                </a:lnTo>
                <a:lnTo>
                  <a:pt x="218757" y="928470"/>
                </a:lnTo>
                <a:lnTo>
                  <a:pt x="218757" y="892518"/>
                </a:lnTo>
                <a:lnTo>
                  <a:pt x="217999" y="854222"/>
                </a:lnTo>
                <a:lnTo>
                  <a:pt x="216484" y="815926"/>
                </a:lnTo>
                <a:lnTo>
                  <a:pt x="217999" y="774503"/>
                </a:lnTo>
                <a:lnTo>
                  <a:pt x="221787" y="730736"/>
                </a:lnTo>
                <a:lnTo>
                  <a:pt x="264205" y="550197"/>
                </a:lnTo>
                <a:lnTo>
                  <a:pt x="290717" y="484547"/>
                </a:lnTo>
                <a:lnTo>
                  <a:pt x="322531" y="423585"/>
                </a:lnTo>
                <a:lnTo>
                  <a:pt x="359647" y="366532"/>
                </a:lnTo>
                <a:lnTo>
                  <a:pt x="402066" y="312605"/>
                </a:lnTo>
                <a:lnTo>
                  <a:pt x="449030" y="263367"/>
                </a:lnTo>
                <a:lnTo>
                  <a:pt x="499781" y="218036"/>
                </a:lnTo>
                <a:lnTo>
                  <a:pt x="555076" y="176614"/>
                </a:lnTo>
                <a:lnTo>
                  <a:pt x="612645" y="139881"/>
                </a:lnTo>
                <a:lnTo>
                  <a:pt x="674758" y="107056"/>
                </a:lnTo>
                <a:lnTo>
                  <a:pt x="738386" y="79701"/>
                </a:lnTo>
                <a:lnTo>
                  <a:pt x="802771" y="55473"/>
                </a:lnTo>
                <a:lnTo>
                  <a:pt x="1019410" y="6235"/>
                </a:lnTo>
                <a:close/>
              </a:path>
            </a:pathLst>
          </a:custGeom>
          <a:solidFill>
            <a:schemeClr val="accent1"/>
          </a:solidFill>
          <a:ln>
            <a:noFill/>
          </a:ln>
          <a:effectLst>
            <a:outerShdw blurRad="50800" dist="38100" dir="13500000" algn="b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ko-KR" altLang="en-US" sz="2026" dirty="0">
              <a:solidFill>
                <a:srgbClr val="000000"/>
              </a:solidFill>
              <a:latin typeface="Arial"/>
              <a:ea typeface="Arial Unicode MS"/>
            </a:endParaRPr>
          </a:p>
        </p:txBody>
      </p:sp>
      <p:sp>
        <p:nvSpPr>
          <p:cNvPr id="13" name="Freeform 18">
            <a:extLst>
              <a:ext uri="{FF2B5EF4-FFF2-40B4-BE49-F238E27FC236}">
                <a16:creationId xmlns:a16="http://schemas.microsoft.com/office/drawing/2014/main" id="{B770CA79-7C34-4586-9F01-5F2045B9965E}"/>
              </a:ext>
            </a:extLst>
          </p:cNvPr>
          <p:cNvSpPr>
            <a:spLocks/>
          </p:cNvSpPr>
          <p:nvPr/>
        </p:nvSpPr>
        <p:spPr bwMode="auto">
          <a:xfrm>
            <a:off x="4559829" y="3821110"/>
            <a:ext cx="906982" cy="1121210"/>
          </a:xfrm>
          <a:custGeom>
            <a:avLst/>
            <a:gdLst/>
            <a:ahLst/>
            <a:cxnLst/>
            <a:rect l="l" t="t" r="r" b="b"/>
            <a:pathLst>
              <a:path w="1038389" h="1283657">
                <a:moveTo>
                  <a:pt x="0" y="0"/>
                </a:moveTo>
                <a:lnTo>
                  <a:pt x="1038389" y="0"/>
                </a:lnTo>
                <a:lnTo>
                  <a:pt x="1037701" y="1908"/>
                </a:lnTo>
                <a:lnTo>
                  <a:pt x="1011189" y="58961"/>
                </a:lnTo>
                <a:lnTo>
                  <a:pt x="979375" y="111325"/>
                </a:lnTo>
                <a:lnTo>
                  <a:pt x="946804" y="162126"/>
                </a:lnTo>
                <a:lnTo>
                  <a:pt x="910445" y="212146"/>
                </a:lnTo>
                <a:lnTo>
                  <a:pt x="874844" y="259039"/>
                </a:lnTo>
                <a:lnTo>
                  <a:pt x="839242" y="307495"/>
                </a:lnTo>
                <a:lnTo>
                  <a:pt x="804398" y="355952"/>
                </a:lnTo>
                <a:lnTo>
                  <a:pt x="780917" y="395030"/>
                </a:lnTo>
                <a:lnTo>
                  <a:pt x="761980" y="439578"/>
                </a:lnTo>
                <a:lnTo>
                  <a:pt x="746830" y="486471"/>
                </a:lnTo>
                <a:lnTo>
                  <a:pt x="734710" y="537273"/>
                </a:lnTo>
                <a:lnTo>
                  <a:pt x="733196" y="561501"/>
                </a:lnTo>
                <a:lnTo>
                  <a:pt x="734710" y="590418"/>
                </a:lnTo>
                <a:lnTo>
                  <a:pt x="738498" y="625588"/>
                </a:lnTo>
                <a:lnTo>
                  <a:pt x="743800" y="662321"/>
                </a:lnTo>
                <a:lnTo>
                  <a:pt x="752132" y="702181"/>
                </a:lnTo>
                <a:lnTo>
                  <a:pt x="761980" y="742040"/>
                </a:lnTo>
                <a:lnTo>
                  <a:pt x="771827" y="780336"/>
                </a:lnTo>
                <a:lnTo>
                  <a:pt x="782432" y="817069"/>
                </a:lnTo>
                <a:lnTo>
                  <a:pt x="792279" y="849894"/>
                </a:lnTo>
                <a:lnTo>
                  <a:pt x="802126" y="878812"/>
                </a:lnTo>
                <a:lnTo>
                  <a:pt x="810458" y="899914"/>
                </a:lnTo>
                <a:lnTo>
                  <a:pt x="822578" y="931176"/>
                </a:lnTo>
                <a:lnTo>
                  <a:pt x="833940" y="969472"/>
                </a:lnTo>
                <a:lnTo>
                  <a:pt x="846060" y="1012458"/>
                </a:lnTo>
                <a:lnTo>
                  <a:pt x="858179" y="1056225"/>
                </a:lnTo>
                <a:lnTo>
                  <a:pt x="871814" y="1096084"/>
                </a:lnTo>
                <a:lnTo>
                  <a:pt x="886206" y="1131254"/>
                </a:lnTo>
                <a:lnTo>
                  <a:pt x="756677" y="1174240"/>
                </a:lnTo>
                <a:lnTo>
                  <a:pt x="630936" y="1210973"/>
                </a:lnTo>
                <a:lnTo>
                  <a:pt x="511255" y="1240672"/>
                </a:lnTo>
                <a:lnTo>
                  <a:pt x="394603" y="1262555"/>
                </a:lnTo>
                <a:lnTo>
                  <a:pt x="280982" y="1278186"/>
                </a:lnTo>
                <a:lnTo>
                  <a:pt x="171148" y="1283657"/>
                </a:lnTo>
                <a:lnTo>
                  <a:pt x="63586" y="1282094"/>
                </a:lnTo>
                <a:lnTo>
                  <a:pt x="0" y="1275914"/>
                </a:ln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ko-KR" altLang="en-US" sz="2026" dirty="0">
              <a:solidFill>
                <a:srgbClr val="000000"/>
              </a:solidFill>
              <a:latin typeface="Arial"/>
              <a:ea typeface="Arial Unicode MS"/>
            </a:endParaRPr>
          </a:p>
        </p:txBody>
      </p:sp>
      <p:sp>
        <p:nvSpPr>
          <p:cNvPr id="14" name="Freeform 18">
            <a:extLst>
              <a:ext uri="{FF2B5EF4-FFF2-40B4-BE49-F238E27FC236}">
                <a16:creationId xmlns:a16="http://schemas.microsoft.com/office/drawing/2014/main" id="{EF090779-8BEB-468A-8509-A42E2821FE37}"/>
              </a:ext>
            </a:extLst>
          </p:cNvPr>
          <p:cNvSpPr>
            <a:spLocks/>
          </p:cNvSpPr>
          <p:nvPr/>
        </p:nvSpPr>
        <p:spPr bwMode="auto">
          <a:xfrm>
            <a:off x="3569041" y="3821110"/>
            <a:ext cx="994450" cy="1114448"/>
          </a:xfrm>
          <a:custGeom>
            <a:avLst/>
            <a:gdLst/>
            <a:ahLst/>
            <a:cxnLst/>
            <a:rect l="l" t="t" r="r" b="b"/>
            <a:pathLst>
              <a:path w="1138530" h="1275914">
                <a:moveTo>
                  <a:pt x="42573" y="0"/>
                </a:moveTo>
                <a:lnTo>
                  <a:pt x="1138530" y="0"/>
                </a:lnTo>
                <a:lnTo>
                  <a:pt x="1138530" y="1275914"/>
                </a:lnTo>
                <a:lnTo>
                  <a:pt x="1097584" y="1271934"/>
                </a:lnTo>
                <a:lnTo>
                  <a:pt x="994567" y="1253958"/>
                </a:lnTo>
                <a:lnTo>
                  <a:pt x="990022" y="1228167"/>
                </a:lnTo>
                <a:lnTo>
                  <a:pt x="984720" y="1198468"/>
                </a:lnTo>
                <a:lnTo>
                  <a:pt x="977903" y="1162516"/>
                </a:lnTo>
                <a:lnTo>
                  <a:pt x="972600" y="1124220"/>
                </a:lnTo>
                <a:lnTo>
                  <a:pt x="965026" y="1082798"/>
                </a:lnTo>
                <a:lnTo>
                  <a:pt x="957451" y="1040594"/>
                </a:lnTo>
                <a:lnTo>
                  <a:pt x="949118" y="999171"/>
                </a:lnTo>
                <a:lnTo>
                  <a:pt x="939271" y="959312"/>
                </a:lnTo>
                <a:lnTo>
                  <a:pt x="929424" y="921016"/>
                </a:lnTo>
                <a:lnTo>
                  <a:pt x="917304" y="887409"/>
                </a:lnTo>
                <a:lnTo>
                  <a:pt x="904427" y="858491"/>
                </a:lnTo>
                <a:lnTo>
                  <a:pt x="890793" y="835826"/>
                </a:lnTo>
                <a:lnTo>
                  <a:pt x="875643" y="821758"/>
                </a:lnTo>
                <a:lnTo>
                  <a:pt x="858979" y="814724"/>
                </a:lnTo>
                <a:lnTo>
                  <a:pt x="840042" y="811598"/>
                </a:lnTo>
                <a:lnTo>
                  <a:pt x="818075" y="813161"/>
                </a:lnTo>
                <a:lnTo>
                  <a:pt x="796108" y="816288"/>
                </a:lnTo>
                <a:lnTo>
                  <a:pt x="775656" y="821758"/>
                </a:lnTo>
                <a:lnTo>
                  <a:pt x="755962" y="827229"/>
                </a:lnTo>
                <a:lnTo>
                  <a:pt x="737782" y="832700"/>
                </a:lnTo>
                <a:lnTo>
                  <a:pt x="724148" y="837390"/>
                </a:lnTo>
                <a:lnTo>
                  <a:pt x="691576" y="848331"/>
                </a:lnTo>
                <a:lnTo>
                  <a:pt x="654460" y="858491"/>
                </a:lnTo>
                <a:lnTo>
                  <a:pt x="612799" y="867089"/>
                </a:lnTo>
                <a:lnTo>
                  <a:pt x="568865" y="872559"/>
                </a:lnTo>
                <a:lnTo>
                  <a:pt x="524932" y="877249"/>
                </a:lnTo>
                <a:lnTo>
                  <a:pt x="480240" y="878812"/>
                </a:lnTo>
                <a:lnTo>
                  <a:pt x="437822" y="875686"/>
                </a:lnTo>
                <a:lnTo>
                  <a:pt x="397675" y="868652"/>
                </a:lnTo>
                <a:lnTo>
                  <a:pt x="375709" y="863181"/>
                </a:lnTo>
                <a:lnTo>
                  <a:pt x="353742" y="853021"/>
                </a:lnTo>
                <a:lnTo>
                  <a:pt x="331775" y="841297"/>
                </a:lnTo>
                <a:lnTo>
                  <a:pt x="312838" y="827229"/>
                </a:lnTo>
                <a:lnTo>
                  <a:pt x="293144" y="810035"/>
                </a:lnTo>
                <a:lnTo>
                  <a:pt x="277994" y="792059"/>
                </a:lnTo>
                <a:lnTo>
                  <a:pt x="267390" y="769394"/>
                </a:lnTo>
                <a:lnTo>
                  <a:pt x="259057" y="743603"/>
                </a:lnTo>
                <a:lnTo>
                  <a:pt x="256027" y="715467"/>
                </a:lnTo>
                <a:lnTo>
                  <a:pt x="259057" y="684205"/>
                </a:lnTo>
                <a:lnTo>
                  <a:pt x="262845" y="662321"/>
                </a:lnTo>
                <a:lnTo>
                  <a:pt x="268147" y="638093"/>
                </a:lnTo>
                <a:lnTo>
                  <a:pt x="274207" y="613083"/>
                </a:lnTo>
                <a:lnTo>
                  <a:pt x="276479" y="588855"/>
                </a:lnTo>
                <a:lnTo>
                  <a:pt x="276479" y="563064"/>
                </a:lnTo>
                <a:lnTo>
                  <a:pt x="269662" y="540399"/>
                </a:lnTo>
                <a:lnTo>
                  <a:pt x="262845" y="527894"/>
                </a:lnTo>
                <a:lnTo>
                  <a:pt x="250725" y="516171"/>
                </a:lnTo>
                <a:lnTo>
                  <a:pt x="237848" y="507573"/>
                </a:lnTo>
                <a:lnTo>
                  <a:pt x="224213" y="500539"/>
                </a:lnTo>
                <a:lnTo>
                  <a:pt x="210579" y="490379"/>
                </a:lnTo>
                <a:lnTo>
                  <a:pt x="199974" y="479437"/>
                </a:lnTo>
                <a:lnTo>
                  <a:pt x="191642" y="465369"/>
                </a:lnTo>
                <a:lnTo>
                  <a:pt x="188612" y="449738"/>
                </a:lnTo>
                <a:lnTo>
                  <a:pt x="190127" y="434107"/>
                </a:lnTo>
                <a:lnTo>
                  <a:pt x="195429" y="419258"/>
                </a:lnTo>
                <a:lnTo>
                  <a:pt x="202247" y="406753"/>
                </a:lnTo>
                <a:lnTo>
                  <a:pt x="206791" y="394248"/>
                </a:lnTo>
                <a:lnTo>
                  <a:pt x="184825" y="378617"/>
                </a:lnTo>
                <a:lnTo>
                  <a:pt x="169675" y="362986"/>
                </a:lnTo>
                <a:lnTo>
                  <a:pt x="161343" y="347355"/>
                </a:lnTo>
                <a:lnTo>
                  <a:pt x="159828" y="330161"/>
                </a:lnTo>
                <a:lnTo>
                  <a:pt x="162100" y="314529"/>
                </a:lnTo>
                <a:lnTo>
                  <a:pt x="168160" y="297335"/>
                </a:lnTo>
                <a:lnTo>
                  <a:pt x="176492" y="280141"/>
                </a:lnTo>
                <a:lnTo>
                  <a:pt x="185582" y="262947"/>
                </a:lnTo>
                <a:lnTo>
                  <a:pt x="193914" y="244971"/>
                </a:lnTo>
                <a:lnTo>
                  <a:pt x="202247" y="227777"/>
                </a:lnTo>
                <a:lnTo>
                  <a:pt x="206791" y="209020"/>
                </a:lnTo>
                <a:lnTo>
                  <a:pt x="191642" y="194952"/>
                </a:lnTo>
                <a:lnTo>
                  <a:pt x="170433" y="184010"/>
                </a:lnTo>
                <a:lnTo>
                  <a:pt x="146951" y="173850"/>
                </a:lnTo>
                <a:lnTo>
                  <a:pt x="122711" y="165252"/>
                </a:lnTo>
                <a:lnTo>
                  <a:pt x="97715" y="156655"/>
                </a:lnTo>
                <a:lnTo>
                  <a:pt x="72718" y="148058"/>
                </a:lnTo>
                <a:lnTo>
                  <a:pt x="49236" y="137898"/>
                </a:lnTo>
                <a:lnTo>
                  <a:pt x="30299" y="126956"/>
                </a:lnTo>
                <a:lnTo>
                  <a:pt x="13635" y="111325"/>
                </a:lnTo>
                <a:lnTo>
                  <a:pt x="3788" y="92568"/>
                </a:lnTo>
                <a:lnTo>
                  <a:pt x="0" y="73029"/>
                </a:lnTo>
                <a:lnTo>
                  <a:pt x="3030" y="54272"/>
                </a:lnTo>
                <a:lnTo>
                  <a:pt x="9847" y="37078"/>
                </a:lnTo>
                <a:lnTo>
                  <a:pt x="20452" y="23010"/>
                </a:lnTo>
                <a:lnTo>
                  <a:pt x="33329" y="8942"/>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ko-KR" altLang="en-US" sz="2026">
              <a:solidFill>
                <a:srgbClr val="000000"/>
              </a:solidFill>
              <a:latin typeface="Arial"/>
              <a:ea typeface="Arial Unicode MS"/>
            </a:endParaRPr>
          </a:p>
        </p:txBody>
      </p:sp>
      <p:sp>
        <p:nvSpPr>
          <p:cNvPr id="15" name="Freeform 18">
            <a:extLst>
              <a:ext uri="{FF2B5EF4-FFF2-40B4-BE49-F238E27FC236}">
                <a16:creationId xmlns:a16="http://schemas.microsoft.com/office/drawing/2014/main" id="{D087C17A-E864-43D2-BA22-F22181654629}"/>
              </a:ext>
            </a:extLst>
          </p:cNvPr>
          <p:cNvSpPr>
            <a:spLocks/>
          </p:cNvSpPr>
          <p:nvPr/>
        </p:nvSpPr>
        <p:spPr bwMode="auto">
          <a:xfrm>
            <a:off x="4559832" y="2731493"/>
            <a:ext cx="952031" cy="1095352"/>
          </a:xfrm>
          <a:custGeom>
            <a:avLst/>
            <a:gdLst/>
            <a:ahLst/>
            <a:cxnLst/>
            <a:rect l="l" t="t" r="r" b="b"/>
            <a:pathLst>
              <a:path w="1089967" h="1254051">
                <a:moveTo>
                  <a:pt x="9805" y="0"/>
                </a:moveTo>
                <a:lnTo>
                  <a:pt x="106762" y="782"/>
                </a:lnTo>
                <a:lnTo>
                  <a:pt x="197659" y="7816"/>
                </a:lnTo>
                <a:lnTo>
                  <a:pt x="284012" y="19539"/>
                </a:lnTo>
                <a:lnTo>
                  <a:pt x="366576" y="36733"/>
                </a:lnTo>
                <a:lnTo>
                  <a:pt x="445354" y="57835"/>
                </a:lnTo>
                <a:lnTo>
                  <a:pt x="518072" y="85190"/>
                </a:lnTo>
                <a:lnTo>
                  <a:pt x="588517" y="114889"/>
                </a:lnTo>
                <a:lnTo>
                  <a:pt x="652903" y="150059"/>
                </a:lnTo>
                <a:lnTo>
                  <a:pt x="713501" y="189918"/>
                </a:lnTo>
                <a:lnTo>
                  <a:pt x="771827" y="234467"/>
                </a:lnTo>
                <a:lnTo>
                  <a:pt x="824093" y="282141"/>
                </a:lnTo>
                <a:lnTo>
                  <a:pt x="871814" y="335287"/>
                </a:lnTo>
                <a:lnTo>
                  <a:pt x="916505" y="390777"/>
                </a:lnTo>
                <a:lnTo>
                  <a:pt x="955894" y="450176"/>
                </a:lnTo>
                <a:lnTo>
                  <a:pt x="992252" y="512700"/>
                </a:lnTo>
                <a:lnTo>
                  <a:pt x="1016492" y="565064"/>
                </a:lnTo>
                <a:lnTo>
                  <a:pt x="1037701" y="623681"/>
                </a:lnTo>
                <a:lnTo>
                  <a:pt x="1056638" y="687768"/>
                </a:lnTo>
                <a:lnTo>
                  <a:pt x="1071788" y="757327"/>
                </a:lnTo>
                <a:lnTo>
                  <a:pt x="1083150" y="828448"/>
                </a:lnTo>
                <a:lnTo>
                  <a:pt x="1088452" y="901914"/>
                </a:lnTo>
                <a:lnTo>
                  <a:pt x="1089967" y="976944"/>
                </a:lnTo>
                <a:lnTo>
                  <a:pt x="1085422" y="1051191"/>
                </a:lnTo>
                <a:lnTo>
                  <a:pt x="1076332" y="1123876"/>
                </a:lnTo>
                <a:lnTo>
                  <a:pt x="1059668" y="1194997"/>
                </a:lnTo>
                <a:lnTo>
                  <a:pt x="1038388" y="1254051"/>
                </a:lnTo>
                <a:lnTo>
                  <a:pt x="0" y="1254051"/>
                </a:lnTo>
                <a:lnTo>
                  <a:pt x="0" y="799"/>
                </a:lnTo>
                <a:close/>
              </a:path>
            </a:pathLst>
          </a:custGeom>
          <a:solidFill>
            <a:schemeClr val="accent4"/>
          </a:solidFill>
          <a:ln>
            <a:noFill/>
          </a:ln>
          <a:effectLst>
            <a:outerShdw blurRad="50800" dist="38100" dir="18900000" algn="bl" rotWithShape="0">
              <a:prstClr val="black">
                <a:alpha val="40000"/>
              </a:prstClr>
            </a:outerShdw>
          </a:effectLst>
        </p:spPr>
        <p:txBody>
          <a:bodyPr vert="horz" wrap="square" lIns="68580" tIns="34290" rIns="68580" bIns="34290" numCol="1" anchor="t" anchorCtr="0" compatLnSpc="1">
            <a:prstTxWarp prst="textNoShape">
              <a:avLst/>
            </a:prstTxWarp>
          </a:bodyPr>
          <a:lstStyle/>
          <a:p>
            <a:pPr defTabSz="685800">
              <a:defRPr/>
            </a:pPr>
            <a:endParaRPr lang="ko-KR" altLang="en-US" sz="2026">
              <a:solidFill>
                <a:srgbClr val="000000"/>
              </a:solidFill>
              <a:latin typeface="Arial"/>
              <a:ea typeface="Arial Unicode MS"/>
            </a:endParaRPr>
          </a:p>
        </p:txBody>
      </p:sp>
      <p:sp>
        <p:nvSpPr>
          <p:cNvPr id="16" name="TextBox 15">
            <a:extLst>
              <a:ext uri="{FF2B5EF4-FFF2-40B4-BE49-F238E27FC236}">
                <a16:creationId xmlns:a16="http://schemas.microsoft.com/office/drawing/2014/main" id="{BF47D45C-EF61-457A-9FF9-0D5BBFEEE858}"/>
              </a:ext>
            </a:extLst>
          </p:cNvPr>
          <p:cNvSpPr txBox="1"/>
          <p:nvPr/>
        </p:nvSpPr>
        <p:spPr>
          <a:xfrm>
            <a:off x="1683003" y="4343414"/>
            <a:ext cx="1504400" cy="253916"/>
          </a:xfrm>
          <a:prstGeom prst="rect">
            <a:avLst/>
          </a:prstGeom>
          <a:noFill/>
        </p:spPr>
        <p:txBody>
          <a:bodyPr wrap="square" rtlCol="0">
            <a:spAutoFit/>
          </a:bodyPr>
          <a:lstStyle/>
          <a:p>
            <a:pPr defTabSz="685800">
              <a:defRPr/>
            </a:pPr>
            <a:r>
              <a:rPr lang="en-US" altLang="ko-KR" sz="1050" b="1" dirty="0">
                <a:solidFill>
                  <a:prstClr val="white"/>
                </a:solidFill>
                <a:latin typeface="Arial" pitchFamily="34" charset="0"/>
                <a:ea typeface="Arial Unicode MS"/>
                <a:cs typeface="Arial" pitchFamily="34" charset="0"/>
              </a:rPr>
              <a:t>Close contacts</a:t>
            </a:r>
            <a:endParaRPr lang="ko-KR" altLang="en-US" sz="1050" b="1" dirty="0">
              <a:solidFill>
                <a:prstClr val="white"/>
              </a:solidFill>
              <a:latin typeface="Arial" pitchFamily="34" charset="0"/>
              <a:ea typeface="Arial Unicode MS"/>
              <a:cs typeface="Arial" pitchFamily="34" charset="0"/>
            </a:endParaRPr>
          </a:p>
        </p:txBody>
      </p:sp>
      <p:sp>
        <p:nvSpPr>
          <p:cNvPr id="17" name="TextBox 16">
            <a:extLst>
              <a:ext uri="{FF2B5EF4-FFF2-40B4-BE49-F238E27FC236}">
                <a16:creationId xmlns:a16="http://schemas.microsoft.com/office/drawing/2014/main" id="{3BDF321E-57AC-4CE0-8428-ADEB152A2BE5}"/>
              </a:ext>
            </a:extLst>
          </p:cNvPr>
          <p:cNvSpPr txBox="1"/>
          <p:nvPr/>
        </p:nvSpPr>
        <p:spPr>
          <a:xfrm>
            <a:off x="1693030" y="3054196"/>
            <a:ext cx="1504400" cy="253916"/>
          </a:xfrm>
          <a:prstGeom prst="rect">
            <a:avLst/>
          </a:prstGeom>
          <a:noFill/>
        </p:spPr>
        <p:txBody>
          <a:bodyPr wrap="square" rtlCol="0">
            <a:spAutoFit/>
          </a:bodyPr>
          <a:lstStyle/>
          <a:p>
            <a:pPr defTabSz="685800">
              <a:defRPr/>
            </a:pPr>
            <a:r>
              <a:rPr lang="en-US" altLang="ko-KR" sz="1050" b="1" dirty="0">
                <a:solidFill>
                  <a:prstClr val="white"/>
                </a:solidFill>
                <a:latin typeface="Arial" pitchFamily="34" charset="0"/>
                <a:ea typeface="Arial Unicode MS"/>
                <a:cs typeface="Arial" pitchFamily="34" charset="0"/>
              </a:rPr>
              <a:t>Community Spread</a:t>
            </a:r>
            <a:endParaRPr lang="ko-KR" altLang="en-US" sz="1050" b="1" dirty="0">
              <a:solidFill>
                <a:prstClr val="white"/>
              </a:solidFill>
              <a:latin typeface="Arial" pitchFamily="34" charset="0"/>
              <a:ea typeface="Arial Unicode MS"/>
              <a:cs typeface="Arial" pitchFamily="34" charset="0"/>
            </a:endParaRPr>
          </a:p>
        </p:txBody>
      </p:sp>
      <p:sp>
        <p:nvSpPr>
          <p:cNvPr id="18" name="TextBox 17">
            <a:extLst>
              <a:ext uri="{FF2B5EF4-FFF2-40B4-BE49-F238E27FC236}">
                <a16:creationId xmlns:a16="http://schemas.microsoft.com/office/drawing/2014/main" id="{31B7BBD0-D016-4901-91C8-C1F588A2A575}"/>
              </a:ext>
            </a:extLst>
          </p:cNvPr>
          <p:cNvSpPr txBox="1"/>
          <p:nvPr/>
        </p:nvSpPr>
        <p:spPr>
          <a:xfrm>
            <a:off x="5944756" y="4342298"/>
            <a:ext cx="1504400" cy="253916"/>
          </a:xfrm>
          <a:prstGeom prst="rect">
            <a:avLst/>
          </a:prstGeom>
          <a:noFill/>
        </p:spPr>
        <p:txBody>
          <a:bodyPr wrap="square" rtlCol="0">
            <a:spAutoFit/>
          </a:bodyPr>
          <a:lstStyle/>
          <a:p>
            <a:pPr algn="r" defTabSz="685800">
              <a:defRPr/>
            </a:pPr>
            <a:r>
              <a:rPr lang="en-US" altLang="ko-KR" sz="1050" b="1" dirty="0">
                <a:solidFill>
                  <a:prstClr val="white"/>
                </a:solidFill>
                <a:latin typeface="Arial" pitchFamily="34" charset="0"/>
                <a:ea typeface="Arial Unicode MS"/>
                <a:cs typeface="Arial" pitchFamily="34" charset="0"/>
              </a:rPr>
              <a:t>Travelers</a:t>
            </a:r>
            <a:endParaRPr lang="ko-KR" altLang="en-US" sz="1050" b="1" dirty="0">
              <a:solidFill>
                <a:prstClr val="white"/>
              </a:solidFill>
              <a:latin typeface="Arial" pitchFamily="34" charset="0"/>
              <a:ea typeface="Arial Unicode MS"/>
              <a:cs typeface="Arial" pitchFamily="34" charset="0"/>
            </a:endParaRPr>
          </a:p>
        </p:txBody>
      </p:sp>
      <p:sp>
        <p:nvSpPr>
          <p:cNvPr id="19" name="TextBox 18">
            <a:extLst>
              <a:ext uri="{FF2B5EF4-FFF2-40B4-BE49-F238E27FC236}">
                <a16:creationId xmlns:a16="http://schemas.microsoft.com/office/drawing/2014/main" id="{4D71FDBE-A018-4B7F-B400-4D8A38473829}"/>
              </a:ext>
            </a:extLst>
          </p:cNvPr>
          <p:cNvSpPr txBox="1"/>
          <p:nvPr/>
        </p:nvSpPr>
        <p:spPr>
          <a:xfrm>
            <a:off x="4212963" y="3183228"/>
            <a:ext cx="351040" cy="715581"/>
          </a:xfrm>
          <a:prstGeom prst="rect">
            <a:avLst/>
          </a:prstGeom>
          <a:noFill/>
        </p:spPr>
        <p:txBody>
          <a:bodyPr wrap="square" rtlCol="0" anchor="ctr">
            <a:spAutoFit/>
          </a:bodyPr>
          <a:lstStyle/>
          <a:p>
            <a:pPr algn="ctr" defTabSz="685800">
              <a:defRPr/>
            </a:pPr>
            <a:r>
              <a:rPr lang="en-US" altLang="ko-KR" sz="4050" b="1" dirty="0">
                <a:solidFill>
                  <a:prstClr val="white"/>
                </a:solidFill>
                <a:latin typeface="Arial" pitchFamily="34" charset="0"/>
                <a:ea typeface="Arial Unicode MS"/>
                <a:cs typeface="Arial" pitchFamily="34" charset="0"/>
              </a:rPr>
              <a:t>1</a:t>
            </a:r>
            <a:endParaRPr lang="ko-KR" altLang="en-US" sz="4050" b="1" dirty="0">
              <a:solidFill>
                <a:prstClr val="white"/>
              </a:solidFill>
              <a:latin typeface="Arial" pitchFamily="34" charset="0"/>
              <a:ea typeface="Arial Unicode MS"/>
              <a:cs typeface="Arial" pitchFamily="34" charset="0"/>
            </a:endParaRPr>
          </a:p>
        </p:txBody>
      </p:sp>
      <p:sp>
        <p:nvSpPr>
          <p:cNvPr id="20" name="TextBox 19">
            <a:extLst>
              <a:ext uri="{FF2B5EF4-FFF2-40B4-BE49-F238E27FC236}">
                <a16:creationId xmlns:a16="http://schemas.microsoft.com/office/drawing/2014/main" id="{35A67566-A7EF-4257-9963-C8C70AFCF6EA}"/>
              </a:ext>
            </a:extLst>
          </p:cNvPr>
          <p:cNvSpPr txBox="1"/>
          <p:nvPr/>
        </p:nvSpPr>
        <p:spPr>
          <a:xfrm>
            <a:off x="4553715" y="3183228"/>
            <a:ext cx="351040" cy="715581"/>
          </a:xfrm>
          <a:prstGeom prst="rect">
            <a:avLst/>
          </a:prstGeom>
          <a:noFill/>
        </p:spPr>
        <p:txBody>
          <a:bodyPr wrap="square" rtlCol="0" anchor="ctr">
            <a:spAutoFit/>
          </a:bodyPr>
          <a:lstStyle/>
          <a:p>
            <a:pPr defTabSz="685800">
              <a:defRPr/>
            </a:pPr>
            <a:r>
              <a:rPr lang="en-US" altLang="ko-KR" sz="4050" b="1" dirty="0">
                <a:solidFill>
                  <a:prstClr val="white"/>
                </a:solidFill>
                <a:latin typeface="Arial" pitchFamily="34" charset="0"/>
                <a:ea typeface="Arial Unicode MS"/>
                <a:cs typeface="Arial" pitchFamily="34" charset="0"/>
              </a:rPr>
              <a:t>2</a:t>
            </a:r>
            <a:endParaRPr lang="ko-KR" altLang="en-US" sz="4050" b="1" dirty="0">
              <a:solidFill>
                <a:prstClr val="white"/>
              </a:solidFill>
              <a:latin typeface="Arial" pitchFamily="34" charset="0"/>
              <a:ea typeface="Arial Unicode MS"/>
              <a:cs typeface="Arial" pitchFamily="34" charset="0"/>
            </a:endParaRPr>
          </a:p>
        </p:txBody>
      </p:sp>
      <p:sp>
        <p:nvSpPr>
          <p:cNvPr id="21" name="TextBox 20">
            <a:extLst>
              <a:ext uri="{FF2B5EF4-FFF2-40B4-BE49-F238E27FC236}">
                <a16:creationId xmlns:a16="http://schemas.microsoft.com/office/drawing/2014/main" id="{A0DBEDDB-EEF3-41DD-A4F5-1664DAECEBD2}"/>
              </a:ext>
            </a:extLst>
          </p:cNvPr>
          <p:cNvSpPr txBox="1"/>
          <p:nvPr/>
        </p:nvSpPr>
        <p:spPr>
          <a:xfrm>
            <a:off x="4212963" y="3712912"/>
            <a:ext cx="351040" cy="715581"/>
          </a:xfrm>
          <a:prstGeom prst="rect">
            <a:avLst/>
          </a:prstGeom>
          <a:noFill/>
        </p:spPr>
        <p:txBody>
          <a:bodyPr wrap="square" rtlCol="0" anchor="ctr">
            <a:spAutoFit/>
          </a:bodyPr>
          <a:lstStyle/>
          <a:p>
            <a:pPr algn="ctr" defTabSz="685800">
              <a:defRPr/>
            </a:pPr>
            <a:r>
              <a:rPr lang="en-US" altLang="ko-KR" sz="4050" b="1" dirty="0">
                <a:solidFill>
                  <a:prstClr val="white"/>
                </a:solidFill>
                <a:latin typeface="Arial" pitchFamily="34" charset="0"/>
                <a:ea typeface="Arial Unicode MS"/>
                <a:cs typeface="Arial" pitchFamily="34" charset="0"/>
              </a:rPr>
              <a:t>3</a:t>
            </a:r>
            <a:endParaRPr lang="ko-KR" altLang="en-US" sz="4050" b="1" dirty="0">
              <a:solidFill>
                <a:prstClr val="white"/>
              </a:solidFill>
              <a:latin typeface="Arial" pitchFamily="34" charset="0"/>
              <a:ea typeface="Arial Unicode MS"/>
              <a:cs typeface="Arial" pitchFamily="34" charset="0"/>
            </a:endParaRPr>
          </a:p>
        </p:txBody>
      </p:sp>
      <p:sp>
        <p:nvSpPr>
          <p:cNvPr id="22" name="TextBox 21">
            <a:extLst>
              <a:ext uri="{FF2B5EF4-FFF2-40B4-BE49-F238E27FC236}">
                <a16:creationId xmlns:a16="http://schemas.microsoft.com/office/drawing/2014/main" id="{707E3B68-71D7-4B06-8D4F-C1AAC576AD74}"/>
              </a:ext>
            </a:extLst>
          </p:cNvPr>
          <p:cNvSpPr txBox="1"/>
          <p:nvPr/>
        </p:nvSpPr>
        <p:spPr>
          <a:xfrm>
            <a:off x="4553715" y="3712912"/>
            <a:ext cx="351040" cy="715581"/>
          </a:xfrm>
          <a:prstGeom prst="rect">
            <a:avLst/>
          </a:prstGeom>
          <a:noFill/>
        </p:spPr>
        <p:txBody>
          <a:bodyPr wrap="square" rtlCol="0" anchor="ctr">
            <a:spAutoFit/>
          </a:bodyPr>
          <a:lstStyle/>
          <a:p>
            <a:pPr defTabSz="685800">
              <a:defRPr/>
            </a:pPr>
            <a:r>
              <a:rPr lang="en-US" altLang="ko-KR" sz="4050" b="1" dirty="0">
                <a:solidFill>
                  <a:prstClr val="white"/>
                </a:solidFill>
                <a:latin typeface="Arial" pitchFamily="34" charset="0"/>
                <a:ea typeface="Arial Unicode MS"/>
                <a:cs typeface="Arial" pitchFamily="34" charset="0"/>
              </a:rPr>
              <a:t>4</a:t>
            </a:r>
            <a:endParaRPr lang="ko-KR" altLang="en-US" sz="4050" b="1" dirty="0">
              <a:solidFill>
                <a:prstClr val="white"/>
              </a:solidFill>
              <a:latin typeface="Arial" pitchFamily="34" charset="0"/>
              <a:ea typeface="Arial Unicode MS"/>
              <a:cs typeface="Arial" pitchFamily="34" charset="0"/>
            </a:endParaRPr>
          </a:p>
        </p:txBody>
      </p:sp>
      <p:sp>
        <p:nvSpPr>
          <p:cNvPr id="23" name="Oval 22">
            <a:extLst>
              <a:ext uri="{FF2B5EF4-FFF2-40B4-BE49-F238E27FC236}">
                <a16:creationId xmlns:a16="http://schemas.microsoft.com/office/drawing/2014/main" id="{7A09F778-6D11-4BA4-8D6D-55060852271B}"/>
              </a:ext>
            </a:extLst>
          </p:cNvPr>
          <p:cNvSpPr/>
          <p:nvPr/>
        </p:nvSpPr>
        <p:spPr>
          <a:xfrm>
            <a:off x="5338826" y="4849127"/>
            <a:ext cx="540000" cy="540000"/>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ko-KR" altLang="en-US" sz="2026">
              <a:solidFill>
                <a:prstClr val="white"/>
              </a:solidFill>
              <a:latin typeface="Arial"/>
              <a:ea typeface="Arial Unicode MS"/>
            </a:endParaRPr>
          </a:p>
        </p:txBody>
      </p:sp>
      <p:sp>
        <p:nvSpPr>
          <p:cNvPr id="24" name="Oval 23">
            <a:extLst>
              <a:ext uri="{FF2B5EF4-FFF2-40B4-BE49-F238E27FC236}">
                <a16:creationId xmlns:a16="http://schemas.microsoft.com/office/drawing/2014/main" id="{1979CF3F-3B72-4C63-89DC-BE8887EA04BB}"/>
              </a:ext>
            </a:extLst>
          </p:cNvPr>
          <p:cNvSpPr/>
          <p:nvPr/>
        </p:nvSpPr>
        <p:spPr>
          <a:xfrm>
            <a:off x="3299041" y="2257673"/>
            <a:ext cx="540000" cy="54000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ko-KR" altLang="en-US" sz="2026">
              <a:solidFill>
                <a:prstClr val="white"/>
              </a:solidFill>
              <a:latin typeface="Arial"/>
              <a:ea typeface="Arial Unicode MS"/>
            </a:endParaRPr>
          </a:p>
        </p:txBody>
      </p:sp>
      <p:sp>
        <p:nvSpPr>
          <p:cNvPr id="25" name="Oval 24">
            <a:extLst>
              <a:ext uri="{FF2B5EF4-FFF2-40B4-BE49-F238E27FC236}">
                <a16:creationId xmlns:a16="http://schemas.microsoft.com/office/drawing/2014/main" id="{39D801E5-52AD-42B5-BB5C-3F94792C10C1}"/>
              </a:ext>
            </a:extLst>
          </p:cNvPr>
          <p:cNvSpPr/>
          <p:nvPr/>
        </p:nvSpPr>
        <p:spPr>
          <a:xfrm>
            <a:off x="5338826" y="2257673"/>
            <a:ext cx="540000" cy="540000"/>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ko-KR" altLang="en-US" sz="2026">
              <a:solidFill>
                <a:prstClr val="white"/>
              </a:solidFill>
              <a:latin typeface="Arial"/>
              <a:ea typeface="Arial Unicode MS"/>
            </a:endParaRPr>
          </a:p>
        </p:txBody>
      </p:sp>
      <p:sp>
        <p:nvSpPr>
          <p:cNvPr id="26" name="Oval 25">
            <a:extLst>
              <a:ext uri="{FF2B5EF4-FFF2-40B4-BE49-F238E27FC236}">
                <a16:creationId xmlns:a16="http://schemas.microsoft.com/office/drawing/2014/main" id="{20533A3E-0D58-404C-A856-F797561BA995}"/>
              </a:ext>
            </a:extLst>
          </p:cNvPr>
          <p:cNvSpPr/>
          <p:nvPr/>
        </p:nvSpPr>
        <p:spPr>
          <a:xfrm>
            <a:off x="3265175" y="4849127"/>
            <a:ext cx="540000" cy="540000"/>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ko-KR" altLang="en-US" sz="2026">
              <a:solidFill>
                <a:prstClr val="white"/>
              </a:solidFill>
              <a:latin typeface="Arial"/>
              <a:ea typeface="Arial Unicode MS"/>
            </a:endParaRPr>
          </a:p>
        </p:txBody>
      </p:sp>
      <p:sp>
        <p:nvSpPr>
          <p:cNvPr id="32" name="TextBox 31">
            <a:extLst>
              <a:ext uri="{FF2B5EF4-FFF2-40B4-BE49-F238E27FC236}">
                <a16:creationId xmlns:a16="http://schemas.microsoft.com/office/drawing/2014/main" id="{206D9858-5121-4495-89AB-280A984042E5}"/>
              </a:ext>
            </a:extLst>
          </p:cNvPr>
          <p:cNvSpPr txBox="1"/>
          <p:nvPr/>
        </p:nvSpPr>
        <p:spPr>
          <a:xfrm>
            <a:off x="6028661" y="4982084"/>
            <a:ext cx="2376000" cy="646331"/>
          </a:xfrm>
          <a:prstGeom prst="rect">
            <a:avLst/>
          </a:prstGeom>
          <a:noFill/>
        </p:spPr>
        <p:txBody>
          <a:bodyPr wrap="square" rtlCol="0">
            <a:spAutoFit/>
          </a:bodyPr>
          <a:lstStyle/>
          <a:p>
            <a:pPr lvl="0"/>
            <a:r>
              <a:rPr lang="en-US" altLang="ko-KR" sz="900" dirty="0">
                <a:solidFill>
                  <a:srgbClr val="000000">
                    <a:lumMod val="65000"/>
                    <a:lumOff val="35000"/>
                  </a:srgbClr>
                </a:solidFill>
                <a:latin typeface="Arial" pitchFamily="34" charset="0"/>
                <a:cs typeface="Arial" pitchFamily="34" charset="0"/>
              </a:rPr>
              <a:t>Travelers returning from affected international locations where community spread is occurring also are at elevated risk of exposure.</a:t>
            </a:r>
            <a:endParaRPr lang="en-US" altLang="ko-KR" sz="900" dirty="0">
              <a:solidFill>
                <a:srgbClr val="000000">
                  <a:lumMod val="65000"/>
                  <a:lumOff val="35000"/>
                </a:srgbClr>
              </a:solidFill>
              <a:latin typeface="Arial" pitchFamily="34" charset="0"/>
              <a:ea typeface="Arial Unicode MS"/>
              <a:cs typeface="Arial" pitchFamily="34" charset="0"/>
            </a:endParaRPr>
          </a:p>
        </p:txBody>
      </p:sp>
      <p:sp>
        <p:nvSpPr>
          <p:cNvPr id="35" name="TextBox 34">
            <a:extLst>
              <a:ext uri="{FF2B5EF4-FFF2-40B4-BE49-F238E27FC236}">
                <a16:creationId xmlns:a16="http://schemas.microsoft.com/office/drawing/2014/main" id="{827EC92B-D67B-44C3-BE40-FD93F6AD33E1}"/>
              </a:ext>
            </a:extLst>
          </p:cNvPr>
          <p:cNvSpPr txBox="1"/>
          <p:nvPr/>
        </p:nvSpPr>
        <p:spPr>
          <a:xfrm>
            <a:off x="6028661" y="2390629"/>
            <a:ext cx="2375999" cy="507831"/>
          </a:xfrm>
          <a:prstGeom prst="rect">
            <a:avLst/>
          </a:prstGeom>
          <a:noFill/>
        </p:spPr>
        <p:txBody>
          <a:bodyPr wrap="square" rtlCol="0">
            <a:spAutoFit/>
          </a:bodyPr>
          <a:lstStyle/>
          <a:p>
            <a:pPr lvl="0"/>
            <a:r>
              <a:rPr lang="en-US" altLang="ko-KR" sz="900" dirty="0">
                <a:solidFill>
                  <a:srgbClr val="000000">
                    <a:lumMod val="65000"/>
                    <a:lumOff val="35000"/>
                  </a:srgbClr>
                </a:solidFill>
                <a:latin typeface="Arial" pitchFamily="34" charset="0"/>
                <a:cs typeface="Arial" pitchFamily="34" charset="0"/>
              </a:rPr>
              <a:t>Healthcare workers caring for patients with COVID-19 are at </a:t>
            </a:r>
            <a:r>
              <a:rPr lang="en-US" altLang="ko-KR" sz="900" b="1" dirty="0">
                <a:solidFill>
                  <a:srgbClr val="000000">
                    <a:lumMod val="65000"/>
                    <a:lumOff val="35000"/>
                  </a:srgbClr>
                </a:solidFill>
                <a:latin typeface="Arial" pitchFamily="34" charset="0"/>
                <a:cs typeface="Arial" pitchFamily="34" charset="0"/>
              </a:rPr>
              <a:t>elevated risk of exposure</a:t>
            </a:r>
            <a:r>
              <a:rPr lang="en-US" altLang="ko-KR" sz="900" dirty="0">
                <a:solidFill>
                  <a:srgbClr val="000000">
                    <a:lumMod val="65000"/>
                    <a:lumOff val="35000"/>
                  </a:srgbClr>
                </a:solidFill>
                <a:latin typeface="Arial" pitchFamily="34" charset="0"/>
                <a:cs typeface="Arial" pitchFamily="34" charset="0"/>
              </a:rPr>
              <a:t>.</a:t>
            </a:r>
          </a:p>
        </p:txBody>
      </p:sp>
      <p:sp>
        <p:nvSpPr>
          <p:cNvPr id="38" name="TextBox 37">
            <a:extLst>
              <a:ext uri="{FF2B5EF4-FFF2-40B4-BE49-F238E27FC236}">
                <a16:creationId xmlns:a16="http://schemas.microsoft.com/office/drawing/2014/main" id="{DD389F58-9BEF-49CA-892D-03848BEC8EF9}"/>
              </a:ext>
            </a:extLst>
          </p:cNvPr>
          <p:cNvSpPr txBox="1"/>
          <p:nvPr/>
        </p:nvSpPr>
        <p:spPr>
          <a:xfrm>
            <a:off x="736006" y="4982084"/>
            <a:ext cx="2376000" cy="369332"/>
          </a:xfrm>
          <a:prstGeom prst="rect">
            <a:avLst/>
          </a:prstGeom>
          <a:noFill/>
        </p:spPr>
        <p:txBody>
          <a:bodyPr wrap="square" rtlCol="0">
            <a:spAutoFit/>
          </a:bodyPr>
          <a:lstStyle/>
          <a:p>
            <a:pPr lvl="0" algn="r"/>
            <a:r>
              <a:rPr lang="en-US" altLang="ko-KR" sz="900" dirty="0">
                <a:solidFill>
                  <a:srgbClr val="000000">
                    <a:lumMod val="65000"/>
                    <a:lumOff val="35000"/>
                  </a:srgbClr>
                </a:solidFill>
                <a:latin typeface="Arial" pitchFamily="34" charset="0"/>
                <a:cs typeface="Arial" pitchFamily="34" charset="0"/>
              </a:rPr>
              <a:t>Close contacts of persons with COVID-19 also are at elevated risk of exposure.</a:t>
            </a:r>
          </a:p>
        </p:txBody>
      </p:sp>
      <p:sp>
        <p:nvSpPr>
          <p:cNvPr id="41" name="TextBox 40">
            <a:extLst>
              <a:ext uri="{FF2B5EF4-FFF2-40B4-BE49-F238E27FC236}">
                <a16:creationId xmlns:a16="http://schemas.microsoft.com/office/drawing/2014/main" id="{F5B7C7C5-C0AA-4D33-BB73-1BCA1F6DA586}"/>
              </a:ext>
            </a:extLst>
          </p:cNvPr>
          <p:cNvSpPr txBox="1"/>
          <p:nvPr/>
        </p:nvSpPr>
        <p:spPr>
          <a:xfrm>
            <a:off x="736007" y="2142966"/>
            <a:ext cx="2375999" cy="784830"/>
          </a:xfrm>
          <a:prstGeom prst="rect">
            <a:avLst/>
          </a:prstGeom>
          <a:noFill/>
        </p:spPr>
        <p:txBody>
          <a:bodyPr wrap="square" rtlCol="0">
            <a:spAutoFit/>
          </a:bodyPr>
          <a:lstStyle/>
          <a:p>
            <a:pPr lvl="0" algn="r"/>
            <a:r>
              <a:rPr lang="en-US" altLang="ko-KR" sz="900" dirty="0">
                <a:solidFill>
                  <a:srgbClr val="000000">
                    <a:lumMod val="65000"/>
                    <a:lumOff val="35000"/>
                  </a:srgbClr>
                </a:solidFill>
                <a:latin typeface="Arial" pitchFamily="34" charset="0"/>
                <a:cs typeface="Arial" pitchFamily="34" charset="0"/>
              </a:rPr>
              <a:t>People in places where ongoing community spread of the virus that causes COVID-19 has been reported are at </a:t>
            </a:r>
            <a:r>
              <a:rPr lang="en-US" altLang="ko-KR" sz="900" b="1" dirty="0">
                <a:solidFill>
                  <a:srgbClr val="000000">
                    <a:lumMod val="65000"/>
                    <a:lumOff val="35000"/>
                  </a:srgbClr>
                </a:solidFill>
                <a:latin typeface="Arial" pitchFamily="34" charset="0"/>
                <a:cs typeface="Arial" pitchFamily="34" charset="0"/>
              </a:rPr>
              <a:t>elevated risk of exposure</a:t>
            </a:r>
            <a:r>
              <a:rPr lang="en-US" altLang="ko-KR" sz="900" dirty="0">
                <a:solidFill>
                  <a:srgbClr val="000000">
                    <a:lumMod val="65000"/>
                    <a:lumOff val="35000"/>
                  </a:srgbClr>
                </a:solidFill>
                <a:latin typeface="Arial" pitchFamily="34" charset="0"/>
                <a:cs typeface="Arial" pitchFamily="34" charset="0"/>
              </a:rPr>
              <a:t>, with increase in risk dependent on the location.</a:t>
            </a:r>
            <a:endParaRPr lang="en-US" altLang="ko-KR" sz="900" dirty="0">
              <a:solidFill>
                <a:srgbClr val="000000">
                  <a:lumMod val="65000"/>
                  <a:lumOff val="35000"/>
                </a:srgbClr>
              </a:solidFill>
              <a:latin typeface="Arial" pitchFamily="34" charset="0"/>
              <a:ea typeface="Arial Unicode MS"/>
              <a:cs typeface="Arial" pitchFamily="34" charset="0"/>
            </a:endParaRPr>
          </a:p>
        </p:txBody>
      </p:sp>
      <p:sp>
        <p:nvSpPr>
          <p:cNvPr id="43" name="TextBox 42">
            <a:extLst>
              <a:ext uri="{FF2B5EF4-FFF2-40B4-BE49-F238E27FC236}">
                <a16:creationId xmlns:a16="http://schemas.microsoft.com/office/drawing/2014/main" id="{C1DA1E9B-1BF7-4CD3-8465-75461E1961ED}"/>
              </a:ext>
            </a:extLst>
          </p:cNvPr>
          <p:cNvSpPr txBox="1"/>
          <p:nvPr/>
        </p:nvSpPr>
        <p:spPr>
          <a:xfrm>
            <a:off x="5936411" y="3048335"/>
            <a:ext cx="1504400" cy="253916"/>
          </a:xfrm>
          <a:prstGeom prst="rect">
            <a:avLst/>
          </a:prstGeom>
          <a:noFill/>
        </p:spPr>
        <p:txBody>
          <a:bodyPr wrap="square" rtlCol="0">
            <a:spAutoFit/>
          </a:bodyPr>
          <a:lstStyle/>
          <a:p>
            <a:pPr algn="r" defTabSz="685800">
              <a:defRPr/>
            </a:pPr>
            <a:r>
              <a:rPr lang="en-US" altLang="ko-KR" sz="1050" b="1" dirty="0">
                <a:solidFill>
                  <a:prstClr val="white"/>
                </a:solidFill>
                <a:latin typeface="Arial" pitchFamily="34" charset="0"/>
                <a:ea typeface="Arial Unicode MS"/>
                <a:cs typeface="Arial" pitchFamily="34" charset="0"/>
              </a:rPr>
              <a:t>Healthcare Workers</a:t>
            </a:r>
            <a:endParaRPr lang="ko-KR" altLang="en-US" sz="1050" b="1" dirty="0">
              <a:solidFill>
                <a:prstClr val="white"/>
              </a:solidFill>
              <a:latin typeface="Arial" pitchFamily="34" charset="0"/>
              <a:ea typeface="Arial Unicode MS"/>
              <a:cs typeface="Arial" pitchFamily="34" charset="0"/>
            </a:endParaRPr>
          </a:p>
        </p:txBody>
      </p:sp>
      <p:sp>
        <p:nvSpPr>
          <p:cNvPr id="44" name="Rectangle 15">
            <a:extLst>
              <a:ext uri="{FF2B5EF4-FFF2-40B4-BE49-F238E27FC236}">
                <a16:creationId xmlns:a16="http://schemas.microsoft.com/office/drawing/2014/main" id="{6168479C-C707-4EA1-9F59-9113C5A3F16B}"/>
              </a:ext>
            </a:extLst>
          </p:cNvPr>
          <p:cNvSpPr/>
          <p:nvPr/>
        </p:nvSpPr>
        <p:spPr>
          <a:xfrm rot="5400000" flipH="1" flipV="1">
            <a:off x="2843937" y="4082175"/>
            <a:ext cx="900194" cy="378062"/>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chemeClr val="accent2">
                  <a:lumMod val="95000"/>
                  <a:lumOff val="5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45" name="Rectangle 15">
            <a:extLst>
              <a:ext uri="{FF2B5EF4-FFF2-40B4-BE49-F238E27FC236}">
                <a16:creationId xmlns:a16="http://schemas.microsoft.com/office/drawing/2014/main" id="{34215A92-EF5E-45BC-B692-5376E6AB0E98}"/>
              </a:ext>
            </a:extLst>
          </p:cNvPr>
          <p:cNvSpPr/>
          <p:nvPr/>
        </p:nvSpPr>
        <p:spPr>
          <a:xfrm rot="16200000" flipH="1" flipV="1">
            <a:off x="5398340" y="3187717"/>
            <a:ext cx="900194" cy="378062"/>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chemeClr val="accent4">
                  <a:lumMod val="95000"/>
                  <a:lumOff val="5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46" name="Rectangle 15">
            <a:extLst>
              <a:ext uri="{FF2B5EF4-FFF2-40B4-BE49-F238E27FC236}">
                <a16:creationId xmlns:a16="http://schemas.microsoft.com/office/drawing/2014/main" id="{F112390E-F4D2-4383-8D43-F3DB1E0F4859}"/>
              </a:ext>
            </a:extLst>
          </p:cNvPr>
          <p:cNvSpPr/>
          <p:nvPr/>
        </p:nvSpPr>
        <p:spPr>
          <a:xfrm rot="5400000" flipH="1">
            <a:off x="5398340" y="4082175"/>
            <a:ext cx="900194" cy="378062"/>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chemeClr val="accent3">
                  <a:lumMod val="95000"/>
                  <a:lumOff val="5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026" dirty="0">
              <a:solidFill>
                <a:prstClr val="white"/>
              </a:solidFill>
              <a:latin typeface="Arial"/>
              <a:ea typeface="Arial Unicode MS"/>
            </a:endParaRPr>
          </a:p>
        </p:txBody>
      </p:sp>
      <p:sp>
        <p:nvSpPr>
          <p:cNvPr id="47" name="Rounded Rectangle 25">
            <a:extLst>
              <a:ext uri="{FF2B5EF4-FFF2-40B4-BE49-F238E27FC236}">
                <a16:creationId xmlns:a16="http://schemas.microsoft.com/office/drawing/2014/main" id="{CFC50B5D-7AA8-4B4E-9D12-10402ECE68ED}"/>
              </a:ext>
            </a:extLst>
          </p:cNvPr>
          <p:cNvSpPr/>
          <p:nvPr/>
        </p:nvSpPr>
        <p:spPr>
          <a:xfrm>
            <a:off x="5487451" y="5004501"/>
            <a:ext cx="253620" cy="21374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350" dirty="0">
              <a:solidFill>
                <a:prstClr val="white"/>
              </a:solidFill>
              <a:latin typeface="Arial"/>
              <a:ea typeface="Arial Unicode MS"/>
            </a:endParaRPr>
          </a:p>
        </p:txBody>
      </p:sp>
      <p:sp>
        <p:nvSpPr>
          <p:cNvPr id="48" name="Chord 32">
            <a:extLst>
              <a:ext uri="{FF2B5EF4-FFF2-40B4-BE49-F238E27FC236}">
                <a16:creationId xmlns:a16="http://schemas.microsoft.com/office/drawing/2014/main" id="{FD5AD720-06E2-4F1F-AB0E-6CEC5D016A43}"/>
              </a:ext>
            </a:extLst>
          </p:cNvPr>
          <p:cNvSpPr/>
          <p:nvPr/>
        </p:nvSpPr>
        <p:spPr>
          <a:xfrm>
            <a:off x="3390293" y="5001917"/>
            <a:ext cx="253620" cy="25139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350" dirty="0">
              <a:solidFill>
                <a:prstClr val="white"/>
              </a:solidFill>
              <a:latin typeface="Arial"/>
              <a:ea typeface="Arial Unicode MS"/>
            </a:endParaRPr>
          </a:p>
        </p:txBody>
      </p:sp>
      <p:sp>
        <p:nvSpPr>
          <p:cNvPr id="49" name="Rounded Rectangle 40">
            <a:extLst>
              <a:ext uri="{FF2B5EF4-FFF2-40B4-BE49-F238E27FC236}">
                <a16:creationId xmlns:a16="http://schemas.microsoft.com/office/drawing/2014/main" id="{4AB939D7-0969-4633-A534-D6837D6728A5}"/>
              </a:ext>
            </a:extLst>
          </p:cNvPr>
          <p:cNvSpPr/>
          <p:nvPr/>
        </p:nvSpPr>
        <p:spPr>
          <a:xfrm rot="2942052">
            <a:off x="5520906" y="2430475"/>
            <a:ext cx="235750" cy="250802"/>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350" dirty="0">
              <a:solidFill>
                <a:prstClr val="white"/>
              </a:solidFill>
              <a:latin typeface="Arial"/>
              <a:ea typeface="Arial Unicode MS"/>
            </a:endParaRPr>
          </a:p>
        </p:txBody>
      </p:sp>
      <p:sp>
        <p:nvSpPr>
          <p:cNvPr id="50" name="Rounded Rectangle 17">
            <a:extLst>
              <a:ext uri="{FF2B5EF4-FFF2-40B4-BE49-F238E27FC236}">
                <a16:creationId xmlns:a16="http://schemas.microsoft.com/office/drawing/2014/main" id="{3FEC2C15-05FF-438C-8FFD-CCBF686B2AAF}"/>
              </a:ext>
            </a:extLst>
          </p:cNvPr>
          <p:cNvSpPr>
            <a:spLocks noChangeAspect="1"/>
          </p:cNvSpPr>
          <p:nvPr/>
        </p:nvSpPr>
        <p:spPr>
          <a:xfrm>
            <a:off x="3487671" y="2378167"/>
            <a:ext cx="169697" cy="27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defRPr/>
            </a:pPr>
            <a:endParaRPr lang="ko-KR" altLang="en-US" sz="1350" dirty="0">
              <a:solidFill>
                <a:prstClr val="white"/>
              </a:solidFill>
              <a:latin typeface="Arial"/>
              <a:ea typeface="Arial Unicode MS"/>
            </a:endParaRPr>
          </a:p>
        </p:txBody>
      </p:sp>
    </p:spTree>
    <p:custDataLst>
      <p:tags r:id="rId1"/>
    </p:custDataLst>
    <p:extLst>
      <p:ext uri="{BB962C8B-B14F-4D97-AF65-F5344CB8AC3E}">
        <p14:creationId xmlns:p14="http://schemas.microsoft.com/office/powerpoint/2010/main" val="2925057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s9uIq2A2"/>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688</Words>
  <Application>Microsoft Office PowerPoint</Application>
  <PresentationFormat>On-screen Show (4:3)</PresentationFormat>
  <Paragraphs>103</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vt:lpstr>
      <vt:lpstr>Wingdings</vt:lpstr>
      <vt:lpstr>Office Theme</vt:lpstr>
      <vt:lpstr>COVID-19 Teleconference</vt:lpstr>
      <vt:lpstr>PowerPoint Presentation</vt:lpstr>
      <vt:lpstr>Situational Report on the 2019 Coronavirus Outbreak</vt:lpstr>
      <vt:lpstr>Global Summary</vt:lpstr>
      <vt:lpstr>PowerPoint Presentation</vt:lpstr>
      <vt:lpstr>PowerPoint Presentation</vt:lpstr>
      <vt:lpstr>Summary in the USA</vt:lpstr>
      <vt:lpstr>PowerPoint Presentation</vt:lpstr>
      <vt:lpstr>PowerPoint Presentation</vt:lpstr>
      <vt:lpstr>PowerPoint Presentation</vt:lpstr>
      <vt:lpstr>Actions in place</vt:lpstr>
      <vt:lpstr>PowerPoint Presentation</vt:lpstr>
      <vt:lpstr>PowerPoint Presentation</vt:lpstr>
      <vt:lpstr>$8.3Bn Emergency Funding for Coronavirus</vt:lpstr>
      <vt:lpstr>PowerPoint Presentation</vt:lpstr>
      <vt:lpstr>PowerPoint Presentation</vt:lpstr>
      <vt:lpstr>Laboratory</vt:lpstr>
      <vt:lpstr>Media Analysis</vt:lpstr>
      <vt:lpstr>Public Sentiment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Please use the “raise Hand” icon to join the queue. When your line is opened, please introduce yourself and state your question </vt:lpstr>
      <vt:lpstr>PowerPoint Presentation</vt:lpstr>
    </vt:vector>
  </TitlesOfParts>
  <Company>ICMA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HRS</dc:creator>
  <cp:lastModifiedBy>Rick Aronhalt</cp:lastModifiedBy>
  <cp:revision>116</cp:revision>
  <cp:lastPrinted>2020-03-09T19:19:57Z</cp:lastPrinted>
  <dcterms:created xsi:type="dcterms:W3CDTF">2016-08-17T00:23:38Z</dcterms:created>
  <dcterms:modified xsi:type="dcterms:W3CDTF">2020-03-20T18:18:48Z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CF1587C5-76BF-4434-A1D4-74CABFC52BD4</vt:lpwstr>
  </property>
  <property fmtid="{D5CDD505-2E9C-101B-9397-08002B2CF9AE}" pid="3" name="ArticulatePath">
    <vt:lpwstr>test presentation</vt:lpwstr>
  </property>
</Properties>
</file>